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1758240" y="1664280"/>
            <a:ext cx="3584160" cy="7707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6325560" y="685800"/>
            <a:ext cx="886320" cy="5239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6311880" y="10371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6325200" y="14014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6325560" y="2609280"/>
            <a:ext cx="887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6325200" y="30672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6311880" y="34840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6325200" y="39214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6325200" y="43542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6325200" y="47829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6358680" y="2028240"/>
            <a:ext cx="9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6336720" y="5123880"/>
            <a:ext cx="87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1042200" y="4577040"/>
            <a:ext cx="81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4941720" y="4537800"/>
            <a:ext cx="803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2936160" y="16642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4009680" y="16642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4066200" y="1720800"/>
            <a:ext cx="1279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3029760" y="1738080"/>
            <a:ext cx="84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1824120" y="1764360"/>
            <a:ext cx="97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6332040" y="6078960"/>
            <a:ext cx="1018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7259400" y="2635200"/>
            <a:ext cx="118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7270200" y="3101760"/>
            <a:ext cx="116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7260480" y="394200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7259400" y="4384800"/>
            <a:ext cx="1185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5"/>
          <p:cNvSpPr/>
          <p:nvPr/>
        </p:nvSpPr>
        <p:spPr>
          <a:xfrm>
            <a:off x="6512040" y="3067200"/>
            <a:ext cx="527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6"/>
          <p:cNvSpPr/>
          <p:nvPr/>
        </p:nvSpPr>
        <p:spPr>
          <a:xfrm>
            <a:off x="6527160" y="2615040"/>
            <a:ext cx="527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7"/>
          <p:cNvSpPr/>
          <p:nvPr/>
        </p:nvSpPr>
        <p:spPr>
          <a:xfrm>
            <a:off x="6449760" y="3956040"/>
            <a:ext cx="45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8"/>
          <p:cNvSpPr/>
          <p:nvPr/>
        </p:nvSpPr>
        <p:spPr>
          <a:xfrm>
            <a:off x="6477480" y="4336920"/>
            <a:ext cx="544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9"/>
          <p:cNvSpPr/>
          <p:nvPr/>
        </p:nvSpPr>
        <p:spPr>
          <a:xfrm>
            <a:off x="2081880" y="1225440"/>
            <a:ext cx="2800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Elbow Connector 41"/>
          <p:cNvSpPr/>
          <p:nvPr/>
        </p:nvSpPr>
        <p:spPr>
          <a:xfrm rot="5400000">
            <a:off x="1213920" y="2715480"/>
            <a:ext cx="1060560" cy="4748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2"/>
          <p:cNvSpPr/>
          <p:nvPr/>
        </p:nvSpPr>
        <p:spPr>
          <a:xfrm>
            <a:off x="1157760" y="3484800"/>
            <a:ext cx="693720" cy="100296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4"/>
          <p:cNvSpPr/>
          <p:nvPr/>
        </p:nvSpPr>
        <p:spPr>
          <a:xfrm>
            <a:off x="2080080" y="3486960"/>
            <a:ext cx="693720" cy="100296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45"/>
          <p:cNvSpPr/>
          <p:nvPr/>
        </p:nvSpPr>
        <p:spPr>
          <a:xfrm>
            <a:off x="4937040" y="3486960"/>
            <a:ext cx="693720" cy="100296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46"/>
          <p:cNvSpPr/>
          <p:nvPr/>
        </p:nvSpPr>
        <p:spPr>
          <a:xfrm>
            <a:off x="2021760" y="4577040"/>
            <a:ext cx="81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74"/>
          <p:cNvSpPr/>
          <p:nvPr/>
        </p:nvSpPr>
        <p:spPr>
          <a:xfrm>
            <a:off x="2864880" y="6012000"/>
            <a:ext cx="109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Rectangle 75"/>
          <p:cNvSpPr/>
          <p:nvPr/>
        </p:nvSpPr>
        <p:spPr>
          <a:xfrm>
            <a:off x="981720" y="685800"/>
            <a:ext cx="4789440" cy="52394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78"/>
          <p:cNvSpPr/>
          <p:nvPr/>
        </p:nvSpPr>
        <p:spPr>
          <a:xfrm>
            <a:off x="6311880" y="17751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3"/>
          <p:cNvSpPr/>
          <p:nvPr/>
        </p:nvSpPr>
        <p:spPr>
          <a:xfrm>
            <a:off x="3062520" y="3484080"/>
            <a:ext cx="693720" cy="1002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ounded Rectangle 47"/>
          <p:cNvSpPr/>
          <p:nvPr/>
        </p:nvSpPr>
        <p:spPr>
          <a:xfrm>
            <a:off x="3984840" y="3486240"/>
            <a:ext cx="693720" cy="1002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49"/>
          <p:cNvSpPr/>
          <p:nvPr/>
        </p:nvSpPr>
        <p:spPr>
          <a:xfrm>
            <a:off x="3926520" y="4576320"/>
            <a:ext cx="81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0"/>
          <p:cNvSpPr/>
          <p:nvPr/>
        </p:nvSpPr>
        <p:spPr>
          <a:xfrm>
            <a:off x="3012120" y="4576320"/>
            <a:ext cx="81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2"/>
          <p:cNvSpPr/>
          <p:nvPr/>
        </p:nvSpPr>
        <p:spPr>
          <a:xfrm>
            <a:off x="6512040" y="3524040"/>
            <a:ext cx="39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3"/>
          <p:cNvSpPr/>
          <p:nvPr/>
        </p:nvSpPr>
        <p:spPr>
          <a:xfrm>
            <a:off x="7247160" y="3509280"/>
            <a:ext cx="12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Box 48"/>
          <p:cNvSpPr/>
          <p:nvPr/>
        </p:nvSpPr>
        <p:spPr>
          <a:xfrm>
            <a:off x="3345120" y="5376240"/>
            <a:ext cx="127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gap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Straight Connector 51"/>
          <p:cNvSpPr/>
          <p:nvPr/>
        </p:nvSpPr>
        <p:spPr>
          <a:xfrm>
            <a:off x="2936160" y="46029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Straight Connector 54"/>
          <p:cNvSpPr/>
          <p:nvPr/>
        </p:nvSpPr>
        <p:spPr>
          <a:xfrm>
            <a:off x="4777560" y="46029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Straight Arrow Connector 5"/>
          <p:cNvSpPr/>
          <p:nvPr/>
        </p:nvSpPr>
        <p:spPr>
          <a:xfrm>
            <a:off x="2936520" y="53067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LibreOffice/7.2.1.2$Linux_X86_64 LibreOffice_project/20$Build-2</Application>
  <AppVersion>15.0000</AppVersion>
  <Words>61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2021-10-03T12:14:46Z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