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684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68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388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2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172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68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2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172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684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68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388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388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684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1855800" y="1622880"/>
            <a:ext cx="3582720" cy="7704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ectangle 6"/>
          <p:cNvSpPr/>
          <p:nvPr/>
        </p:nvSpPr>
        <p:spPr>
          <a:xfrm>
            <a:off x="6423480" y="644400"/>
            <a:ext cx="885600" cy="52383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Straight Connector 8"/>
          <p:cNvSpPr/>
          <p:nvPr/>
        </p:nvSpPr>
        <p:spPr>
          <a:xfrm>
            <a:off x="6409440" y="99576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Straight Connector 9"/>
          <p:cNvSpPr/>
          <p:nvPr/>
        </p:nvSpPr>
        <p:spPr>
          <a:xfrm>
            <a:off x="6422400" y="135972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10"/>
          <p:cNvSpPr/>
          <p:nvPr/>
        </p:nvSpPr>
        <p:spPr>
          <a:xfrm>
            <a:off x="6423480" y="2603880"/>
            <a:ext cx="887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Straight Connector 11"/>
          <p:cNvSpPr/>
          <p:nvPr/>
        </p:nvSpPr>
        <p:spPr>
          <a:xfrm>
            <a:off x="6422400" y="302616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Straight Connector 12"/>
          <p:cNvSpPr/>
          <p:nvPr/>
        </p:nvSpPr>
        <p:spPr>
          <a:xfrm>
            <a:off x="6409440" y="344304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traight Connector 13"/>
          <p:cNvSpPr/>
          <p:nvPr/>
        </p:nvSpPr>
        <p:spPr>
          <a:xfrm>
            <a:off x="6422400" y="388044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14"/>
          <p:cNvSpPr/>
          <p:nvPr/>
        </p:nvSpPr>
        <p:spPr>
          <a:xfrm>
            <a:off x="6422400" y="431244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Straight Connector 15"/>
          <p:cNvSpPr/>
          <p:nvPr/>
        </p:nvSpPr>
        <p:spPr>
          <a:xfrm>
            <a:off x="6422400" y="474120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16"/>
          <p:cNvSpPr/>
          <p:nvPr/>
        </p:nvSpPr>
        <p:spPr>
          <a:xfrm rot="5400000">
            <a:off x="6455520" y="2292840"/>
            <a:ext cx="918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18"/>
          <p:cNvSpPr/>
          <p:nvPr/>
        </p:nvSpPr>
        <p:spPr>
          <a:xfrm rot="5400000">
            <a:off x="6780960" y="4988160"/>
            <a:ext cx="353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19"/>
          <p:cNvSpPr/>
          <p:nvPr/>
        </p:nvSpPr>
        <p:spPr>
          <a:xfrm>
            <a:off x="1211400" y="4535640"/>
            <a:ext cx="812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Box 20"/>
          <p:cNvSpPr/>
          <p:nvPr/>
        </p:nvSpPr>
        <p:spPr>
          <a:xfrm>
            <a:off x="5001840" y="4532400"/>
            <a:ext cx="804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Straight Connector 21"/>
          <p:cNvSpPr/>
          <p:nvPr/>
        </p:nvSpPr>
        <p:spPr>
          <a:xfrm>
            <a:off x="3033720" y="162324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Straight Connector 25"/>
          <p:cNvSpPr/>
          <p:nvPr/>
        </p:nvSpPr>
        <p:spPr>
          <a:xfrm>
            <a:off x="4106880" y="162324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TextBox 26"/>
          <p:cNvSpPr/>
          <p:nvPr/>
        </p:nvSpPr>
        <p:spPr>
          <a:xfrm>
            <a:off x="4164120" y="1679040"/>
            <a:ext cx="12783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cluster=200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27"/>
          <p:cNvSpPr/>
          <p:nvPr/>
        </p:nvSpPr>
        <p:spPr>
          <a:xfrm>
            <a:off x="3127320" y="1696320"/>
            <a:ext cx="8409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Size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Box 28"/>
          <p:cNvSpPr/>
          <p:nvPr/>
        </p:nvSpPr>
        <p:spPr>
          <a:xfrm>
            <a:off x="1921320" y="1722240"/>
            <a:ext cx="9792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bar.txt”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Box 29"/>
          <p:cNvSpPr/>
          <p:nvPr/>
        </p:nvSpPr>
        <p:spPr>
          <a:xfrm>
            <a:off x="6419160" y="6036840"/>
            <a:ext cx="1038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FAT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Box 31"/>
          <p:cNvSpPr/>
          <p:nvPr/>
        </p:nvSpPr>
        <p:spPr>
          <a:xfrm>
            <a:off x="7356240" y="2593800"/>
            <a:ext cx="1186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Box 32"/>
          <p:cNvSpPr/>
          <p:nvPr/>
        </p:nvSpPr>
        <p:spPr>
          <a:xfrm>
            <a:off x="7365960" y="3060360"/>
            <a:ext cx="1166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Box 33"/>
          <p:cNvSpPr/>
          <p:nvPr/>
        </p:nvSpPr>
        <p:spPr>
          <a:xfrm>
            <a:off x="7357320" y="3900600"/>
            <a:ext cx="1186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Box 34"/>
          <p:cNvSpPr/>
          <p:nvPr/>
        </p:nvSpPr>
        <p:spPr>
          <a:xfrm>
            <a:off x="7356240" y="4343400"/>
            <a:ext cx="1186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Box 35"/>
          <p:cNvSpPr/>
          <p:nvPr/>
        </p:nvSpPr>
        <p:spPr>
          <a:xfrm>
            <a:off x="6573600" y="3025800"/>
            <a:ext cx="528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Box 36"/>
          <p:cNvSpPr/>
          <p:nvPr/>
        </p:nvSpPr>
        <p:spPr>
          <a:xfrm>
            <a:off x="6589080" y="2608920"/>
            <a:ext cx="528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Box 37"/>
          <p:cNvSpPr/>
          <p:nvPr/>
        </p:nvSpPr>
        <p:spPr>
          <a:xfrm>
            <a:off x="6582240" y="3877920"/>
            <a:ext cx="528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38"/>
          <p:cNvSpPr/>
          <p:nvPr/>
        </p:nvSpPr>
        <p:spPr>
          <a:xfrm>
            <a:off x="6574320" y="4294800"/>
            <a:ext cx="54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Box 39"/>
          <p:cNvSpPr/>
          <p:nvPr/>
        </p:nvSpPr>
        <p:spPr>
          <a:xfrm>
            <a:off x="2179080" y="1183320"/>
            <a:ext cx="2800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 entry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of file </a:t>
            </a:r>
            <a:r>
              <a:rPr b="0" i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bar.txt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Elbow Connector 41"/>
          <p:cNvSpPr/>
          <p:nvPr/>
        </p:nvSpPr>
        <p:spPr>
          <a:xfrm rot="5400000">
            <a:off x="1312920" y="2673720"/>
            <a:ext cx="1059840" cy="4741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Rounded Rectangle 42"/>
          <p:cNvSpPr/>
          <p:nvPr/>
        </p:nvSpPr>
        <p:spPr>
          <a:xfrm>
            <a:off x="1255320" y="3443760"/>
            <a:ext cx="693720" cy="100260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Rounded Rectangle 44"/>
          <p:cNvSpPr/>
          <p:nvPr/>
        </p:nvSpPr>
        <p:spPr>
          <a:xfrm>
            <a:off x="2176920" y="3445920"/>
            <a:ext cx="693720" cy="100260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Rounded Rectangle 45"/>
          <p:cNvSpPr/>
          <p:nvPr/>
        </p:nvSpPr>
        <p:spPr>
          <a:xfrm>
            <a:off x="5034240" y="3445920"/>
            <a:ext cx="693720" cy="100260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46"/>
          <p:cNvSpPr/>
          <p:nvPr/>
        </p:nvSpPr>
        <p:spPr>
          <a:xfrm>
            <a:off x="2155320" y="4535640"/>
            <a:ext cx="812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Box 74"/>
          <p:cNvSpPr/>
          <p:nvPr/>
        </p:nvSpPr>
        <p:spPr>
          <a:xfrm>
            <a:off x="2962080" y="5969880"/>
            <a:ext cx="1095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Area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Rectangle 75"/>
          <p:cNvSpPr/>
          <p:nvPr/>
        </p:nvSpPr>
        <p:spPr>
          <a:xfrm>
            <a:off x="1079280" y="644400"/>
            <a:ext cx="4788360" cy="52383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Straight Connector 78"/>
          <p:cNvSpPr/>
          <p:nvPr/>
        </p:nvSpPr>
        <p:spPr>
          <a:xfrm>
            <a:off x="6409440" y="173340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Rounded Rectangle 43"/>
          <p:cNvSpPr/>
          <p:nvPr/>
        </p:nvSpPr>
        <p:spPr>
          <a:xfrm>
            <a:off x="3159360" y="3442680"/>
            <a:ext cx="693720" cy="100260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Rounded Rectangle 47"/>
          <p:cNvSpPr/>
          <p:nvPr/>
        </p:nvSpPr>
        <p:spPr>
          <a:xfrm>
            <a:off x="4082040" y="3444840"/>
            <a:ext cx="693720" cy="100260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49"/>
          <p:cNvSpPr/>
          <p:nvPr/>
        </p:nvSpPr>
        <p:spPr>
          <a:xfrm>
            <a:off x="4060440" y="4534560"/>
            <a:ext cx="812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50"/>
          <p:cNvSpPr/>
          <p:nvPr/>
        </p:nvSpPr>
        <p:spPr>
          <a:xfrm>
            <a:off x="3145320" y="4534560"/>
            <a:ext cx="8121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Box 52"/>
          <p:cNvSpPr/>
          <p:nvPr/>
        </p:nvSpPr>
        <p:spPr>
          <a:xfrm>
            <a:off x="6573600" y="3482640"/>
            <a:ext cx="528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Box 53"/>
          <p:cNvSpPr/>
          <p:nvPr/>
        </p:nvSpPr>
        <p:spPr>
          <a:xfrm>
            <a:off x="7344000" y="3467520"/>
            <a:ext cx="1212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Straight Connector 1"/>
          <p:cNvSpPr/>
          <p:nvPr/>
        </p:nvSpPr>
        <p:spPr>
          <a:xfrm>
            <a:off x="6423480" y="552204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LibreOffice/7.2.0.4$Linux_X86_64 LibreOffice_project/20$Build-4</Application>
  <AppVersion>15.0000</AppVersion>
  <Words>56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2019-10-26T01:36:15Z</dcterms:created>
  <dc:creator>Microsoft Office User</dc:creator>
  <dc:description/>
  <dc:language>en-US</dc:language>
  <cp:lastModifiedBy/>
  <dcterms:modified xsi:type="dcterms:W3CDTF">2021-09-19T13:44:53Z</dcterms:modified>
  <cp:revision>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