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presProps.xml" ContentType="application/vnd.openxmlformats-officedocument.presentationml.presProps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9144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142640" y="1122480"/>
            <a:ext cx="6857280" cy="238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456840" y="1604520"/>
            <a:ext cx="82288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456840" y="3682080"/>
            <a:ext cx="82288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142640" y="1122480"/>
            <a:ext cx="6857280" cy="238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6840" y="1604520"/>
            <a:ext cx="4015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456840" y="3682080"/>
            <a:ext cx="4015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4673520" y="3682080"/>
            <a:ext cx="4015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142640" y="1122480"/>
            <a:ext cx="6857280" cy="238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4568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32392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602172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4568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32392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602172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142640" y="1122480"/>
            <a:ext cx="6857280" cy="238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6840" y="1604520"/>
            <a:ext cx="82288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142640" y="1122480"/>
            <a:ext cx="6857280" cy="238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456840" y="1604520"/>
            <a:ext cx="82288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142640" y="1122480"/>
            <a:ext cx="6857280" cy="238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456840" y="1604520"/>
            <a:ext cx="401544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4673520" y="1604520"/>
            <a:ext cx="401544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142640" y="1122480"/>
            <a:ext cx="6857280" cy="238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1142640" y="1122480"/>
            <a:ext cx="6857280" cy="1106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142640" y="1122480"/>
            <a:ext cx="6857280" cy="238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456840" y="1604520"/>
            <a:ext cx="4015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4673520" y="1604520"/>
            <a:ext cx="401544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456840" y="3682080"/>
            <a:ext cx="4015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142640" y="1122480"/>
            <a:ext cx="6857280" cy="238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456840" y="1604520"/>
            <a:ext cx="401544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4673520" y="3682080"/>
            <a:ext cx="4015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142640" y="1122480"/>
            <a:ext cx="6857280" cy="238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456840" y="1604520"/>
            <a:ext cx="4015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456840" y="3682080"/>
            <a:ext cx="82288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142640" y="1122480"/>
            <a:ext cx="6857280" cy="238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6840" y="1604520"/>
            <a:ext cx="82288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"/>
          <p:cNvSpPr/>
          <p:nvPr/>
        </p:nvSpPr>
        <p:spPr>
          <a:xfrm>
            <a:off x="1758240" y="1664280"/>
            <a:ext cx="3584520" cy="771120"/>
          </a:xfrm>
          <a:prstGeom prst="rect">
            <a:avLst/>
          </a:prstGeom>
          <a:noFill/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" name="Rectangle 6"/>
          <p:cNvSpPr/>
          <p:nvPr/>
        </p:nvSpPr>
        <p:spPr>
          <a:xfrm>
            <a:off x="6325560" y="685800"/>
            <a:ext cx="886680" cy="5239800"/>
          </a:xfrm>
          <a:prstGeom prst="rect">
            <a:avLst/>
          </a:prstGeom>
          <a:noFill/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" name="Straight Connector 8"/>
          <p:cNvSpPr/>
          <p:nvPr/>
        </p:nvSpPr>
        <p:spPr>
          <a:xfrm>
            <a:off x="6311880" y="1037160"/>
            <a:ext cx="887760" cy="360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" name="Straight Connector 9"/>
          <p:cNvSpPr/>
          <p:nvPr/>
        </p:nvSpPr>
        <p:spPr>
          <a:xfrm>
            <a:off x="6325200" y="1401480"/>
            <a:ext cx="887760" cy="360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" name="Straight Connector 10"/>
          <p:cNvSpPr/>
          <p:nvPr/>
        </p:nvSpPr>
        <p:spPr>
          <a:xfrm>
            <a:off x="6325560" y="2609280"/>
            <a:ext cx="887400" cy="360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" name="Straight Connector 11"/>
          <p:cNvSpPr/>
          <p:nvPr/>
        </p:nvSpPr>
        <p:spPr>
          <a:xfrm>
            <a:off x="6325200" y="3067200"/>
            <a:ext cx="887760" cy="360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" name="Straight Connector 12"/>
          <p:cNvSpPr/>
          <p:nvPr/>
        </p:nvSpPr>
        <p:spPr>
          <a:xfrm>
            <a:off x="6311880" y="3484080"/>
            <a:ext cx="887760" cy="360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Straight Connector 13"/>
          <p:cNvSpPr/>
          <p:nvPr/>
        </p:nvSpPr>
        <p:spPr>
          <a:xfrm>
            <a:off x="6325200" y="3921480"/>
            <a:ext cx="887760" cy="360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Straight Connector 14"/>
          <p:cNvSpPr/>
          <p:nvPr/>
        </p:nvSpPr>
        <p:spPr>
          <a:xfrm>
            <a:off x="6325200" y="4354200"/>
            <a:ext cx="887760" cy="360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" name="Straight Connector 15"/>
          <p:cNvSpPr/>
          <p:nvPr/>
        </p:nvSpPr>
        <p:spPr>
          <a:xfrm>
            <a:off x="6325200" y="4782960"/>
            <a:ext cx="887760" cy="360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TextBox 16"/>
          <p:cNvSpPr/>
          <p:nvPr/>
        </p:nvSpPr>
        <p:spPr>
          <a:xfrm rot="5400000">
            <a:off x="6358680" y="2028600"/>
            <a:ext cx="9198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............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9" name="TextBox 18"/>
          <p:cNvSpPr/>
          <p:nvPr/>
        </p:nvSpPr>
        <p:spPr>
          <a:xfrm rot="5400000">
            <a:off x="6336720" y="5123880"/>
            <a:ext cx="87480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............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0" name="TextBox 19"/>
          <p:cNvSpPr/>
          <p:nvPr/>
        </p:nvSpPr>
        <p:spPr>
          <a:xfrm>
            <a:off x="1042200" y="4577040"/>
            <a:ext cx="81324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cluster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200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1" name="TextBox 20"/>
          <p:cNvSpPr/>
          <p:nvPr/>
        </p:nvSpPr>
        <p:spPr>
          <a:xfrm>
            <a:off x="4941720" y="4537800"/>
            <a:ext cx="80352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cluster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204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2" name="Straight Connector 21"/>
          <p:cNvSpPr/>
          <p:nvPr/>
        </p:nvSpPr>
        <p:spPr>
          <a:xfrm>
            <a:off x="2936160" y="1664280"/>
            <a:ext cx="360" cy="771840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" name="Straight Connector 25"/>
          <p:cNvSpPr/>
          <p:nvPr/>
        </p:nvSpPr>
        <p:spPr>
          <a:xfrm>
            <a:off x="4009680" y="1664280"/>
            <a:ext cx="360" cy="771840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" name="TextBox 26"/>
          <p:cNvSpPr/>
          <p:nvPr/>
        </p:nvSpPr>
        <p:spPr>
          <a:xfrm>
            <a:off x="4066200" y="1720800"/>
            <a:ext cx="127980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starting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cluster=200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5" name="TextBox 27"/>
          <p:cNvSpPr/>
          <p:nvPr/>
        </p:nvSpPr>
        <p:spPr>
          <a:xfrm>
            <a:off x="3029760" y="1738080"/>
            <a:ext cx="84204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size of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the file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6" name="TextBox 28"/>
          <p:cNvSpPr/>
          <p:nvPr/>
        </p:nvSpPr>
        <p:spPr>
          <a:xfrm>
            <a:off x="1824120" y="1764360"/>
            <a:ext cx="9799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“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bar.txt”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7" name="TextBox 29"/>
          <p:cNvSpPr/>
          <p:nvPr/>
        </p:nvSpPr>
        <p:spPr>
          <a:xfrm>
            <a:off x="6332040" y="6078960"/>
            <a:ext cx="10184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FAT table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8" name="TextBox 31"/>
          <p:cNvSpPr/>
          <p:nvPr/>
        </p:nvSpPr>
        <p:spPr>
          <a:xfrm>
            <a:off x="7259400" y="2635200"/>
            <a:ext cx="11862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200</a:t>
            </a:r>
            <a:r>
              <a:rPr b="0" lang="en-US" sz="1800" spc="-1" strike="noStrike" baseline="30000">
                <a:solidFill>
                  <a:srgbClr val="000000"/>
                </a:solidFill>
                <a:latin typeface="Calibri"/>
                <a:ea typeface="DejaVu Sans"/>
              </a:rPr>
              <a:t>th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entry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9" name="TextBox 32"/>
          <p:cNvSpPr/>
          <p:nvPr/>
        </p:nvSpPr>
        <p:spPr>
          <a:xfrm>
            <a:off x="7270200" y="3101760"/>
            <a:ext cx="11653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201</a:t>
            </a:r>
            <a:r>
              <a:rPr b="0" lang="en-US" sz="1800" spc="-1" strike="noStrike" baseline="30000">
                <a:solidFill>
                  <a:srgbClr val="000000"/>
                </a:solidFill>
                <a:latin typeface="Calibri"/>
                <a:ea typeface="DejaVu Sans"/>
              </a:rPr>
              <a:t>st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entry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0" name="TextBox 33"/>
          <p:cNvSpPr/>
          <p:nvPr/>
        </p:nvSpPr>
        <p:spPr>
          <a:xfrm>
            <a:off x="7260480" y="3942000"/>
            <a:ext cx="11854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203</a:t>
            </a:r>
            <a:r>
              <a:rPr b="0" lang="en-US" sz="1800" spc="-1" strike="noStrike" baseline="30000">
                <a:solidFill>
                  <a:srgbClr val="000000"/>
                </a:solidFill>
                <a:latin typeface="Calibri"/>
                <a:ea typeface="DejaVu Sans"/>
              </a:rPr>
              <a:t>rd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entry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1" name="TextBox 34"/>
          <p:cNvSpPr/>
          <p:nvPr/>
        </p:nvSpPr>
        <p:spPr>
          <a:xfrm>
            <a:off x="7259400" y="4384800"/>
            <a:ext cx="11862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204</a:t>
            </a:r>
            <a:r>
              <a:rPr b="0" lang="en-US" sz="1800" spc="-1" strike="noStrike" baseline="30000">
                <a:solidFill>
                  <a:srgbClr val="000000"/>
                </a:solidFill>
                <a:latin typeface="Calibri"/>
                <a:ea typeface="DejaVu Sans"/>
              </a:rPr>
              <a:t>th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entry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2" name="TextBox 35"/>
          <p:cNvSpPr/>
          <p:nvPr/>
        </p:nvSpPr>
        <p:spPr>
          <a:xfrm>
            <a:off x="6512040" y="3067200"/>
            <a:ext cx="5277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204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3" name="TextBox 36"/>
          <p:cNvSpPr/>
          <p:nvPr/>
        </p:nvSpPr>
        <p:spPr>
          <a:xfrm>
            <a:off x="6527160" y="2615040"/>
            <a:ext cx="5277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201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4" name="TextBox 37"/>
          <p:cNvSpPr/>
          <p:nvPr/>
        </p:nvSpPr>
        <p:spPr>
          <a:xfrm>
            <a:off x="6449760" y="3956040"/>
            <a:ext cx="4518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 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5" name="TextBox 38"/>
          <p:cNvSpPr/>
          <p:nvPr/>
        </p:nvSpPr>
        <p:spPr>
          <a:xfrm>
            <a:off x="6477480" y="4336920"/>
            <a:ext cx="5446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EOF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6" name="TextBox 39"/>
          <p:cNvSpPr/>
          <p:nvPr/>
        </p:nvSpPr>
        <p:spPr>
          <a:xfrm>
            <a:off x="2081880" y="1225440"/>
            <a:ext cx="28008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i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directory entry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of file </a:t>
            </a:r>
            <a:r>
              <a:rPr b="0" i="1" lang="en-US" sz="1800" spc="-1" strike="noStrike">
                <a:solidFill>
                  <a:srgbClr val="0070c0"/>
                </a:solidFill>
                <a:latin typeface="Calibri"/>
                <a:ea typeface="DejaVu Sans"/>
              </a:rPr>
              <a:t>bar.txt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7" name="Elbow Connector 41"/>
          <p:cNvSpPr/>
          <p:nvPr/>
        </p:nvSpPr>
        <p:spPr>
          <a:xfrm rot="5400000">
            <a:off x="1213560" y="2715480"/>
            <a:ext cx="1060920" cy="475200"/>
          </a:xfrm>
          <a:prstGeom prst="bentConnector3">
            <a:avLst>
              <a:gd name="adj1" fmla="val 50000"/>
            </a:avLst>
          </a:prstGeom>
          <a:noFill/>
          <a:ln>
            <a:solidFill>
              <a:srgbClr val="4472c4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" name="Rounded Rectangle 42"/>
          <p:cNvSpPr/>
          <p:nvPr/>
        </p:nvSpPr>
        <p:spPr>
          <a:xfrm>
            <a:off x="1157760" y="3484800"/>
            <a:ext cx="694080" cy="1003320"/>
          </a:xfrm>
          <a:prstGeom prst="roundRect">
            <a:avLst>
              <a:gd name="adj" fmla="val 16667"/>
            </a:avLst>
          </a:prstGeom>
          <a:pattFill prst="wdUpDiag">
            <a:fgClr>
              <a:srgbClr val="4472c4"/>
            </a:fgClr>
            <a:bgClr>
              <a:srgbClr val="ffffff"/>
            </a:bgClr>
          </a:patt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" name="Rounded Rectangle 44"/>
          <p:cNvSpPr/>
          <p:nvPr/>
        </p:nvSpPr>
        <p:spPr>
          <a:xfrm>
            <a:off x="2080080" y="3486960"/>
            <a:ext cx="694080" cy="1003320"/>
          </a:xfrm>
          <a:prstGeom prst="roundRect">
            <a:avLst>
              <a:gd name="adj" fmla="val 16667"/>
            </a:avLst>
          </a:prstGeom>
          <a:pattFill prst="wdUpDiag">
            <a:fgClr>
              <a:srgbClr val="4472c4"/>
            </a:fgClr>
            <a:bgClr>
              <a:srgbClr val="ffffff"/>
            </a:bgClr>
          </a:patt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" name="Rounded Rectangle 45"/>
          <p:cNvSpPr/>
          <p:nvPr/>
        </p:nvSpPr>
        <p:spPr>
          <a:xfrm>
            <a:off x="4937040" y="3486960"/>
            <a:ext cx="694080" cy="1003320"/>
          </a:xfrm>
          <a:prstGeom prst="roundRect">
            <a:avLst>
              <a:gd name="adj" fmla="val 16667"/>
            </a:avLst>
          </a:prstGeom>
          <a:pattFill prst="wdUpDiag">
            <a:fgClr>
              <a:srgbClr val="4472c4"/>
            </a:fgClr>
            <a:bgClr>
              <a:srgbClr val="ffffff"/>
            </a:bgClr>
          </a:patt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1" name="TextBox 46"/>
          <p:cNvSpPr/>
          <p:nvPr/>
        </p:nvSpPr>
        <p:spPr>
          <a:xfrm>
            <a:off x="2021760" y="4577040"/>
            <a:ext cx="81324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cluster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201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2" name="TextBox 74"/>
          <p:cNvSpPr/>
          <p:nvPr/>
        </p:nvSpPr>
        <p:spPr>
          <a:xfrm>
            <a:off x="2864880" y="6012000"/>
            <a:ext cx="10947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Data Area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3" name="Rectangle 75"/>
          <p:cNvSpPr/>
          <p:nvPr/>
        </p:nvSpPr>
        <p:spPr>
          <a:xfrm>
            <a:off x="981720" y="685800"/>
            <a:ext cx="4789800" cy="5239800"/>
          </a:xfrm>
          <a:prstGeom prst="rect">
            <a:avLst/>
          </a:prstGeom>
          <a:noFill/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4" name="Straight Connector 78"/>
          <p:cNvSpPr/>
          <p:nvPr/>
        </p:nvSpPr>
        <p:spPr>
          <a:xfrm>
            <a:off x="6311880" y="1775160"/>
            <a:ext cx="887760" cy="360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5" name="Rounded Rectangle 43"/>
          <p:cNvSpPr/>
          <p:nvPr/>
        </p:nvSpPr>
        <p:spPr>
          <a:xfrm>
            <a:off x="3062520" y="3484080"/>
            <a:ext cx="694080" cy="1003320"/>
          </a:xfrm>
          <a:prstGeom prst="roundRect">
            <a:avLst>
              <a:gd name="adj" fmla="val 16667"/>
            </a:avLst>
          </a:prstGeom>
          <a:noFill/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" name="Rounded Rectangle 47"/>
          <p:cNvSpPr/>
          <p:nvPr/>
        </p:nvSpPr>
        <p:spPr>
          <a:xfrm>
            <a:off x="3984840" y="3486240"/>
            <a:ext cx="694080" cy="1003320"/>
          </a:xfrm>
          <a:prstGeom prst="roundRect">
            <a:avLst>
              <a:gd name="adj" fmla="val 16667"/>
            </a:avLst>
          </a:prstGeom>
          <a:noFill/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" name="TextBox 49"/>
          <p:cNvSpPr/>
          <p:nvPr/>
        </p:nvSpPr>
        <p:spPr>
          <a:xfrm>
            <a:off x="3926520" y="4576320"/>
            <a:ext cx="81324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cluster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203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8" name="TextBox 50"/>
          <p:cNvSpPr/>
          <p:nvPr/>
        </p:nvSpPr>
        <p:spPr>
          <a:xfrm>
            <a:off x="3012120" y="4576320"/>
            <a:ext cx="81324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cluster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202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9" name="TextBox 52"/>
          <p:cNvSpPr/>
          <p:nvPr/>
        </p:nvSpPr>
        <p:spPr>
          <a:xfrm>
            <a:off x="6512040" y="3524040"/>
            <a:ext cx="3999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0" name="TextBox 53"/>
          <p:cNvSpPr/>
          <p:nvPr/>
        </p:nvSpPr>
        <p:spPr>
          <a:xfrm>
            <a:off x="7247160" y="3509280"/>
            <a:ext cx="12110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202</a:t>
            </a:r>
            <a:r>
              <a:rPr b="0" lang="en-US" sz="1800" spc="-1" strike="noStrike" baseline="30000">
                <a:solidFill>
                  <a:srgbClr val="000000"/>
                </a:solidFill>
                <a:latin typeface="Calibri"/>
                <a:ea typeface="DejaVu Sans"/>
              </a:rPr>
              <a:t>nd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entry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1" name="TextBox 48"/>
          <p:cNvSpPr/>
          <p:nvPr/>
        </p:nvSpPr>
        <p:spPr>
          <a:xfrm>
            <a:off x="3345120" y="5376240"/>
            <a:ext cx="12783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 gap here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2" name="Straight Connector 51"/>
          <p:cNvSpPr/>
          <p:nvPr/>
        </p:nvSpPr>
        <p:spPr>
          <a:xfrm>
            <a:off x="2936160" y="4602960"/>
            <a:ext cx="360" cy="933480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" name="Straight Connector 54"/>
          <p:cNvSpPr/>
          <p:nvPr/>
        </p:nvSpPr>
        <p:spPr>
          <a:xfrm>
            <a:off x="4777560" y="4602960"/>
            <a:ext cx="360" cy="933480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" name="Straight Arrow Connector 5"/>
          <p:cNvSpPr/>
          <p:nvPr/>
        </p:nvSpPr>
        <p:spPr>
          <a:xfrm>
            <a:off x="2936520" y="5306760"/>
            <a:ext cx="18403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472c4"/>
            </a:solidFill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116</TotalTime>
  <Application>LibreOffice/7.2.0.4$Linux_X86_64 LibreOffice_project/20$Build-4</Application>
  <AppVersion>15.0000</AppVersion>
  <Words>61</Words>
  <Paragraphs>31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2019-10-26T01:36:15Z</dcterms:created>
  <dc:creator>Microsoft Office User</dc:creator>
  <dc:description/>
  <dc:language>en-US</dc:language>
  <cp:lastModifiedBy/>
  <dcterms:modified xsi:type="dcterms:W3CDTF">2021-09-19T13:50:29Z</dcterms:modified>
  <cp:revision>31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1</vt:i4>
  </property>
</Properties>
</file>