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142640" y="1122480"/>
            <a:ext cx="6857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20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0F220A5-4781-4F94-9D58-62A4721C8D9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9/19/21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868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768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3A8D701-CCCA-42D2-B283-D0F39F4B448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/>
          <p:nvPr/>
        </p:nvSpPr>
        <p:spPr>
          <a:xfrm>
            <a:off x="2305440" y="1784880"/>
            <a:ext cx="4185720" cy="7718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TextBox 19"/>
          <p:cNvSpPr/>
          <p:nvPr/>
        </p:nvSpPr>
        <p:spPr>
          <a:xfrm>
            <a:off x="2189880" y="4697640"/>
            <a:ext cx="8139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TextBox 20"/>
          <p:cNvSpPr/>
          <p:nvPr/>
        </p:nvSpPr>
        <p:spPr>
          <a:xfrm>
            <a:off x="6089400" y="4658400"/>
            <a:ext cx="8042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Straight Connector 21"/>
          <p:cNvSpPr/>
          <p:nvPr/>
        </p:nvSpPr>
        <p:spPr>
          <a:xfrm>
            <a:off x="3575160" y="1784880"/>
            <a:ext cx="360" cy="7718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Straight Connector 25"/>
          <p:cNvSpPr/>
          <p:nvPr/>
        </p:nvSpPr>
        <p:spPr>
          <a:xfrm>
            <a:off x="4689720" y="1771200"/>
            <a:ext cx="360" cy="7718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TextBox 27"/>
          <p:cNvSpPr/>
          <p:nvPr/>
        </p:nvSpPr>
        <p:spPr>
          <a:xfrm>
            <a:off x="3751200" y="1850040"/>
            <a:ext cx="842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size of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TextBox 28"/>
          <p:cNvSpPr/>
          <p:nvPr/>
        </p:nvSpPr>
        <p:spPr>
          <a:xfrm>
            <a:off x="2400480" y="1931040"/>
            <a:ext cx="980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bar.txt”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TextBox 39"/>
          <p:cNvSpPr/>
          <p:nvPr/>
        </p:nvSpPr>
        <p:spPr>
          <a:xfrm>
            <a:off x="3229560" y="1346040"/>
            <a:ext cx="2801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MFT entry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of file </a:t>
            </a:r>
            <a:r>
              <a:rPr b="0" i="1" lang="en-US" sz="1800" spc="-1" strike="noStrike">
                <a:solidFill>
                  <a:srgbClr val="0070c0"/>
                </a:solidFill>
                <a:latin typeface="Calibri"/>
              </a:rPr>
              <a:t>bar.txt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Elbow Connector 41"/>
          <p:cNvSpPr/>
          <p:nvPr/>
        </p:nvSpPr>
        <p:spPr>
          <a:xfrm rot="5400000">
            <a:off x="2360520" y="2836080"/>
            <a:ext cx="1061640" cy="4759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ounded Rectangle 42"/>
          <p:cNvSpPr/>
          <p:nvPr/>
        </p:nvSpPr>
        <p:spPr>
          <a:xfrm>
            <a:off x="2305440" y="3605400"/>
            <a:ext cx="694800" cy="1004040"/>
          </a:xfrm>
          <a:prstGeom prst="roundRect">
            <a:avLst>
              <a:gd name="adj" fmla="val 16667"/>
            </a:avLst>
          </a:prstGeom>
          <a:pattFill prst="lt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Rounded Rectangle 44"/>
          <p:cNvSpPr/>
          <p:nvPr/>
        </p:nvSpPr>
        <p:spPr>
          <a:xfrm>
            <a:off x="3227760" y="3607560"/>
            <a:ext cx="694800" cy="1004040"/>
          </a:xfrm>
          <a:prstGeom prst="roundRect">
            <a:avLst>
              <a:gd name="adj" fmla="val 16667"/>
            </a:avLst>
          </a:prstGeom>
          <a:pattFill prst="lt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Rounded Rectangle 45"/>
          <p:cNvSpPr/>
          <p:nvPr/>
        </p:nvSpPr>
        <p:spPr>
          <a:xfrm>
            <a:off x="6084720" y="3607560"/>
            <a:ext cx="694800" cy="1004040"/>
          </a:xfrm>
          <a:prstGeom prst="roundRect">
            <a:avLst>
              <a:gd name="adj" fmla="val 16667"/>
            </a:avLst>
          </a:prstGeom>
          <a:pattFill prst="lt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TextBox 46"/>
          <p:cNvSpPr/>
          <p:nvPr/>
        </p:nvSpPr>
        <p:spPr>
          <a:xfrm>
            <a:off x="3169440" y="4697640"/>
            <a:ext cx="8139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Rectangle 75"/>
          <p:cNvSpPr/>
          <p:nvPr/>
        </p:nvSpPr>
        <p:spPr>
          <a:xfrm>
            <a:off x="2129400" y="806400"/>
            <a:ext cx="4790520" cy="524052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Rounded Rectangle 43"/>
          <p:cNvSpPr/>
          <p:nvPr/>
        </p:nvSpPr>
        <p:spPr>
          <a:xfrm>
            <a:off x="4210200" y="3604680"/>
            <a:ext cx="694800" cy="1004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Rounded Rectangle 47"/>
          <p:cNvSpPr/>
          <p:nvPr/>
        </p:nvSpPr>
        <p:spPr>
          <a:xfrm>
            <a:off x="5132520" y="3606840"/>
            <a:ext cx="694800" cy="1004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TextBox 49"/>
          <p:cNvSpPr/>
          <p:nvPr/>
        </p:nvSpPr>
        <p:spPr>
          <a:xfrm>
            <a:off x="5074200" y="4696920"/>
            <a:ext cx="8139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TextBox 50"/>
          <p:cNvSpPr/>
          <p:nvPr/>
        </p:nvSpPr>
        <p:spPr>
          <a:xfrm>
            <a:off x="4159800" y="4696920"/>
            <a:ext cx="8139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TextBox 48"/>
          <p:cNvSpPr/>
          <p:nvPr/>
        </p:nvSpPr>
        <p:spPr>
          <a:xfrm>
            <a:off x="4492800" y="5496840"/>
            <a:ext cx="1279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gap here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Straight Connector 51"/>
          <p:cNvSpPr/>
          <p:nvPr/>
        </p:nvSpPr>
        <p:spPr>
          <a:xfrm>
            <a:off x="4083840" y="4723560"/>
            <a:ext cx="360" cy="93348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Straight Connector 54"/>
          <p:cNvSpPr/>
          <p:nvPr/>
        </p:nvSpPr>
        <p:spPr>
          <a:xfrm>
            <a:off x="5925240" y="4723560"/>
            <a:ext cx="360" cy="93348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Straight Arrow Connector 5"/>
          <p:cNvSpPr/>
          <p:nvPr/>
        </p:nvSpPr>
        <p:spPr>
          <a:xfrm>
            <a:off x="4084200" y="5427360"/>
            <a:ext cx="1841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TextBox 55"/>
          <p:cNvSpPr/>
          <p:nvPr/>
        </p:nvSpPr>
        <p:spPr>
          <a:xfrm>
            <a:off x="4871520" y="1840320"/>
            <a:ext cx="15105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run1: 200-201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run2: 204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Application>LibreOffice/7.2.0.4$Linux_X86_64 LibreOffice_project/20$Build-4</Application>
  <AppVersion>15.0000</AppVersion>
  <Words>40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2019-10-26T01:36:15Z</dcterms:created>
  <dc:creator>Microsoft Office User</dc:creator>
  <dc:description/>
  <dc:language>en-US</dc:language>
  <cp:lastModifiedBy/>
  <dcterms:modified xsi:type="dcterms:W3CDTF">2021-09-19T13:48:51Z</dcterms:modified>
  <cp:revision>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