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553825"/>
            <a:ext cx="11284530" cy="23706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 err="1"/>
              <a:t>S.Dhanushya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GB" sz="2400" dirty="0"/>
              <a:t>222403413 2B91E3B2A105A51899CA58612908DF2A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GB" sz="2400" dirty="0"/>
              <a:t>BSC computer science 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GB" sz="2400" dirty="0"/>
              <a:t> :</a:t>
            </a:r>
            <a:r>
              <a:rPr lang="en-GB" sz="2400" dirty="0" err="1"/>
              <a:t>Thirumurugan</a:t>
            </a:r>
            <a:r>
              <a:rPr lang="en-GB" sz="2400" dirty="0"/>
              <a:t> Arts and Science College for Women (University of Madras)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B1BF5-25F3-0D78-08E5-CF3AA45E4037}"/>
              </a:ext>
            </a:extLst>
          </p:cNvPr>
          <p:cNvSpPr txBox="1"/>
          <p:nvPr/>
        </p:nvSpPr>
        <p:spPr>
          <a:xfrm>
            <a:off x="3052129" y="2702721"/>
            <a:ext cx="6104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Arts and Technology projects yield interactive or digital art </a:t>
            </a:r>
            <a:r>
              <a:rPr lang="en-US" dirty="0" err="1"/>
              <a:t>outputs.Results</a:t>
            </a:r>
            <a:r>
              <a:rPr lang="en-US" dirty="0"/>
              <a:t> showcase tech-enhanced creativity in various </a:t>
            </a:r>
            <a:r>
              <a:rPr lang="en-US" dirty="0" err="1"/>
              <a:t>media.Screenshots</a:t>
            </a:r>
            <a:r>
              <a:rPr lang="en-US" dirty="0"/>
              <a:t> highlight project visuals, interactivity, or </a:t>
            </a:r>
            <a:r>
              <a:rPr lang="en-US" dirty="0" err="1"/>
              <a:t>effects.Outputs</a:t>
            </a:r>
            <a:r>
              <a:rPr lang="en-US" dirty="0"/>
              <a:t> demonstrate innovative fusion of art and technology.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A859D-B4EF-5B6E-8C44-FD54CFFB8412}"/>
              </a:ext>
            </a:extLst>
          </p:cNvPr>
          <p:cNvSpPr txBox="1"/>
          <p:nvPr/>
        </p:nvSpPr>
        <p:spPr>
          <a:xfrm>
            <a:off x="3052129" y="2702721"/>
            <a:ext cx="6104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Arts and Technology fusion opens new creative </a:t>
            </a:r>
            <a:r>
              <a:rPr lang="en-US" dirty="0" err="1"/>
              <a:t>frontiers.It</a:t>
            </a:r>
            <a:r>
              <a:rPr lang="en-US" dirty="0"/>
              <a:t> enables innovative expressions blending art and </a:t>
            </a:r>
            <a:r>
              <a:rPr lang="en-US" dirty="0" err="1"/>
              <a:t>tech.This</a:t>
            </a:r>
            <a:r>
              <a:rPr lang="en-US" dirty="0"/>
              <a:t> synergy enhances user experiences with interactive </a:t>
            </a:r>
            <a:r>
              <a:rPr lang="en-US" dirty="0" err="1"/>
              <a:t>art.Conclusion</a:t>
            </a:r>
            <a:r>
              <a:rPr lang="en-US" dirty="0"/>
              <a:t> highlights potential for ongoing art-tech evolution.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626116-5564-664B-32D8-8E409FE4B434}"/>
              </a:ext>
            </a:extLst>
          </p:cNvPr>
          <p:cNvSpPr txBox="1"/>
          <p:nvPr/>
        </p:nvSpPr>
        <p:spPr>
          <a:xfrm rot="10800000" flipV="1">
            <a:off x="579173" y="2761152"/>
            <a:ext cx="93991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0" b="1" i="1" dirty="0"/>
              <a:t>Arts and Technology </a:t>
            </a:r>
            <a:endParaRPr lang="en-US" sz="8000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A87C3F-EB05-09BE-0F48-0D7CD1D747AA}"/>
              </a:ext>
            </a:extLst>
          </p:cNvPr>
          <p:cNvSpPr txBox="1"/>
          <p:nvPr/>
        </p:nvSpPr>
        <p:spPr>
          <a:xfrm>
            <a:off x="5189857" y="252698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09583E-CB39-928A-53CD-0EF8C298D72E}"/>
              </a:ext>
            </a:extLst>
          </p:cNvPr>
          <p:cNvSpPr txBox="1"/>
          <p:nvPr/>
        </p:nvSpPr>
        <p:spPr>
          <a:xfrm>
            <a:off x="5241747" y="3682110"/>
            <a:ext cx="4718502" cy="166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F6161-8864-805B-5A5D-E5DBBCD58E60}"/>
              </a:ext>
            </a:extLst>
          </p:cNvPr>
          <p:cNvSpPr txBox="1"/>
          <p:nvPr/>
        </p:nvSpPr>
        <p:spPr>
          <a:xfrm>
            <a:off x="1666536" y="2750690"/>
            <a:ext cx="54501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Arts and Technology merge creativity with </a:t>
            </a:r>
            <a:r>
              <a:rPr lang="en-US" dirty="0" err="1"/>
              <a:t>innovation.This</a:t>
            </a:r>
            <a:r>
              <a:rPr lang="en-US" dirty="0"/>
              <a:t> fusion enables new digital and interactive art </a:t>
            </a:r>
            <a:r>
              <a:rPr lang="en-US" dirty="0" err="1"/>
              <a:t>forms.It</a:t>
            </a:r>
            <a:r>
              <a:rPr lang="en-US" dirty="0"/>
              <a:t> opens possibilities for immersive tech-enhanced </a:t>
            </a:r>
            <a:r>
              <a:rPr lang="en-US" dirty="0" err="1"/>
              <a:t>experiences.Blending</a:t>
            </a:r>
            <a:r>
              <a:rPr lang="en-US" dirty="0"/>
              <a:t> art and tech creates unique expressions.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60313-FADE-7753-2AAF-E769049288CB}"/>
              </a:ext>
            </a:extLst>
          </p:cNvPr>
          <p:cNvSpPr txBox="1"/>
          <p:nvPr/>
        </p:nvSpPr>
        <p:spPr>
          <a:xfrm>
            <a:off x="3043872" y="2690336"/>
            <a:ext cx="6104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project in Arts and Technology explores creative tech </a:t>
            </a:r>
            <a:r>
              <a:rPr lang="en-US" dirty="0" err="1"/>
              <a:t>fusion.It</a:t>
            </a:r>
            <a:r>
              <a:rPr lang="en-US" dirty="0"/>
              <a:t> combines digital tools with artistic expression for </a:t>
            </a:r>
            <a:r>
              <a:rPr lang="en-US" dirty="0" err="1"/>
              <a:t>innovation.The</a:t>
            </a:r>
            <a:r>
              <a:rPr lang="en-US" dirty="0"/>
              <a:t> goal is to create interactive or immersive art </a:t>
            </a:r>
            <a:r>
              <a:rPr lang="en-US" dirty="0" err="1"/>
              <a:t>experiences.Outcome</a:t>
            </a:r>
            <a:r>
              <a:rPr lang="en-US" dirty="0"/>
              <a:t> showcases blend of artistry and technological advancements.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044AA-E95D-374D-767F-BD924E8E5BDF}"/>
              </a:ext>
            </a:extLst>
          </p:cNvPr>
          <p:cNvSpPr txBox="1"/>
          <p:nvPr/>
        </p:nvSpPr>
        <p:spPr>
          <a:xfrm>
            <a:off x="3052129" y="2702721"/>
            <a:ext cx="6104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Arts and Technology projects target creative and tech-savvy </a:t>
            </a:r>
            <a:r>
              <a:rPr lang="en-US" dirty="0" err="1"/>
              <a:t>users.End</a:t>
            </a:r>
            <a:r>
              <a:rPr lang="en-US" dirty="0"/>
              <a:t> users include artists, designers, and interactive media </a:t>
            </a:r>
            <a:r>
              <a:rPr lang="en-US" dirty="0" err="1"/>
              <a:t>enthusiasts.These</a:t>
            </a:r>
            <a:r>
              <a:rPr lang="en-US" dirty="0"/>
              <a:t> users engage with digital, interactive, or immersive </a:t>
            </a:r>
            <a:r>
              <a:rPr lang="en-US" dirty="0" err="1"/>
              <a:t>art.Users</a:t>
            </a:r>
            <a:r>
              <a:rPr lang="en-US" dirty="0"/>
              <a:t> experience innovative blends of art and technology.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FEDC-4B2F-8D96-C93D-A9F808BCA34F}"/>
              </a:ext>
            </a:extLst>
          </p:cNvPr>
          <p:cNvSpPr txBox="1"/>
          <p:nvPr/>
        </p:nvSpPr>
        <p:spPr>
          <a:xfrm>
            <a:off x="3052129" y="2702721"/>
            <a:ext cx="6104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Arts and Technology utilize tools like Blender, Unity, or </a:t>
            </a:r>
            <a:r>
              <a:rPr lang="en-US" dirty="0" err="1"/>
              <a:t>coding.Techniques</a:t>
            </a:r>
            <a:r>
              <a:rPr lang="en-US" dirty="0"/>
              <a:t> blend traditional art skills with digital </a:t>
            </a:r>
            <a:r>
              <a:rPr lang="en-US" dirty="0" err="1"/>
              <a:t>innovation.Tools</a:t>
            </a:r>
            <a:r>
              <a:rPr lang="en-US" dirty="0"/>
              <a:t> enable creation of interactive, generative, or digital </a:t>
            </a:r>
            <a:r>
              <a:rPr lang="en-US" dirty="0" err="1"/>
              <a:t>art.Techniques</a:t>
            </a:r>
            <a:r>
              <a:rPr lang="en-US" dirty="0"/>
              <a:t> enhance art expression through tech integration.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57132-057F-E146-A867-33F23E65E896}"/>
              </a:ext>
            </a:extLst>
          </p:cNvPr>
          <p:cNvSpPr txBox="1"/>
          <p:nvPr/>
        </p:nvSpPr>
        <p:spPr>
          <a:xfrm>
            <a:off x="3052129" y="2702721"/>
            <a:ext cx="6104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Portfolio design for Arts and Technology highlights tech-art </a:t>
            </a:r>
            <a:r>
              <a:rPr lang="en-US" dirty="0" err="1"/>
              <a:t>fusion.Layout</a:t>
            </a:r>
            <a:r>
              <a:rPr lang="en-US" dirty="0"/>
              <a:t> showcases projects emphasizing visuals and </a:t>
            </a:r>
            <a:r>
              <a:rPr lang="en-US" dirty="0" err="1"/>
              <a:t>interactivity.Effective</a:t>
            </a:r>
            <a:r>
              <a:rPr lang="en-US" dirty="0"/>
              <a:t> design balances project displays with clear </a:t>
            </a:r>
            <a:r>
              <a:rPr lang="en-US" dirty="0" err="1"/>
              <a:t>navigation.Portfolio</a:t>
            </a:r>
            <a:r>
              <a:rPr lang="en-US" dirty="0"/>
              <a:t> emphasizes showcasing impactful art-tech creations.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CE5B4-3DBD-9A7E-18B2-E090BF633235}"/>
              </a:ext>
            </a:extLst>
          </p:cNvPr>
          <p:cNvSpPr txBox="1"/>
          <p:nvPr/>
        </p:nvSpPr>
        <p:spPr>
          <a:xfrm>
            <a:off x="3052129" y="2841221"/>
            <a:ext cx="6104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Features in Arts and Technology projects drive interactive </a:t>
            </a:r>
            <a:r>
              <a:rPr lang="en-US" dirty="0" err="1"/>
              <a:t>experiences.Functionality</a:t>
            </a:r>
            <a:r>
              <a:rPr lang="en-US" dirty="0"/>
              <a:t> includes animations, responsiveness, or user </a:t>
            </a:r>
            <a:r>
              <a:rPr lang="en-US" dirty="0" err="1"/>
              <a:t>input.These</a:t>
            </a:r>
            <a:r>
              <a:rPr lang="en-US" dirty="0"/>
              <a:t> elements enhance engagement with tech-enhanced </a:t>
            </a:r>
            <a:r>
              <a:rPr lang="en-US" dirty="0" err="1"/>
              <a:t>art.Features</a:t>
            </a:r>
            <a:r>
              <a:rPr lang="en-US" dirty="0"/>
              <a:t> showcase innovation in art-tech blend.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Dhanushya Sankar</cp:lastModifiedBy>
  <cp:revision>26</cp:revision>
  <dcterms:created xsi:type="dcterms:W3CDTF">2024-03-29T15:07:22Z</dcterms:created>
  <dcterms:modified xsi:type="dcterms:W3CDTF">2025-09-19T15:25:58Z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