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19" autoAdjust="0"/>
    <p:restoredTop sz="86354" autoAdjust="0"/>
  </p:normalViewPr>
  <p:slideViewPr>
    <p:cSldViewPr>
      <p:cViewPr varScale="1">
        <p:scale>
          <a:sx n="59" d="100"/>
          <a:sy n="59" d="100"/>
        </p:scale>
        <p:origin x="-8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Approximation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4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752600"/>
            <a:ext cx="822380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EXACT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7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TRIM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21"/>
          <a:stretch/>
        </p:blipFill>
        <p:spPr bwMode="auto">
          <a:xfrm>
            <a:off x="612495" y="914401"/>
            <a:ext cx="7667625" cy="1311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35" y="3176336"/>
            <a:ext cx="7623480" cy="3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20" y="2213811"/>
            <a:ext cx="52768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70" y="2499561"/>
            <a:ext cx="15525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20" y="2654967"/>
            <a:ext cx="50101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0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APPROXIMATE ALGORITHM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74" y="1447801"/>
            <a:ext cx="837845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50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SET COVERING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algn="just"/>
            <a:r>
              <a:rPr lang="en-US" dirty="0" smtClean="0"/>
              <a:t>An instance (X,F) of the set-covering problem consists of a finite set X and a family of subsets of X, such that every element of X belongs to at least one subset in F</a:t>
            </a:r>
          </a:p>
          <a:p>
            <a:pPr algn="just"/>
            <a:r>
              <a:rPr lang="en-US" dirty="0" smtClean="0"/>
              <a:t>A subset S </a:t>
            </a:r>
            <a:r>
              <a:rPr lang="el-GR" dirty="0" smtClean="0"/>
              <a:t>ϵ</a:t>
            </a:r>
            <a:r>
              <a:rPr lang="en-US" dirty="0" smtClean="0"/>
              <a:t> F is said to cover X, if the union of all elements of S gives X </a:t>
            </a:r>
          </a:p>
          <a:p>
            <a:pPr algn="just"/>
            <a:r>
              <a:rPr lang="en-US" dirty="0" smtClean="0"/>
              <a:t>The set covering problem is to find a minimum size subset C </a:t>
            </a:r>
            <a:r>
              <a:rPr lang="el-GR" dirty="0" smtClean="0"/>
              <a:t>ϵ</a:t>
            </a:r>
            <a:r>
              <a:rPr lang="en-US" dirty="0" smtClean="0"/>
              <a:t> F such that it covers 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57" y="1524000"/>
            <a:ext cx="782491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19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X = {1, 2, 3, 4, 5, 6, 7, 8, 9, 10, 11, 12}</a:t>
            </a:r>
          </a:p>
          <a:p>
            <a:r>
              <a:rPr lang="en-US" dirty="0" smtClean="0"/>
              <a:t>F = {S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, S</a:t>
            </a:r>
            <a:r>
              <a:rPr lang="en-US" baseline="-25000" dirty="0" smtClean="0"/>
              <a:t>3</a:t>
            </a:r>
            <a:r>
              <a:rPr lang="en-US" dirty="0" smtClean="0"/>
              <a:t>, S</a:t>
            </a:r>
            <a:r>
              <a:rPr lang="en-US" baseline="-25000" dirty="0" smtClean="0"/>
              <a:t>4</a:t>
            </a:r>
            <a:r>
              <a:rPr lang="en-US" dirty="0" smtClean="0"/>
              <a:t>, S</a:t>
            </a:r>
            <a:r>
              <a:rPr lang="en-US" baseline="-25000" dirty="0" smtClean="0"/>
              <a:t>5</a:t>
            </a:r>
            <a:r>
              <a:rPr lang="en-US" dirty="0" smtClean="0"/>
              <a:t>, S</a:t>
            </a:r>
            <a:r>
              <a:rPr lang="en-US" baseline="-25000" dirty="0" smtClean="0"/>
              <a:t>6</a:t>
            </a:r>
            <a:r>
              <a:rPr lang="en-US" dirty="0" smtClean="0"/>
              <a:t>}</a:t>
            </a:r>
          </a:p>
          <a:p>
            <a:r>
              <a:rPr lang="en-US" dirty="0" smtClean="0"/>
              <a:t>Where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= { 1, 2, 3, 4, 5, 6}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= { 5, 6, 7, 8}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r>
              <a:rPr lang="en-US" dirty="0" smtClean="0"/>
              <a:t> = {1, 4, 7, 10}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r>
              <a:rPr lang="en-US" dirty="0" smtClean="0"/>
              <a:t> = {2, 5, 7, 8, 11}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5</a:t>
            </a:r>
            <a:r>
              <a:rPr lang="en-US" dirty="0" smtClean="0"/>
              <a:t> = {3, 6, 9, 12}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6</a:t>
            </a:r>
            <a:r>
              <a:rPr lang="en-US" dirty="0" smtClean="0"/>
              <a:t> = {10, 11}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Greedy Solution:</a:t>
            </a:r>
          </a:p>
          <a:p>
            <a:pPr lvl="1"/>
            <a:r>
              <a:rPr lang="en-US" dirty="0" smtClean="0"/>
              <a:t>{S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3</a:t>
            </a:r>
            <a:r>
              <a:rPr lang="en-US" dirty="0" smtClean="0"/>
              <a:t>, S</a:t>
            </a:r>
            <a:r>
              <a:rPr lang="en-US" baseline="-25000" dirty="0" smtClean="0"/>
              <a:t>4</a:t>
            </a:r>
            <a:r>
              <a:rPr lang="en-US" dirty="0" smtClean="0"/>
              <a:t>, S</a:t>
            </a:r>
            <a:r>
              <a:rPr lang="en-US" baseline="-25000" dirty="0" smtClean="0"/>
              <a:t>5</a:t>
            </a:r>
            <a:r>
              <a:rPr lang="en-US" dirty="0" smtClean="0"/>
              <a:t>}  or</a:t>
            </a:r>
          </a:p>
          <a:p>
            <a:pPr lvl="1"/>
            <a:r>
              <a:rPr lang="en-US" dirty="0"/>
              <a:t>{S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r>
              <a:rPr lang="en-US" dirty="0"/>
              <a:t>, </a:t>
            </a:r>
            <a:r>
              <a:rPr lang="en-US" dirty="0" smtClean="0"/>
              <a:t>S</a:t>
            </a:r>
            <a:r>
              <a:rPr lang="en-US" baseline="-25000" dirty="0" smtClean="0"/>
              <a:t>5, </a:t>
            </a:r>
            <a:r>
              <a:rPr lang="en-US" dirty="0" smtClean="0"/>
              <a:t>S</a:t>
            </a:r>
            <a:r>
              <a:rPr lang="en-US" baseline="-25000" dirty="0" smtClean="0"/>
              <a:t>6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Optimal Solution</a:t>
            </a:r>
          </a:p>
          <a:p>
            <a:pPr lvl="1"/>
            <a:r>
              <a:rPr lang="en-US" dirty="0"/>
              <a:t>{S</a:t>
            </a:r>
            <a:r>
              <a:rPr lang="en-US" baseline="-25000" dirty="0"/>
              <a:t>3</a:t>
            </a:r>
            <a:r>
              <a:rPr lang="en-US" dirty="0"/>
              <a:t>, S</a:t>
            </a:r>
            <a:r>
              <a:rPr lang="en-US" baseline="-25000" dirty="0"/>
              <a:t>4</a:t>
            </a:r>
            <a:r>
              <a:rPr lang="en-US" dirty="0"/>
              <a:t>, </a:t>
            </a:r>
            <a:r>
              <a:rPr lang="en-US"/>
              <a:t>S</a:t>
            </a:r>
            <a:r>
              <a:rPr lang="en-US" baseline="-25000"/>
              <a:t>5</a:t>
            </a:r>
            <a:r>
              <a:rPr lang="en-US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4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2" y="1066800"/>
            <a:ext cx="865436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5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" y="2865637"/>
            <a:ext cx="7724775" cy="34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" y="533400"/>
            <a:ext cx="77247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08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609601"/>
            <a:ext cx="7879079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07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385763"/>
            <a:ext cx="5991225" cy="608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8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762000"/>
            <a:ext cx="753591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27617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711893"/>
            <a:ext cx="7276171" cy="131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Travelling</a:t>
            </a:r>
            <a:r>
              <a:rPr lang="en-US" baseline="0" dirty="0" smtClean="0"/>
              <a:t> Salesperson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533400"/>
            <a:ext cx="8422689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46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37"/>
            <a:ext cx="7696200" cy="611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7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73" y="762000"/>
            <a:ext cx="8448889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SUM</a:t>
            </a:r>
            <a:r>
              <a:rPr lang="en-US" baseline="0" dirty="0" smtClean="0"/>
              <a:t> OF SUBSETS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240</Words>
  <Application>Microsoft Office PowerPoint</Application>
  <PresentationFormat>On-screen Show (4:3)</PresentationFormat>
  <Paragraphs>28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Approximation Algorithms</vt:lpstr>
      <vt:lpstr>PowerPoint Presentation</vt:lpstr>
      <vt:lpstr>PowerPoint Presentation</vt:lpstr>
      <vt:lpstr>PowerPoint Presentation</vt:lpstr>
      <vt:lpstr>PowerPoint Presentation</vt:lpstr>
      <vt:lpstr>Travelling Salesperson Problem</vt:lpstr>
      <vt:lpstr>PowerPoint Presentation</vt:lpstr>
      <vt:lpstr>PowerPoint Presentation</vt:lpstr>
      <vt:lpstr>SUM OF SUBSETS PROBLEM</vt:lpstr>
      <vt:lpstr>EXACT ALGORITHM</vt:lpstr>
      <vt:lpstr>TRIM</vt:lpstr>
      <vt:lpstr>APPROXIMATE ALGORITHM</vt:lpstr>
      <vt:lpstr>SET COVERING PROBLEM</vt:lpstr>
      <vt:lpstr>GREEDY ALGORITHM</vt:lpstr>
      <vt:lpstr>Example</vt:lpstr>
      <vt:lpstr>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Approximation Algorithms</dc:title>
  <dc:creator>sastra</dc:creator>
  <cp:lastModifiedBy>sastra</cp:lastModifiedBy>
  <cp:revision>10</cp:revision>
  <dcterms:created xsi:type="dcterms:W3CDTF">2006-08-16T00:00:00Z</dcterms:created>
  <dcterms:modified xsi:type="dcterms:W3CDTF">2015-10-28T05:05:03Z</dcterms:modified>
</cp:coreProperties>
</file>