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9" r:id="rId21"/>
    <p:sldId id="280" r:id="rId22"/>
    <p:sldId id="281" r:id="rId23"/>
    <p:sldId id="278" r:id="rId24"/>
    <p:sldId id="274" r:id="rId25"/>
    <p:sldId id="276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7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8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3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BCD0-F238-4310-8515-C633F9C9D4C9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B446-68C2-4AC1-84A3-793D9F76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 Transmission Technology and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Modulation Schemes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0" y="1252724"/>
            <a:ext cx="8200289" cy="530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8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Spectrum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Sequence Spread Spectrum (DSSS)</a:t>
            </a:r>
          </a:p>
          <a:p>
            <a:r>
              <a:rPr lang="en-US" dirty="0" smtClean="0"/>
              <a:t>Frequency Hopping Spread Spectrum (FHSS)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7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77206"/>
            <a:ext cx="6629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20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FHSS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3564"/>
            <a:ext cx="8000999" cy="47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7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DSSS and FHSS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460246"/>
              </p:ext>
            </p:extLst>
          </p:nvPr>
        </p:nvGraphicFramePr>
        <p:xfrm>
          <a:off x="609600" y="838200"/>
          <a:ext cx="8229600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DSSS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FHSS</a:t>
                      </a:r>
                      <a:endParaRPr lang="en-US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Complexity Sender &amp; Receiver Circuits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 Complexity Sender and Receiver circuits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Synchronization mechanism required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complex Synchronization</a:t>
                      </a:r>
                      <a:r>
                        <a:rPr lang="en-US" sz="2400" baseline="0" dirty="0" smtClean="0"/>
                        <a:t>  mechanism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High Security; Detection of signal 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Security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throughput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 throughput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Multipath mitigation can be achieved through Rake Receivers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Improved multipath mitigation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 power for transmission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 Power for transmission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Used in WLAN and WSN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Used in Bluetooth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WIRELESS TECHNOLOGIES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477000" cy="544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3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6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523"/>
            <a:ext cx="8431757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41854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4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3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Spectrum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76400"/>
            <a:ext cx="7543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305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8123753" cy="545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94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64561"/>
            <a:ext cx="6781799" cy="51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75368"/>
            <a:ext cx="8029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933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304800"/>
            <a:ext cx="8029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7485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26869"/>
            <a:ext cx="3007242" cy="115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3886200"/>
            <a:ext cx="7443787" cy="239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78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218"/>
            <a:ext cx="8077200" cy="643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195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5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Active and Passive Tags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8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1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Propagation Modes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6739"/>
            <a:ext cx="6934200" cy="51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43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Propagation Impairments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5263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5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Types</a:t>
            </a:r>
          </a:p>
          <a:p>
            <a:pPr lvl="1"/>
            <a:r>
              <a:rPr lang="en-US" dirty="0" smtClean="0"/>
              <a:t>Specular Multipath</a:t>
            </a:r>
          </a:p>
          <a:p>
            <a:pPr lvl="1"/>
            <a:r>
              <a:rPr lang="en-US" dirty="0" smtClean="0"/>
              <a:t>Diffused Multipath</a:t>
            </a:r>
          </a:p>
          <a:p>
            <a:r>
              <a:rPr lang="en-US" dirty="0" smtClean="0"/>
              <a:t>Fade Factors</a:t>
            </a:r>
          </a:p>
          <a:p>
            <a:pPr lvl="1"/>
            <a:r>
              <a:rPr lang="en-US" dirty="0" smtClean="0"/>
              <a:t>Large Scale Fade</a:t>
            </a:r>
          </a:p>
          <a:p>
            <a:pPr lvl="1"/>
            <a:r>
              <a:rPr lang="en-US" dirty="0" smtClean="0"/>
              <a:t>Small Scale Fade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4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Indoor Interference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8" y="2209800"/>
            <a:ext cx="86132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37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Loss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6781800" cy="256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799"/>
            <a:ext cx="6019800" cy="62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6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 Mitigation Techniques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9734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17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97" y="4038600"/>
            <a:ext cx="4800600" cy="83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Amplitude Shift Keying</a:t>
            </a:r>
          </a:p>
          <a:p>
            <a:r>
              <a:rPr lang="en-US" dirty="0" smtClean="0"/>
              <a:t>Frequency Shift Keying</a:t>
            </a:r>
          </a:p>
          <a:p>
            <a:r>
              <a:rPr lang="en-US" dirty="0" smtClean="0"/>
              <a:t>Phase Shift Keying</a:t>
            </a:r>
          </a:p>
          <a:p>
            <a:r>
              <a:rPr lang="en-US" dirty="0" smtClean="0"/>
              <a:t>Quadrature Amplitude Modulation</a:t>
            </a:r>
          </a:p>
          <a:p>
            <a:r>
              <a:rPr lang="en-US" dirty="0" smtClean="0"/>
              <a:t>Shannon’s Equation</a:t>
            </a:r>
          </a:p>
          <a:p>
            <a:endParaRPr lang="en-US" dirty="0" smtClean="0"/>
          </a:p>
          <a:p>
            <a:r>
              <a:rPr lang="en-US" dirty="0" smtClean="0"/>
              <a:t>C- Capacity of single Carrier with bandwidth W</a:t>
            </a:r>
          </a:p>
          <a:p>
            <a:r>
              <a:rPr lang="en-US" dirty="0" smtClean="0"/>
              <a:t>S/N Signal to Noise 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Modulation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1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165</Words>
  <Application>Microsoft Office PowerPoint</Application>
  <PresentationFormat>On-screen Show (4:3)</PresentationFormat>
  <Paragraphs>47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Wireless Transmission Technology and Systems</vt:lpstr>
      <vt:lpstr>Frequency Spectrum</vt:lpstr>
      <vt:lpstr>Radio Propagation Modes</vt:lpstr>
      <vt:lpstr>Basic Propagation Impairments</vt:lpstr>
      <vt:lpstr>PowerPoint Presentation</vt:lpstr>
      <vt:lpstr>Sample Indoor Interference</vt:lpstr>
      <vt:lpstr>Path Loss</vt:lpstr>
      <vt:lpstr>Multipath Mitigation Techniques</vt:lpstr>
      <vt:lpstr>Digital Modulation Techniques</vt:lpstr>
      <vt:lpstr>Efficiency of Modulation Schemes</vt:lpstr>
      <vt:lpstr>Spread Spectrum Modulation</vt:lpstr>
      <vt:lpstr>DSSS</vt:lpstr>
      <vt:lpstr>FHSS</vt:lpstr>
      <vt:lpstr>Comparison between DSSS and FHSS</vt:lpstr>
      <vt:lpstr>AVAILABLE WIRELESS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Active and Passive Tags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sastra</dc:creator>
  <cp:lastModifiedBy>sastra</cp:lastModifiedBy>
  <cp:revision>8</cp:revision>
  <dcterms:created xsi:type="dcterms:W3CDTF">2016-12-21T05:37:38Z</dcterms:created>
  <dcterms:modified xsi:type="dcterms:W3CDTF">2016-12-27T04:13:26Z</dcterms:modified>
</cp:coreProperties>
</file>