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309" r:id="rId3"/>
    <p:sldId id="259" r:id="rId4"/>
    <p:sldId id="260" r:id="rId5"/>
    <p:sldId id="317" r:id="rId6"/>
    <p:sldId id="310" r:id="rId7"/>
    <p:sldId id="307" r:id="rId8"/>
    <p:sldId id="263" r:id="rId9"/>
    <p:sldId id="266" r:id="rId10"/>
    <p:sldId id="268" r:id="rId11"/>
    <p:sldId id="267" r:id="rId12"/>
    <p:sldId id="287" r:id="rId13"/>
    <p:sldId id="288" r:id="rId14"/>
    <p:sldId id="278" r:id="rId15"/>
    <p:sldId id="318" r:id="rId16"/>
    <p:sldId id="319" r:id="rId17"/>
    <p:sldId id="320" r:id="rId18"/>
    <p:sldId id="321" r:id="rId19"/>
    <p:sldId id="322" r:id="rId20"/>
    <p:sldId id="289" r:id="rId21"/>
    <p:sldId id="323" r:id="rId22"/>
    <p:sldId id="325" r:id="rId23"/>
    <p:sldId id="326" r:id="rId24"/>
    <p:sldId id="324" r:id="rId25"/>
    <p:sldId id="265" r:id="rId26"/>
    <p:sldId id="282" r:id="rId27"/>
    <p:sldId id="283" r:id="rId28"/>
    <p:sldId id="290" r:id="rId29"/>
    <p:sldId id="291" r:id="rId30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7E1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566" autoAdjust="0"/>
    <p:restoredTop sz="94671" autoAdjust="0"/>
  </p:normalViewPr>
  <p:slideViewPr>
    <p:cSldViewPr snapToGrid="0">
      <p:cViewPr>
        <p:scale>
          <a:sx n="60" d="100"/>
          <a:sy n="60" d="100"/>
        </p:scale>
        <p:origin x="-1134" y="-210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2541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8F84F4E-E9B7-4D96-84C9-34392C27B6CE}" type="doc">
      <dgm:prSet loTypeId="urn:microsoft.com/office/officeart/2005/8/layout/pyramid3" loCatId="pyramid" qsTypeId="urn:microsoft.com/office/officeart/2005/8/quickstyle/simple1" qsCatId="simple" csTypeId="urn:microsoft.com/office/officeart/2005/8/colors/accent1_2" csCatId="accent1" phldr="1"/>
      <dgm:spPr/>
    </dgm:pt>
    <dgm:pt modelId="{2130E823-5C5E-42AE-86EF-0960F819EDE8}">
      <dgm:prSet phldrT="[Text]" custT="1"/>
      <dgm:spPr/>
      <dgm:t>
        <a:bodyPr/>
        <a:lstStyle/>
        <a:p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network (or internetworking)</a:t>
          </a:r>
          <a:endParaRPr lang="en-US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CDD235A-6E25-4D38-B247-5649A2FAD0EE}" type="parTrans" cxnId="{B1098F20-76E0-4588-AA11-135953ACBE0B}">
      <dgm:prSet/>
      <dgm:spPr/>
      <dgm:t>
        <a:bodyPr/>
        <a:lstStyle/>
        <a:p>
          <a:endParaRPr lang="en-US"/>
        </a:p>
      </dgm:t>
    </dgm:pt>
    <dgm:pt modelId="{5498B6EC-5114-4FA5-AD0F-8D81CC1C1F89}" type="sibTrans" cxnId="{B1098F20-76E0-4588-AA11-135953ACBE0B}">
      <dgm:prSet/>
      <dgm:spPr/>
      <dgm:t>
        <a:bodyPr/>
        <a:lstStyle/>
        <a:p>
          <a:endParaRPr lang="en-US"/>
        </a:p>
      </dgm:t>
    </dgm:pt>
    <dgm:pt modelId="{3B3AEB8A-11E3-4D8F-99C9-21295B000C44}">
      <dgm:prSet phldrT="[Text]" custT="1"/>
      <dgm:spPr/>
      <dgm:t>
        <a:bodyPr/>
        <a:lstStyle/>
        <a:p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data link</a:t>
          </a:r>
          <a:endParaRPr lang="en-US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06F04F1-CE28-4526-99FC-7808F0B78BBF}" type="parTrans" cxnId="{E277D76A-3B17-4A0E-948E-BE3E0B4C5B2D}">
      <dgm:prSet/>
      <dgm:spPr/>
      <dgm:t>
        <a:bodyPr/>
        <a:lstStyle/>
        <a:p>
          <a:endParaRPr lang="en-US"/>
        </a:p>
      </dgm:t>
    </dgm:pt>
    <dgm:pt modelId="{4C283A84-C180-4724-A327-A0DEE401F425}" type="sibTrans" cxnId="{E277D76A-3B17-4A0E-948E-BE3E0B4C5B2D}">
      <dgm:prSet/>
      <dgm:spPr/>
      <dgm:t>
        <a:bodyPr/>
        <a:lstStyle/>
        <a:p>
          <a:endParaRPr lang="en-US"/>
        </a:p>
      </dgm:t>
    </dgm:pt>
    <dgm:pt modelId="{90A2FE9F-8275-4D58-9160-55B1484EB784}">
      <dgm:prSet phldrT="[Text]" custT="1"/>
      <dgm:spPr/>
      <dgm:t>
        <a:bodyPr/>
        <a:lstStyle/>
        <a:p>
          <a:r>
            <a: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physical</a:t>
          </a:r>
          <a:endParaRPr 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87C2064-756D-4E62-9790-3C0B0D17C12B}" type="parTrans" cxnId="{CCC029DF-6A82-4E0A-939A-FA033C0DE70C}">
      <dgm:prSet/>
      <dgm:spPr/>
      <dgm:t>
        <a:bodyPr/>
        <a:lstStyle/>
        <a:p>
          <a:endParaRPr lang="en-US"/>
        </a:p>
      </dgm:t>
    </dgm:pt>
    <dgm:pt modelId="{8EDEFCF9-621D-4942-BA1D-8C058ABC8081}" type="sibTrans" cxnId="{CCC029DF-6A82-4E0A-939A-FA033C0DE70C}">
      <dgm:prSet/>
      <dgm:spPr/>
      <dgm:t>
        <a:bodyPr/>
        <a:lstStyle/>
        <a:p>
          <a:endParaRPr lang="en-US"/>
        </a:p>
      </dgm:t>
    </dgm:pt>
    <dgm:pt modelId="{15E36262-87DE-43E0-9F59-EB1668C2F20B}">
      <dgm:prSet custT="1"/>
      <dgm:spPr/>
      <dgm:t>
        <a:bodyPr/>
        <a:lstStyle/>
        <a:p>
          <a:r>
            <a:rPr lang="en-US" sz="2400" smtClean="0">
              <a:latin typeface="Times New Roman" panose="02020603050405020304" pitchFamily="18" charset="0"/>
              <a:cs typeface="Times New Roman" panose="02020603050405020304" pitchFamily="18" charset="0"/>
            </a:rPr>
            <a:t>transport</a:t>
          </a:r>
          <a:endParaRPr lang="en-US" sz="2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0FABC87-E47E-4F69-A955-C5FB7C5B23CD}" type="parTrans" cxnId="{985454DB-C54D-479E-AA64-E00E9863F372}">
      <dgm:prSet/>
      <dgm:spPr/>
      <dgm:t>
        <a:bodyPr/>
        <a:lstStyle/>
        <a:p>
          <a:endParaRPr lang="en-US"/>
        </a:p>
      </dgm:t>
    </dgm:pt>
    <dgm:pt modelId="{72566E8A-3DFA-4726-AE9B-53492BE25186}" type="sibTrans" cxnId="{985454DB-C54D-479E-AA64-E00E9863F372}">
      <dgm:prSet/>
      <dgm:spPr/>
      <dgm:t>
        <a:bodyPr/>
        <a:lstStyle/>
        <a:p>
          <a:endParaRPr lang="en-US"/>
        </a:p>
      </dgm:t>
    </dgm:pt>
    <dgm:pt modelId="{E2E21527-6797-49D1-A0FB-4B77252173A7}">
      <dgm:prSet custT="1"/>
      <dgm:spPr/>
      <dgm:t>
        <a:bodyPr/>
        <a:lstStyle/>
        <a:p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other higher</a:t>
          </a:r>
          <a:b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</a:br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layers, including session, presentation, and application</a:t>
          </a:r>
          <a:endParaRPr lang="en-US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E7B78C0-4565-43EF-B4BB-2D1DB864BF20}" type="parTrans" cxnId="{5A23AC1F-583A-4B54-B9CC-69E164585247}">
      <dgm:prSet/>
      <dgm:spPr/>
      <dgm:t>
        <a:bodyPr/>
        <a:lstStyle/>
        <a:p>
          <a:endParaRPr lang="en-US"/>
        </a:p>
      </dgm:t>
    </dgm:pt>
    <dgm:pt modelId="{486BB6CF-AA8C-4F3B-9B88-7440FF216B1B}" type="sibTrans" cxnId="{5A23AC1F-583A-4B54-B9CC-69E164585247}">
      <dgm:prSet/>
      <dgm:spPr/>
      <dgm:t>
        <a:bodyPr/>
        <a:lstStyle/>
        <a:p>
          <a:endParaRPr lang="en-US"/>
        </a:p>
      </dgm:t>
    </dgm:pt>
    <dgm:pt modelId="{5C01DD8A-D355-4B25-A987-DD9D51F47353}" type="pres">
      <dgm:prSet presAssocID="{E8F84F4E-E9B7-4D96-84C9-34392C27B6CE}" presName="Name0" presStyleCnt="0">
        <dgm:presLayoutVars>
          <dgm:dir/>
          <dgm:animLvl val="lvl"/>
          <dgm:resizeHandles val="exact"/>
        </dgm:presLayoutVars>
      </dgm:prSet>
      <dgm:spPr/>
    </dgm:pt>
    <dgm:pt modelId="{CF1B1FAA-46BF-424C-8FF5-645911F502C3}" type="pres">
      <dgm:prSet presAssocID="{E2E21527-6797-49D1-A0FB-4B77252173A7}" presName="Name8" presStyleCnt="0"/>
      <dgm:spPr/>
    </dgm:pt>
    <dgm:pt modelId="{A951E191-4EC7-4DB5-8A79-4F9D67EDA4B1}" type="pres">
      <dgm:prSet presAssocID="{E2E21527-6797-49D1-A0FB-4B77252173A7}" presName="level" presStyleLbl="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514C8D-64AF-499A-A8FE-DECF2B8E281C}" type="pres">
      <dgm:prSet presAssocID="{E2E21527-6797-49D1-A0FB-4B77252173A7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85342F-9FF4-410F-AE2F-0BFCC19A61D4}" type="pres">
      <dgm:prSet presAssocID="{15E36262-87DE-43E0-9F59-EB1668C2F20B}" presName="Name8" presStyleCnt="0"/>
      <dgm:spPr/>
    </dgm:pt>
    <dgm:pt modelId="{53ADAEFB-D79B-4F86-88F4-082D1221BDF5}" type="pres">
      <dgm:prSet presAssocID="{15E36262-87DE-43E0-9F59-EB1668C2F20B}" presName="level" presStyleLbl="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BD4BF6-3081-4763-9EC5-4E63CF562A1F}" type="pres">
      <dgm:prSet presAssocID="{15E36262-87DE-43E0-9F59-EB1668C2F20B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EEE185-C1BF-4ADD-9D57-35387E8D703A}" type="pres">
      <dgm:prSet presAssocID="{2130E823-5C5E-42AE-86EF-0960F819EDE8}" presName="Name8" presStyleCnt="0"/>
      <dgm:spPr/>
    </dgm:pt>
    <dgm:pt modelId="{8A685883-7C31-4C4F-A72D-69848F24AFB9}" type="pres">
      <dgm:prSet presAssocID="{2130E823-5C5E-42AE-86EF-0960F819EDE8}" presName="level" presStyleLbl="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D04DD6-FF25-452D-8A7A-0613151BCE78}" type="pres">
      <dgm:prSet presAssocID="{2130E823-5C5E-42AE-86EF-0960F819EDE8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91F4B8-7259-47DB-AB48-8BC5F5044BBC}" type="pres">
      <dgm:prSet presAssocID="{3B3AEB8A-11E3-4D8F-99C9-21295B000C44}" presName="Name8" presStyleCnt="0"/>
      <dgm:spPr/>
    </dgm:pt>
    <dgm:pt modelId="{D3E6E281-F7F0-4B7A-BF64-147C1E3B1914}" type="pres">
      <dgm:prSet presAssocID="{3B3AEB8A-11E3-4D8F-99C9-21295B000C44}" presName="level" presStyleLbl="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2E2F07-571D-4CB8-A216-5345A076B0D2}" type="pres">
      <dgm:prSet presAssocID="{3B3AEB8A-11E3-4D8F-99C9-21295B000C44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4D4F3A-ACF3-4C5A-A16E-9FFCC4559263}" type="pres">
      <dgm:prSet presAssocID="{90A2FE9F-8275-4D58-9160-55B1484EB784}" presName="Name8" presStyleCnt="0"/>
      <dgm:spPr/>
    </dgm:pt>
    <dgm:pt modelId="{592F3DB6-E318-47E2-A7D0-5C34EEE46FF9}" type="pres">
      <dgm:prSet presAssocID="{90A2FE9F-8275-4D58-9160-55B1484EB784}" presName="level" presStyleLbl="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5AAE2D-B500-4055-A447-D0CC7F776B68}" type="pres">
      <dgm:prSet presAssocID="{90A2FE9F-8275-4D58-9160-55B1484EB784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1098F20-76E0-4588-AA11-135953ACBE0B}" srcId="{E8F84F4E-E9B7-4D96-84C9-34392C27B6CE}" destId="{2130E823-5C5E-42AE-86EF-0960F819EDE8}" srcOrd="2" destOrd="0" parTransId="{0CDD235A-6E25-4D38-B247-5649A2FAD0EE}" sibTransId="{5498B6EC-5114-4FA5-AD0F-8D81CC1C1F89}"/>
    <dgm:cxn modelId="{182D061E-95C8-4BF4-BC34-969FC854364E}" type="presOf" srcId="{15E36262-87DE-43E0-9F59-EB1668C2F20B}" destId="{53ADAEFB-D79B-4F86-88F4-082D1221BDF5}" srcOrd="0" destOrd="0" presId="urn:microsoft.com/office/officeart/2005/8/layout/pyramid3"/>
    <dgm:cxn modelId="{F005C745-8BFF-4C87-BA1E-36FA6399B0B2}" type="presOf" srcId="{2130E823-5C5E-42AE-86EF-0960F819EDE8}" destId="{8A685883-7C31-4C4F-A72D-69848F24AFB9}" srcOrd="0" destOrd="0" presId="urn:microsoft.com/office/officeart/2005/8/layout/pyramid3"/>
    <dgm:cxn modelId="{CCC029DF-6A82-4E0A-939A-FA033C0DE70C}" srcId="{E8F84F4E-E9B7-4D96-84C9-34392C27B6CE}" destId="{90A2FE9F-8275-4D58-9160-55B1484EB784}" srcOrd="4" destOrd="0" parTransId="{987C2064-756D-4E62-9790-3C0B0D17C12B}" sibTransId="{8EDEFCF9-621D-4942-BA1D-8C058ABC8081}"/>
    <dgm:cxn modelId="{5A23AC1F-583A-4B54-B9CC-69E164585247}" srcId="{E8F84F4E-E9B7-4D96-84C9-34392C27B6CE}" destId="{E2E21527-6797-49D1-A0FB-4B77252173A7}" srcOrd="0" destOrd="0" parTransId="{0E7B78C0-4565-43EF-B4BB-2D1DB864BF20}" sibTransId="{486BB6CF-AA8C-4F3B-9B88-7440FF216B1B}"/>
    <dgm:cxn modelId="{E56CC455-555A-4CCB-B9E0-05B17D2C88DC}" type="presOf" srcId="{15E36262-87DE-43E0-9F59-EB1668C2F20B}" destId="{0EBD4BF6-3081-4763-9EC5-4E63CF562A1F}" srcOrd="1" destOrd="0" presId="urn:microsoft.com/office/officeart/2005/8/layout/pyramid3"/>
    <dgm:cxn modelId="{2635F9AF-7755-4D4F-B7CF-B91656DCB574}" type="presOf" srcId="{2130E823-5C5E-42AE-86EF-0960F819EDE8}" destId="{FAD04DD6-FF25-452D-8A7A-0613151BCE78}" srcOrd="1" destOrd="0" presId="urn:microsoft.com/office/officeart/2005/8/layout/pyramid3"/>
    <dgm:cxn modelId="{E277D76A-3B17-4A0E-948E-BE3E0B4C5B2D}" srcId="{E8F84F4E-E9B7-4D96-84C9-34392C27B6CE}" destId="{3B3AEB8A-11E3-4D8F-99C9-21295B000C44}" srcOrd="3" destOrd="0" parTransId="{B06F04F1-CE28-4526-99FC-7808F0B78BBF}" sibTransId="{4C283A84-C180-4724-A327-A0DEE401F425}"/>
    <dgm:cxn modelId="{259FFC3A-7CBE-4E7C-AE77-BAE4E1895724}" type="presOf" srcId="{E2E21527-6797-49D1-A0FB-4B77252173A7}" destId="{CF514C8D-64AF-499A-A8FE-DECF2B8E281C}" srcOrd="1" destOrd="0" presId="urn:microsoft.com/office/officeart/2005/8/layout/pyramid3"/>
    <dgm:cxn modelId="{56B19021-3EA5-4B04-9ABD-760F74B158B2}" type="presOf" srcId="{90A2FE9F-8275-4D58-9160-55B1484EB784}" destId="{6F5AAE2D-B500-4055-A447-D0CC7F776B68}" srcOrd="1" destOrd="0" presId="urn:microsoft.com/office/officeart/2005/8/layout/pyramid3"/>
    <dgm:cxn modelId="{AA273709-31E9-4263-B691-E5B99F578FC1}" type="presOf" srcId="{E8F84F4E-E9B7-4D96-84C9-34392C27B6CE}" destId="{5C01DD8A-D355-4B25-A987-DD9D51F47353}" srcOrd="0" destOrd="0" presId="urn:microsoft.com/office/officeart/2005/8/layout/pyramid3"/>
    <dgm:cxn modelId="{6E4DF693-EF3D-4F75-BAE0-8570E3824BF6}" type="presOf" srcId="{3B3AEB8A-11E3-4D8F-99C9-21295B000C44}" destId="{AB2E2F07-571D-4CB8-A216-5345A076B0D2}" srcOrd="1" destOrd="0" presId="urn:microsoft.com/office/officeart/2005/8/layout/pyramid3"/>
    <dgm:cxn modelId="{985454DB-C54D-479E-AA64-E00E9863F372}" srcId="{E8F84F4E-E9B7-4D96-84C9-34392C27B6CE}" destId="{15E36262-87DE-43E0-9F59-EB1668C2F20B}" srcOrd="1" destOrd="0" parTransId="{00FABC87-E47E-4F69-A955-C5FB7C5B23CD}" sibTransId="{72566E8A-3DFA-4726-AE9B-53492BE25186}"/>
    <dgm:cxn modelId="{1A103670-F794-4795-8227-BB4D38954D1D}" type="presOf" srcId="{3B3AEB8A-11E3-4D8F-99C9-21295B000C44}" destId="{D3E6E281-F7F0-4B7A-BF64-147C1E3B1914}" srcOrd="0" destOrd="0" presId="urn:microsoft.com/office/officeart/2005/8/layout/pyramid3"/>
    <dgm:cxn modelId="{BA141846-B0E2-4BFF-99AC-F563D25A3954}" type="presOf" srcId="{90A2FE9F-8275-4D58-9160-55B1484EB784}" destId="{592F3DB6-E318-47E2-A7D0-5C34EEE46FF9}" srcOrd="0" destOrd="0" presId="urn:microsoft.com/office/officeart/2005/8/layout/pyramid3"/>
    <dgm:cxn modelId="{20D27B54-2A98-4D1D-BDDF-9C166084B940}" type="presOf" srcId="{E2E21527-6797-49D1-A0FB-4B77252173A7}" destId="{A951E191-4EC7-4DB5-8A79-4F9D67EDA4B1}" srcOrd="0" destOrd="0" presId="urn:microsoft.com/office/officeart/2005/8/layout/pyramid3"/>
    <dgm:cxn modelId="{2E8BB91B-CF86-422C-9A0B-AA0962BDF773}" type="presParOf" srcId="{5C01DD8A-D355-4B25-A987-DD9D51F47353}" destId="{CF1B1FAA-46BF-424C-8FF5-645911F502C3}" srcOrd="0" destOrd="0" presId="urn:microsoft.com/office/officeart/2005/8/layout/pyramid3"/>
    <dgm:cxn modelId="{F59EB28E-EEED-4824-9B3E-8E90CB49F199}" type="presParOf" srcId="{CF1B1FAA-46BF-424C-8FF5-645911F502C3}" destId="{A951E191-4EC7-4DB5-8A79-4F9D67EDA4B1}" srcOrd="0" destOrd="0" presId="urn:microsoft.com/office/officeart/2005/8/layout/pyramid3"/>
    <dgm:cxn modelId="{1D4E13F0-C7AD-4AA2-8BD1-EE30609FD4CB}" type="presParOf" srcId="{CF1B1FAA-46BF-424C-8FF5-645911F502C3}" destId="{CF514C8D-64AF-499A-A8FE-DECF2B8E281C}" srcOrd="1" destOrd="0" presId="urn:microsoft.com/office/officeart/2005/8/layout/pyramid3"/>
    <dgm:cxn modelId="{19591C4A-9338-4658-8D0B-E4D144807E8C}" type="presParOf" srcId="{5C01DD8A-D355-4B25-A987-DD9D51F47353}" destId="{0E85342F-9FF4-410F-AE2F-0BFCC19A61D4}" srcOrd="1" destOrd="0" presId="urn:microsoft.com/office/officeart/2005/8/layout/pyramid3"/>
    <dgm:cxn modelId="{FD191750-87EC-4694-A917-32AE112F01FD}" type="presParOf" srcId="{0E85342F-9FF4-410F-AE2F-0BFCC19A61D4}" destId="{53ADAEFB-D79B-4F86-88F4-082D1221BDF5}" srcOrd="0" destOrd="0" presId="urn:microsoft.com/office/officeart/2005/8/layout/pyramid3"/>
    <dgm:cxn modelId="{EE971AF3-CAD5-4BB0-BBC7-532BCA6A9638}" type="presParOf" srcId="{0E85342F-9FF4-410F-AE2F-0BFCC19A61D4}" destId="{0EBD4BF6-3081-4763-9EC5-4E63CF562A1F}" srcOrd="1" destOrd="0" presId="urn:microsoft.com/office/officeart/2005/8/layout/pyramid3"/>
    <dgm:cxn modelId="{9BE510B9-6D15-4FE0-BFA6-F11F90E2361F}" type="presParOf" srcId="{5C01DD8A-D355-4B25-A987-DD9D51F47353}" destId="{76EEE185-C1BF-4ADD-9D57-35387E8D703A}" srcOrd="2" destOrd="0" presId="urn:microsoft.com/office/officeart/2005/8/layout/pyramid3"/>
    <dgm:cxn modelId="{64B00E4E-7AAF-4177-8A98-CCA0CDAE3DEA}" type="presParOf" srcId="{76EEE185-C1BF-4ADD-9D57-35387E8D703A}" destId="{8A685883-7C31-4C4F-A72D-69848F24AFB9}" srcOrd="0" destOrd="0" presId="urn:microsoft.com/office/officeart/2005/8/layout/pyramid3"/>
    <dgm:cxn modelId="{30F81F3A-21C3-49C0-B139-7694CEFB9B09}" type="presParOf" srcId="{76EEE185-C1BF-4ADD-9D57-35387E8D703A}" destId="{FAD04DD6-FF25-452D-8A7A-0613151BCE78}" srcOrd="1" destOrd="0" presId="urn:microsoft.com/office/officeart/2005/8/layout/pyramid3"/>
    <dgm:cxn modelId="{97BAD62D-070B-4B8E-8EC7-4CDF9B493A74}" type="presParOf" srcId="{5C01DD8A-D355-4B25-A987-DD9D51F47353}" destId="{8A91F4B8-7259-47DB-AB48-8BC5F5044BBC}" srcOrd="3" destOrd="0" presId="urn:microsoft.com/office/officeart/2005/8/layout/pyramid3"/>
    <dgm:cxn modelId="{C702C92C-6E50-4AE7-80CD-48B215C6BDDF}" type="presParOf" srcId="{8A91F4B8-7259-47DB-AB48-8BC5F5044BBC}" destId="{D3E6E281-F7F0-4B7A-BF64-147C1E3B1914}" srcOrd="0" destOrd="0" presId="urn:microsoft.com/office/officeart/2005/8/layout/pyramid3"/>
    <dgm:cxn modelId="{8FE3E63C-B825-4379-813F-F7F26EC022FE}" type="presParOf" srcId="{8A91F4B8-7259-47DB-AB48-8BC5F5044BBC}" destId="{AB2E2F07-571D-4CB8-A216-5345A076B0D2}" srcOrd="1" destOrd="0" presId="urn:microsoft.com/office/officeart/2005/8/layout/pyramid3"/>
    <dgm:cxn modelId="{0BAFEBEE-5632-4569-B6C5-6E7FDF8B8E02}" type="presParOf" srcId="{5C01DD8A-D355-4B25-A987-DD9D51F47353}" destId="{AC4D4F3A-ACF3-4C5A-A16E-9FFCC4559263}" srcOrd="4" destOrd="0" presId="urn:microsoft.com/office/officeart/2005/8/layout/pyramid3"/>
    <dgm:cxn modelId="{E22B0A29-700F-4FD7-A333-E8586B040FDC}" type="presParOf" srcId="{AC4D4F3A-ACF3-4C5A-A16E-9FFCC4559263}" destId="{592F3DB6-E318-47E2-A7D0-5C34EEE46FF9}" srcOrd="0" destOrd="0" presId="urn:microsoft.com/office/officeart/2005/8/layout/pyramid3"/>
    <dgm:cxn modelId="{BFE01395-BFCE-4525-A110-E3CAF84FE538}" type="presParOf" srcId="{AC4D4F3A-ACF3-4C5A-A16E-9FFCC4559263}" destId="{6F5AAE2D-B500-4055-A447-D0CC7F776B68}" srcOrd="1" destOrd="0" presId="urn:microsoft.com/office/officeart/2005/8/layout/pyramid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769BCD9-3BF8-4E6D-913F-C87047603934}" type="doc">
      <dgm:prSet loTypeId="urn:microsoft.com/office/officeart/2005/8/layout/hierarchy1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DF444090-A406-46B9-9636-E6F6A14804B2}">
      <dgm:prSet phldrT="[Text]" custT="1"/>
      <dgm:spPr/>
      <dgm:t>
        <a:bodyPr/>
        <a:lstStyle/>
        <a:p>
          <a:r>
            <a:rPr lang="en-US" sz="2400" cap="none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Basic Models</a:t>
          </a:r>
          <a:endParaRPr lang="en-US" sz="2400" dirty="0"/>
        </a:p>
      </dgm:t>
    </dgm:pt>
    <dgm:pt modelId="{BCB1B370-24DF-4CD9-89FB-987135D9B91C}" type="parTrans" cxnId="{B667B2E4-0352-4E47-964D-21416489F4BB}">
      <dgm:prSet/>
      <dgm:spPr/>
      <dgm:t>
        <a:bodyPr/>
        <a:lstStyle/>
        <a:p>
          <a:endParaRPr lang="en-US"/>
        </a:p>
      </dgm:t>
    </dgm:pt>
    <dgm:pt modelId="{1C6E253C-5CBE-4FF8-947A-79698F9BD2EC}" type="sibTrans" cxnId="{B667B2E4-0352-4E47-964D-21416489F4BB}">
      <dgm:prSet/>
      <dgm:spPr/>
      <dgm:t>
        <a:bodyPr/>
        <a:lstStyle/>
        <a:p>
          <a:endParaRPr lang="en-US"/>
        </a:p>
      </dgm:t>
    </dgm:pt>
    <dgm:pt modelId="{90AF3DC0-29E4-43B5-8AFC-97743CA9BCED}">
      <dgm:prSet phldrT="[Text]" custT="1"/>
      <dgm:spPr/>
      <dgm:t>
        <a:bodyPr/>
        <a:lstStyle/>
        <a:p>
          <a:r>
            <a:rPr lang="en-US" sz="2000" dirty="0" smtClean="0"/>
            <a:t>Traffic Model</a:t>
          </a:r>
          <a:endParaRPr lang="en-US" sz="2000" dirty="0"/>
        </a:p>
      </dgm:t>
    </dgm:pt>
    <dgm:pt modelId="{6C69152D-B96A-4086-9E97-B7D30EBC3930}" type="parTrans" cxnId="{0B4A42D5-69DE-4442-BD62-A84228107307}">
      <dgm:prSet/>
      <dgm:spPr/>
      <dgm:t>
        <a:bodyPr/>
        <a:lstStyle/>
        <a:p>
          <a:endParaRPr lang="en-US"/>
        </a:p>
      </dgm:t>
    </dgm:pt>
    <dgm:pt modelId="{D500E874-8DE4-4711-BD34-08DC4AB91859}" type="sibTrans" cxnId="{0B4A42D5-69DE-4442-BD62-A84228107307}">
      <dgm:prSet/>
      <dgm:spPr/>
      <dgm:t>
        <a:bodyPr/>
        <a:lstStyle/>
        <a:p>
          <a:endParaRPr lang="en-US"/>
        </a:p>
      </dgm:t>
    </dgm:pt>
    <dgm:pt modelId="{E4A03E0A-24BB-4C7F-AB92-ED3DB7058656}">
      <dgm:prSet phldrT="[Text]" custT="1"/>
      <dgm:spPr/>
      <dgm:t>
        <a:bodyPr/>
        <a:lstStyle/>
        <a:p>
          <a:r>
            <a:rPr lang="en-US" sz="1800" dirty="0" smtClean="0"/>
            <a:t>Energy Models</a:t>
          </a:r>
          <a:endParaRPr lang="en-US" sz="1800" dirty="0"/>
        </a:p>
      </dgm:t>
    </dgm:pt>
    <dgm:pt modelId="{984AF708-CF07-4E53-BC4A-C61008BE9874}" type="parTrans" cxnId="{CAB7E058-5879-4677-B7F5-EA7B6D28C2B6}">
      <dgm:prSet/>
      <dgm:spPr/>
      <dgm:t>
        <a:bodyPr/>
        <a:lstStyle/>
        <a:p>
          <a:endParaRPr lang="en-US"/>
        </a:p>
      </dgm:t>
    </dgm:pt>
    <dgm:pt modelId="{018511EE-EB4A-4B72-943D-218857C0A2E7}" type="sibTrans" cxnId="{CAB7E058-5879-4677-B7F5-EA7B6D28C2B6}">
      <dgm:prSet/>
      <dgm:spPr/>
      <dgm:t>
        <a:bodyPr/>
        <a:lstStyle/>
        <a:p>
          <a:endParaRPr lang="en-US"/>
        </a:p>
      </dgm:t>
    </dgm:pt>
    <dgm:pt modelId="{B788C16D-3FBF-4997-A422-E33D9AE9F7D8}">
      <dgm:prSet custT="1"/>
      <dgm:spPr/>
      <dgm:t>
        <a:bodyPr/>
        <a:lstStyle/>
        <a:p>
          <a:r>
            <a:rPr lang="en-US" sz="1100" dirty="0" smtClean="0"/>
            <a:t>Continuous Delivery</a:t>
          </a:r>
          <a:endParaRPr lang="en-US" sz="1100" dirty="0"/>
        </a:p>
      </dgm:t>
    </dgm:pt>
    <dgm:pt modelId="{2154B409-E48F-4CB9-AFF2-238078B12412}" type="parTrans" cxnId="{3B8B7F42-AF6D-495F-A84C-52DA3BB7DF88}">
      <dgm:prSet/>
      <dgm:spPr/>
      <dgm:t>
        <a:bodyPr/>
        <a:lstStyle/>
        <a:p>
          <a:endParaRPr lang="en-US"/>
        </a:p>
      </dgm:t>
    </dgm:pt>
    <dgm:pt modelId="{D9BD2AEE-31CE-4254-AB8A-4A4A3E853F5A}" type="sibTrans" cxnId="{3B8B7F42-AF6D-495F-A84C-52DA3BB7DF88}">
      <dgm:prSet/>
      <dgm:spPr/>
      <dgm:t>
        <a:bodyPr/>
        <a:lstStyle/>
        <a:p>
          <a:endParaRPr lang="en-US"/>
        </a:p>
      </dgm:t>
    </dgm:pt>
    <dgm:pt modelId="{5B13D575-ED37-4687-BA84-E184CBE1A8C5}">
      <dgm:prSet custT="1"/>
      <dgm:spPr/>
      <dgm:t>
        <a:bodyPr/>
        <a:lstStyle/>
        <a:p>
          <a:r>
            <a:rPr lang="en-US" sz="1100" dirty="0" smtClean="0"/>
            <a:t>Query-Based Delivery</a:t>
          </a:r>
          <a:endParaRPr lang="en-US" sz="1100" dirty="0"/>
        </a:p>
      </dgm:t>
    </dgm:pt>
    <dgm:pt modelId="{C50F2A90-A5EE-433C-ADCF-AD9A01276440}" type="parTrans" cxnId="{5412EE69-584E-433E-BC10-7934E21BF518}">
      <dgm:prSet/>
      <dgm:spPr/>
      <dgm:t>
        <a:bodyPr/>
        <a:lstStyle/>
        <a:p>
          <a:endParaRPr lang="en-US"/>
        </a:p>
      </dgm:t>
    </dgm:pt>
    <dgm:pt modelId="{5291E5F1-E849-415E-9A69-81B416D6CAB0}" type="sibTrans" cxnId="{5412EE69-584E-433E-BC10-7934E21BF518}">
      <dgm:prSet/>
      <dgm:spPr/>
      <dgm:t>
        <a:bodyPr/>
        <a:lstStyle/>
        <a:p>
          <a:endParaRPr lang="en-US"/>
        </a:p>
      </dgm:t>
    </dgm:pt>
    <dgm:pt modelId="{0C29239E-4725-4B66-8971-22F929B7FFE4}">
      <dgm:prSet custT="1"/>
      <dgm:spPr/>
      <dgm:t>
        <a:bodyPr/>
        <a:lstStyle/>
        <a:p>
          <a:r>
            <a:rPr lang="en-US" sz="1100" dirty="0" smtClean="0"/>
            <a:t>Event-Based Delivery</a:t>
          </a:r>
          <a:endParaRPr lang="en-US" sz="1100" dirty="0"/>
        </a:p>
      </dgm:t>
    </dgm:pt>
    <dgm:pt modelId="{5DAAAA32-692A-4ADC-9124-E12DB07B7F67}" type="parTrans" cxnId="{10D00103-347F-40C5-88BE-7A661713FFBE}">
      <dgm:prSet/>
      <dgm:spPr/>
      <dgm:t>
        <a:bodyPr/>
        <a:lstStyle/>
        <a:p>
          <a:endParaRPr lang="en-US"/>
        </a:p>
      </dgm:t>
    </dgm:pt>
    <dgm:pt modelId="{F296E2AD-167D-4CBC-A5C3-F55BDF074DA4}" type="sibTrans" cxnId="{10D00103-347F-40C5-88BE-7A661713FFBE}">
      <dgm:prSet/>
      <dgm:spPr/>
      <dgm:t>
        <a:bodyPr/>
        <a:lstStyle/>
        <a:p>
          <a:endParaRPr lang="en-US"/>
        </a:p>
      </dgm:t>
    </dgm:pt>
    <dgm:pt modelId="{925BD4DD-ADBC-409C-8768-02BC0C74D17F}">
      <dgm:prSet custT="1"/>
      <dgm:spPr/>
      <dgm:t>
        <a:bodyPr/>
        <a:lstStyle/>
        <a:p>
          <a:r>
            <a:rPr lang="en-US" sz="1100" dirty="0" smtClean="0"/>
            <a:t>Model for Sensing</a:t>
          </a:r>
          <a:endParaRPr lang="en-US" sz="1100" dirty="0"/>
        </a:p>
      </dgm:t>
    </dgm:pt>
    <dgm:pt modelId="{B8F678CD-C65C-4CBB-834A-C49FB301CA3A}" type="parTrans" cxnId="{5509A975-552A-4B0C-90D3-9544534767E4}">
      <dgm:prSet/>
      <dgm:spPr/>
      <dgm:t>
        <a:bodyPr/>
        <a:lstStyle/>
        <a:p>
          <a:endParaRPr lang="en-US"/>
        </a:p>
      </dgm:t>
    </dgm:pt>
    <dgm:pt modelId="{CB350785-D08E-4874-AD22-119D71A55367}" type="sibTrans" cxnId="{5509A975-552A-4B0C-90D3-9544534767E4}">
      <dgm:prSet/>
      <dgm:spPr/>
      <dgm:t>
        <a:bodyPr/>
        <a:lstStyle/>
        <a:p>
          <a:endParaRPr lang="en-US"/>
        </a:p>
      </dgm:t>
    </dgm:pt>
    <dgm:pt modelId="{7624B061-1201-46C2-B35F-A3D66838DBCD}">
      <dgm:prSet custT="1"/>
      <dgm:spPr/>
      <dgm:t>
        <a:bodyPr/>
        <a:lstStyle/>
        <a:p>
          <a:r>
            <a:rPr lang="en-US" sz="1100" dirty="0" smtClean="0"/>
            <a:t>Model for Communication</a:t>
          </a:r>
          <a:endParaRPr lang="en-US" sz="1100" dirty="0"/>
        </a:p>
      </dgm:t>
    </dgm:pt>
    <dgm:pt modelId="{95596A6A-5DBF-444A-B9A7-ABC1BA3F62BF}" type="parTrans" cxnId="{DAF747A2-35B5-44E4-A15A-0DF3FB671CEE}">
      <dgm:prSet/>
      <dgm:spPr/>
      <dgm:t>
        <a:bodyPr/>
        <a:lstStyle/>
        <a:p>
          <a:endParaRPr lang="en-US"/>
        </a:p>
      </dgm:t>
    </dgm:pt>
    <dgm:pt modelId="{71327B30-3AE5-40BE-A85C-624028C9CD94}" type="sibTrans" cxnId="{DAF747A2-35B5-44E4-A15A-0DF3FB671CEE}">
      <dgm:prSet/>
      <dgm:spPr/>
      <dgm:t>
        <a:bodyPr/>
        <a:lstStyle/>
        <a:p>
          <a:endParaRPr lang="en-US"/>
        </a:p>
      </dgm:t>
    </dgm:pt>
    <dgm:pt modelId="{8A26370C-D52E-4EB3-A7F8-50F882DD32B9}">
      <dgm:prSet custT="1"/>
      <dgm:spPr/>
      <dgm:t>
        <a:bodyPr/>
        <a:lstStyle/>
        <a:p>
          <a:r>
            <a:rPr lang="en-US" sz="1100" dirty="0" smtClean="0"/>
            <a:t>Model for Computation</a:t>
          </a:r>
          <a:endParaRPr lang="en-US" sz="1100" dirty="0"/>
        </a:p>
      </dgm:t>
    </dgm:pt>
    <dgm:pt modelId="{A05403F6-58B5-48C8-8C34-DCD5F6DFF3D6}" type="parTrans" cxnId="{784F9479-0E09-4B5F-B864-DDE8E8858533}">
      <dgm:prSet/>
      <dgm:spPr/>
      <dgm:t>
        <a:bodyPr/>
        <a:lstStyle/>
        <a:p>
          <a:endParaRPr lang="en-US"/>
        </a:p>
      </dgm:t>
    </dgm:pt>
    <dgm:pt modelId="{B0836F20-0DA8-4AF3-9F15-E3320633EBCB}" type="sibTrans" cxnId="{784F9479-0E09-4B5F-B864-DDE8E8858533}">
      <dgm:prSet/>
      <dgm:spPr/>
      <dgm:t>
        <a:bodyPr/>
        <a:lstStyle/>
        <a:p>
          <a:endParaRPr lang="en-US"/>
        </a:p>
      </dgm:t>
    </dgm:pt>
    <dgm:pt modelId="{9E69847E-CFEC-4A46-AC0B-50D2C344BD0B}">
      <dgm:prSet custT="1"/>
      <dgm:spPr/>
      <dgm:t>
        <a:bodyPr/>
        <a:lstStyle/>
        <a:p>
          <a:r>
            <a:rPr lang="en-US" sz="1100" dirty="0" smtClean="0"/>
            <a:t>Hybrid Delivery</a:t>
          </a:r>
          <a:endParaRPr lang="en-US" sz="1100" dirty="0"/>
        </a:p>
      </dgm:t>
    </dgm:pt>
    <dgm:pt modelId="{120D7ECC-EC7C-493C-BDDB-99100A982C06}" type="parTrans" cxnId="{FE5D8E6C-803C-4DAD-983A-89D43510A1E9}">
      <dgm:prSet/>
      <dgm:spPr/>
      <dgm:t>
        <a:bodyPr/>
        <a:lstStyle/>
        <a:p>
          <a:endParaRPr lang="en-US"/>
        </a:p>
      </dgm:t>
    </dgm:pt>
    <dgm:pt modelId="{03CD0C32-0AD4-42AB-884F-04F0DD6C0A5F}" type="sibTrans" cxnId="{FE5D8E6C-803C-4DAD-983A-89D43510A1E9}">
      <dgm:prSet/>
      <dgm:spPr/>
      <dgm:t>
        <a:bodyPr/>
        <a:lstStyle/>
        <a:p>
          <a:endParaRPr lang="en-US"/>
        </a:p>
      </dgm:t>
    </dgm:pt>
    <dgm:pt modelId="{DFF494E9-7F55-4CFC-B369-0A913EE181E7}">
      <dgm:prSet custT="1"/>
      <dgm:spPr/>
      <dgm:t>
        <a:bodyPr/>
        <a:lstStyle/>
        <a:p>
          <a:r>
            <a:rPr lang="en-US" sz="1800" dirty="0" smtClean="0"/>
            <a:t>Node Model</a:t>
          </a:r>
          <a:endParaRPr lang="en-US" sz="1800" dirty="0"/>
        </a:p>
      </dgm:t>
    </dgm:pt>
    <dgm:pt modelId="{B3F2E9FD-978B-43D7-A7C2-1B18DB419EDB}" type="parTrans" cxnId="{DA145F1E-654B-46EA-8FFC-F2674E5C38F5}">
      <dgm:prSet/>
      <dgm:spPr/>
      <dgm:t>
        <a:bodyPr/>
        <a:lstStyle/>
        <a:p>
          <a:endParaRPr lang="en-US"/>
        </a:p>
      </dgm:t>
    </dgm:pt>
    <dgm:pt modelId="{F06578EE-9590-4336-ABDF-66FD427AD7F4}" type="sibTrans" cxnId="{DA145F1E-654B-46EA-8FFC-F2674E5C38F5}">
      <dgm:prSet/>
      <dgm:spPr/>
      <dgm:t>
        <a:bodyPr/>
        <a:lstStyle/>
        <a:p>
          <a:endParaRPr lang="en-US"/>
        </a:p>
      </dgm:t>
    </dgm:pt>
    <dgm:pt modelId="{F7895034-519B-4C49-8AAF-70309A4065A5}">
      <dgm:prSet/>
      <dgm:spPr/>
      <dgm:t>
        <a:bodyPr/>
        <a:lstStyle/>
        <a:p>
          <a:r>
            <a:rPr lang="en-US" dirty="0" smtClean="0"/>
            <a:t>Active</a:t>
          </a:r>
          <a:endParaRPr lang="en-US" dirty="0"/>
        </a:p>
      </dgm:t>
    </dgm:pt>
    <dgm:pt modelId="{7390DB62-EB94-4861-938D-074DF131FDD7}" type="parTrans" cxnId="{E11C1102-6F7C-4760-8212-2957AEE792C8}">
      <dgm:prSet/>
      <dgm:spPr/>
      <dgm:t>
        <a:bodyPr/>
        <a:lstStyle/>
        <a:p>
          <a:endParaRPr lang="en-US"/>
        </a:p>
      </dgm:t>
    </dgm:pt>
    <dgm:pt modelId="{9954256A-095A-43E3-ADEB-52B2EADD94B9}" type="sibTrans" cxnId="{E11C1102-6F7C-4760-8212-2957AEE792C8}">
      <dgm:prSet/>
      <dgm:spPr/>
      <dgm:t>
        <a:bodyPr/>
        <a:lstStyle/>
        <a:p>
          <a:endParaRPr lang="en-US"/>
        </a:p>
      </dgm:t>
    </dgm:pt>
    <dgm:pt modelId="{AB2E390F-42F9-4175-B8A0-B907E509B88A}">
      <dgm:prSet/>
      <dgm:spPr/>
      <dgm:t>
        <a:bodyPr/>
        <a:lstStyle/>
        <a:p>
          <a:r>
            <a:rPr lang="en-US" dirty="0" smtClean="0"/>
            <a:t>Sleep</a:t>
          </a:r>
          <a:endParaRPr lang="en-US" dirty="0"/>
        </a:p>
      </dgm:t>
    </dgm:pt>
    <dgm:pt modelId="{1128AC50-080A-4A2B-964C-0E0554F42742}" type="parTrans" cxnId="{D0068EB1-2831-4064-9EE9-54CCE9877DDB}">
      <dgm:prSet/>
      <dgm:spPr/>
      <dgm:t>
        <a:bodyPr/>
        <a:lstStyle/>
        <a:p>
          <a:endParaRPr lang="en-US"/>
        </a:p>
      </dgm:t>
    </dgm:pt>
    <dgm:pt modelId="{7F65376B-C114-4CDB-BDE6-81806D6C8C4F}" type="sibTrans" cxnId="{D0068EB1-2831-4064-9EE9-54CCE9877DDB}">
      <dgm:prSet/>
      <dgm:spPr/>
      <dgm:t>
        <a:bodyPr/>
        <a:lstStyle/>
        <a:p>
          <a:endParaRPr lang="en-US"/>
        </a:p>
      </dgm:t>
    </dgm:pt>
    <dgm:pt modelId="{84DB2F1C-4E1A-4DDA-99D7-A2B641E7EF53}" type="pres">
      <dgm:prSet presAssocID="{F769BCD9-3BF8-4E6D-913F-C8704760393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19CAB2FF-B0D8-45B1-AA25-2DC2FAB3CF8D}" type="pres">
      <dgm:prSet presAssocID="{DF444090-A406-46B9-9636-E6F6A14804B2}" presName="hierRoot1" presStyleCnt="0"/>
      <dgm:spPr/>
    </dgm:pt>
    <dgm:pt modelId="{76833826-3471-4EC9-8D28-5A3FFF3AFB7A}" type="pres">
      <dgm:prSet presAssocID="{DF444090-A406-46B9-9636-E6F6A14804B2}" presName="composite" presStyleCnt="0"/>
      <dgm:spPr/>
    </dgm:pt>
    <dgm:pt modelId="{559FCBF9-5A22-4D98-9F7B-D1EAB0B929FC}" type="pres">
      <dgm:prSet presAssocID="{DF444090-A406-46B9-9636-E6F6A14804B2}" presName="background" presStyleLbl="node0" presStyleIdx="0" presStyleCnt="1"/>
      <dgm:spPr/>
    </dgm:pt>
    <dgm:pt modelId="{21ED4C03-63D8-4DB1-B091-4C028D9CC7F5}" type="pres">
      <dgm:prSet presAssocID="{DF444090-A406-46B9-9636-E6F6A14804B2}" presName="text" presStyleLbl="fgAcc0" presStyleIdx="0" presStyleCnt="1" custScaleX="366338" custScaleY="206651" custLinFactY="-30869" custLinFactNeighborX="-47134" custLinFactNeighborY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95EFA08-986B-428B-9FDB-4F0302DB9CD4}" type="pres">
      <dgm:prSet presAssocID="{DF444090-A406-46B9-9636-E6F6A14804B2}" presName="hierChild2" presStyleCnt="0"/>
      <dgm:spPr/>
    </dgm:pt>
    <dgm:pt modelId="{B6B027FA-1F11-4A77-90A1-503B27881D5E}" type="pres">
      <dgm:prSet presAssocID="{6C69152D-B96A-4086-9E97-B7D30EBC3930}" presName="Name10" presStyleLbl="parChTrans1D2" presStyleIdx="0" presStyleCnt="3"/>
      <dgm:spPr/>
      <dgm:t>
        <a:bodyPr/>
        <a:lstStyle/>
        <a:p>
          <a:endParaRPr lang="en-US"/>
        </a:p>
      </dgm:t>
    </dgm:pt>
    <dgm:pt modelId="{9178ECB2-04F0-43F1-B091-9CE2739A6F2D}" type="pres">
      <dgm:prSet presAssocID="{90AF3DC0-29E4-43B5-8AFC-97743CA9BCED}" presName="hierRoot2" presStyleCnt="0"/>
      <dgm:spPr/>
    </dgm:pt>
    <dgm:pt modelId="{536DCE3F-3B52-42A9-86A9-291D60AF1D14}" type="pres">
      <dgm:prSet presAssocID="{90AF3DC0-29E4-43B5-8AFC-97743CA9BCED}" presName="composite2" presStyleCnt="0"/>
      <dgm:spPr/>
    </dgm:pt>
    <dgm:pt modelId="{5EF36885-D8EA-41F3-BAB5-3E42DA29C6EB}" type="pres">
      <dgm:prSet presAssocID="{90AF3DC0-29E4-43B5-8AFC-97743CA9BCED}" presName="background2" presStyleLbl="node2" presStyleIdx="0" presStyleCnt="3"/>
      <dgm:spPr/>
    </dgm:pt>
    <dgm:pt modelId="{81ACE123-C521-4D33-9ED3-AB02C54FFABA}" type="pres">
      <dgm:prSet presAssocID="{90AF3DC0-29E4-43B5-8AFC-97743CA9BCED}" presName="text2" presStyleLbl="fgAcc2" presStyleIdx="0" presStyleCnt="3" custScaleX="326294" custScaleY="153579" custLinFactNeighborX="-90354" custLinFactNeighborY="-6616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7332301-03F7-4BB8-8FE1-40BF5F621B6E}" type="pres">
      <dgm:prSet presAssocID="{90AF3DC0-29E4-43B5-8AFC-97743CA9BCED}" presName="hierChild3" presStyleCnt="0"/>
      <dgm:spPr/>
    </dgm:pt>
    <dgm:pt modelId="{64CCADB8-0FBE-4336-A176-28F8CCEEE0D1}" type="pres">
      <dgm:prSet presAssocID="{5DAAAA32-692A-4ADC-9124-E12DB07B7F67}" presName="Name17" presStyleLbl="parChTrans1D3" presStyleIdx="0" presStyleCnt="9"/>
      <dgm:spPr/>
      <dgm:t>
        <a:bodyPr/>
        <a:lstStyle/>
        <a:p>
          <a:endParaRPr lang="en-US"/>
        </a:p>
      </dgm:t>
    </dgm:pt>
    <dgm:pt modelId="{8D5CABB8-6175-42D3-B345-951ABFA647B7}" type="pres">
      <dgm:prSet presAssocID="{0C29239E-4725-4B66-8971-22F929B7FFE4}" presName="hierRoot3" presStyleCnt="0"/>
      <dgm:spPr/>
    </dgm:pt>
    <dgm:pt modelId="{1EBE0793-64A5-4049-AA6D-D101D1D6FFC7}" type="pres">
      <dgm:prSet presAssocID="{0C29239E-4725-4B66-8971-22F929B7FFE4}" presName="composite3" presStyleCnt="0"/>
      <dgm:spPr/>
    </dgm:pt>
    <dgm:pt modelId="{DAE9473F-27AF-43DF-AD1E-140A3D8DA219}" type="pres">
      <dgm:prSet presAssocID="{0C29239E-4725-4B66-8971-22F929B7FFE4}" presName="background3" presStyleLbl="node3" presStyleIdx="0" presStyleCnt="9"/>
      <dgm:spPr/>
    </dgm:pt>
    <dgm:pt modelId="{5F234FD3-386B-4D1A-BAE6-741C94EE7D08}" type="pres">
      <dgm:prSet presAssocID="{0C29239E-4725-4B66-8971-22F929B7FFE4}" presName="text3" presStyleLbl="fgAcc3" presStyleIdx="0" presStyleCnt="9" custScaleX="147496" custScaleY="16414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DE161AB-3955-4E2E-87D6-01DD64A72B2F}" type="pres">
      <dgm:prSet presAssocID="{0C29239E-4725-4B66-8971-22F929B7FFE4}" presName="hierChild4" presStyleCnt="0"/>
      <dgm:spPr/>
    </dgm:pt>
    <dgm:pt modelId="{DE68F0D6-02AD-485C-8601-211C60290114}" type="pres">
      <dgm:prSet presAssocID="{2154B409-E48F-4CB9-AFF2-238078B12412}" presName="Name17" presStyleLbl="parChTrans1D3" presStyleIdx="1" presStyleCnt="9"/>
      <dgm:spPr/>
      <dgm:t>
        <a:bodyPr/>
        <a:lstStyle/>
        <a:p>
          <a:endParaRPr lang="en-US"/>
        </a:p>
      </dgm:t>
    </dgm:pt>
    <dgm:pt modelId="{AEF7323F-1F59-433D-97BE-5896A64D8B43}" type="pres">
      <dgm:prSet presAssocID="{B788C16D-3FBF-4997-A422-E33D9AE9F7D8}" presName="hierRoot3" presStyleCnt="0"/>
      <dgm:spPr/>
    </dgm:pt>
    <dgm:pt modelId="{256ADD9D-5F77-424D-AC94-C413ACDE4040}" type="pres">
      <dgm:prSet presAssocID="{B788C16D-3FBF-4997-A422-E33D9AE9F7D8}" presName="composite3" presStyleCnt="0"/>
      <dgm:spPr/>
    </dgm:pt>
    <dgm:pt modelId="{9B38F53B-869A-4414-AB54-9C5FE712C16E}" type="pres">
      <dgm:prSet presAssocID="{B788C16D-3FBF-4997-A422-E33D9AE9F7D8}" presName="background3" presStyleLbl="node3" presStyleIdx="1" presStyleCnt="9"/>
      <dgm:spPr/>
    </dgm:pt>
    <dgm:pt modelId="{E267B41B-E7CB-4062-A80A-A9B4018455F7}" type="pres">
      <dgm:prSet presAssocID="{B788C16D-3FBF-4997-A422-E33D9AE9F7D8}" presName="text3" presStyleLbl="fgAcc3" presStyleIdx="1" presStyleCnt="9" custScaleX="147496" custScaleY="16414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D43DCC2-32D0-4B8B-93D8-DA1CE80E3903}" type="pres">
      <dgm:prSet presAssocID="{B788C16D-3FBF-4997-A422-E33D9AE9F7D8}" presName="hierChild4" presStyleCnt="0"/>
      <dgm:spPr/>
    </dgm:pt>
    <dgm:pt modelId="{17848432-9979-40EC-B159-C6E878773406}" type="pres">
      <dgm:prSet presAssocID="{C50F2A90-A5EE-433C-ADCF-AD9A01276440}" presName="Name17" presStyleLbl="parChTrans1D3" presStyleIdx="2" presStyleCnt="9"/>
      <dgm:spPr/>
      <dgm:t>
        <a:bodyPr/>
        <a:lstStyle/>
        <a:p>
          <a:endParaRPr lang="en-US"/>
        </a:p>
      </dgm:t>
    </dgm:pt>
    <dgm:pt modelId="{993F1B67-C0F7-4272-ACA5-46F7CA44FB52}" type="pres">
      <dgm:prSet presAssocID="{5B13D575-ED37-4687-BA84-E184CBE1A8C5}" presName="hierRoot3" presStyleCnt="0"/>
      <dgm:spPr/>
    </dgm:pt>
    <dgm:pt modelId="{BCDD95EB-B849-4814-85EB-1DC6A74A78DF}" type="pres">
      <dgm:prSet presAssocID="{5B13D575-ED37-4687-BA84-E184CBE1A8C5}" presName="composite3" presStyleCnt="0"/>
      <dgm:spPr/>
    </dgm:pt>
    <dgm:pt modelId="{B5AEBFA1-DD60-4B37-BE87-CAC24C4C94D1}" type="pres">
      <dgm:prSet presAssocID="{5B13D575-ED37-4687-BA84-E184CBE1A8C5}" presName="background3" presStyleLbl="node3" presStyleIdx="2" presStyleCnt="9"/>
      <dgm:spPr/>
    </dgm:pt>
    <dgm:pt modelId="{71220E6A-2408-4D2F-8B11-2FDD8526AC48}" type="pres">
      <dgm:prSet presAssocID="{5B13D575-ED37-4687-BA84-E184CBE1A8C5}" presName="text3" presStyleLbl="fgAcc3" presStyleIdx="2" presStyleCnt="9" custScaleX="147496" custScaleY="16414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E58F8CA-61B9-4BDF-8F16-97CA0B229183}" type="pres">
      <dgm:prSet presAssocID="{5B13D575-ED37-4687-BA84-E184CBE1A8C5}" presName="hierChild4" presStyleCnt="0"/>
      <dgm:spPr/>
    </dgm:pt>
    <dgm:pt modelId="{CFAFE61F-A4D8-4A17-871C-47724EC3F484}" type="pres">
      <dgm:prSet presAssocID="{120D7ECC-EC7C-493C-BDDB-99100A982C06}" presName="Name17" presStyleLbl="parChTrans1D3" presStyleIdx="3" presStyleCnt="9"/>
      <dgm:spPr/>
      <dgm:t>
        <a:bodyPr/>
        <a:lstStyle/>
        <a:p>
          <a:endParaRPr lang="en-US"/>
        </a:p>
      </dgm:t>
    </dgm:pt>
    <dgm:pt modelId="{101B0A34-5319-47FC-BF3E-958BAFA3E7E9}" type="pres">
      <dgm:prSet presAssocID="{9E69847E-CFEC-4A46-AC0B-50D2C344BD0B}" presName="hierRoot3" presStyleCnt="0"/>
      <dgm:spPr/>
    </dgm:pt>
    <dgm:pt modelId="{69180E54-EB67-458C-A06F-FED803740095}" type="pres">
      <dgm:prSet presAssocID="{9E69847E-CFEC-4A46-AC0B-50D2C344BD0B}" presName="composite3" presStyleCnt="0"/>
      <dgm:spPr/>
    </dgm:pt>
    <dgm:pt modelId="{D28F0B39-46EC-4EF6-9924-4E9ADCF3B417}" type="pres">
      <dgm:prSet presAssocID="{9E69847E-CFEC-4A46-AC0B-50D2C344BD0B}" presName="background3" presStyleLbl="node3" presStyleIdx="3" presStyleCnt="9"/>
      <dgm:spPr/>
    </dgm:pt>
    <dgm:pt modelId="{ACA6AD00-EC10-4FDF-B35F-9F1D0F941CD6}" type="pres">
      <dgm:prSet presAssocID="{9E69847E-CFEC-4A46-AC0B-50D2C344BD0B}" presName="text3" presStyleLbl="fgAcc3" presStyleIdx="3" presStyleCnt="9" custScaleX="147496" custScaleY="16414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ADD2752-6B85-499E-833A-1B258BF68C4C}" type="pres">
      <dgm:prSet presAssocID="{9E69847E-CFEC-4A46-AC0B-50D2C344BD0B}" presName="hierChild4" presStyleCnt="0"/>
      <dgm:spPr/>
    </dgm:pt>
    <dgm:pt modelId="{BDAF227A-D62E-44D9-836E-22E3D5A667CC}" type="pres">
      <dgm:prSet presAssocID="{984AF708-CF07-4E53-BC4A-C61008BE9874}" presName="Name10" presStyleLbl="parChTrans1D2" presStyleIdx="1" presStyleCnt="3"/>
      <dgm:spPr/>
      <dgm:t>
        <a:bodyPr/>
        <a:lstStyle/>
        <a:p>
          <a:endParaRPr lang="en-US"/>
        </a:p>
      </dgm:t>
    </dgm:pt>
    <dgm:pt modelId="{991D46D3-BC27-4D95-B4A9-C76A72D92485}" type="pres">
      <dgm:prSet presAssocID="{E4A03E0A-24BB-4C7F-AB92-ED3DB7058656}" presName="hierRoot2" presStyleCnt="0"/>
      <dgm:spPr/>
    </dgm:pt>
    <dgm:pt modelId="{8EAEE27F-6994-4172-BB05-8EA6428BED10}" type="pres">
      <dgm:prSet presAssocID="{E4A03E0A-24BB-4C7F-AB92-ED3DB7058656}" presName="composite2" presStyleCnt="0"/>
      <dgm:spPr/>
    </dgm:pt>
    <dgm:pt modelId="{9D1F0BBC-4C23-42CC-BA97-5C0992AEEEDC}" type="pres">
      <dgm:prSet presAssocID="{E4A03E0A-24BB-4C7F-AB92-ED3DB7058656}" presName="background2" presStyleLbl="node2" presStyleIdx="1" presStyleCnt="3"/>
      <dgm:spPr/>
    </dgm:pt>
    <dgm:pt modelId="{7C5721E8-70F5-4643-A2E4-00032B704A85}" type="pres">
      <dgm:prSet presAssocID="{E4A03E0A-24BB-4C7F-AB92-ED3DB7058656}" presName="text2" presStyleLbl="fgAcc2" presStyleIdx="1" presStyleCnt="3" custScaleX="326294" custScaleY="153579" custLinFactNeighborX="-1050" custLinFactNeighborY="-6616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A5C7342-B9DF-4042-9127-FD2B020E70F2}" type="pres">
      <dgm:prSet presAssocID="{E4A03E0A-24BB-4C7F-AB92-ED3DB7058656}" presName="hierChild3" presStyleCnt="0"/>
      <dgm:spPr/>
    </dgm:pt>
    <dgm:pt modelId="{6F27B48F-8488-4FC3-A049-D5F7670759C1}" type="pres">
      <dgm:prSet presAssocID="{B8F678CD-C65C-4CBB-834A-C49FB301CA3A}" presName="Name17" presStyleLbl="parChTrans1D3" presStyleIdx="4" presStyleCnt="9"/>
      <dgm:spPr/>
      <dgm:t>
        <a:bodyPr/>
        <a:lstStyle/>
        <a:p>
          <a:endParaRPr lang="en-US"/>
        </a:p>
      </dgm:t>
    </dgm:pt>
    <dgm:pt modelId="{583B0401-6351-4FF6-92B2-48A4BF68477E}" type="pres">
      <dgm:prSet presAssocID="{925BD4DD-ADBC-409C-8768-02BC0C74D17F}" presName="hierRoot3" presStyleCnt="0"/>
      <dgm:spPr/>
    </dgm:pt>
    <dgm:pt modelId="{61692E87-764C-4BCB-BD79-C0AC639F5A78}" type="pres">
      <dgm:prSet presAssocID="{925BD4DD-ADBC-409C-8768-02BC0C74D17F}" presName="composite3" presStyleCnt="0"/>
      <dgm:spPr/>
    </dgm:pt>
    <dgm:pt modelId="{E6C32039-628C-4CCA-93C9-6824FC7BD40C}" type="pres">
      <dgm:prSet presAssocID="{925BD4DD-ADBC-409C-8768-02BC0C74D17F}" presName="background3" presStyleLbl="node3" presStyleIdx="4" presStyleCnt="9"/>
      <dgm:spPr/>
    </dgm:pt>
    <dgm:pt modelId="{B04C7EC3-2DB5-42D9-AC56-459B76A27F0D}" type="pres">
      <dgm:prSet presAssocID="{925BD4DD-ADBC-409C-8768-02BC0C74D17F}" presName="text3" presStyleLbl="fgAcc3" presStyleIdx="4" presStyleCnt="9" custScaleX="147496" custScaleY="164147" custLinFactNeighborY="66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320DCAB-33F9-4F19-ADD7-DD029C912484}" type="pres">
      <dgm:prSet presAssocID="{925BD4DD-ADBC-409C-8768-02BC0C74D17F}" presName="hierChild4" presStyleCnt="0"/>
      <dgm:spPr/>
    </dgm:pt>
    <dgm:pt modelId="{63B7D479-B296-4B19-B221-F06DDD404703}" type="pres">
      <dgm:prSet presAssocID="{95596A6A-5DBF-444A-B9A7-ABC1BA3F62BF}" presName="Name17" presStyleLbl="parChTrans1D3" presStyleIdx="5" presStyleCnt="9"/>
      <dgm:spPr/>
      <dgm:t>
        <a:bodyPr/>
        <a:lstStyle/>
        <a:p>
          <a:endParaRPr lang="en-US"/>
        </a:p>
      </dgm:t>
    </dgm:pt>
    <dgm:pt modelId="{FBBCC0FB-74AB-4BA2-92A1-C3C4EF57E6D9}" type="pres">
      <dgm:prSet presAssocID="{7624B061-1201-46C2-B35F-A3D66838DBCD}" presName="hierRoot3" presStyleCnt="0"/>
      <dgm:spPr/>
    </dgm:pt>
    <dgm:pt modelId="{591C507E-4633-46B6-8830-A3FC5931E538}" type="pres">
      <dgm:prSet presAssocID="{7624B061-1201-46C2-B35F-A3D66838DBCD}" presName="composite3" presStyleCnt="0"/>
      <dgm:spPr/>
    </dgm:pt>
    <dgm:pt modelId="{1D44D0A6-90C7-4CF5-B014-2ED753676611}" type="pres">
      <dgm:prSet presAssocID="{7624B061-1201-46C2-B35F-A3D66838DBCD}" presName="background3" presStyleLbl="node3" presStyleIdx="5" presStyleCnt="9"/>
      <dgm:spPr/>
    </dgm:pt>
    <dgm:pt modelId="{012BA695-CCF5-4EF1-8BC2-F0BD952BFD0C}" type="pres">
      <dgm:prSet presAssocID="{7624B061-1201-46C2-B35F-A3D66838DBCD}" presName="text3" presStyleLbl="fgAcc3" presStyleIdx="5" presStyleCnt="9" custScaleX="147496" custScaleY="16414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E65D2C6-195A-4767-AD8B-AE0CC72F460C}" type="pres">
      <dgm:prSet presAssocID="{7624B061-1201-46C2-B35F-A3D66838DBCD}" presName="hierChild4" presStyleCnt="0"/>
      <dgm:spPr/>
    </dgm:pt>
    <dgm:pt modelId="{E1CFB7E8-8784-409C-B4D3-6D492E5C61B1}" type="pres">
      <dgm:prSet presAssocID="{A05403F6-58B5-48C8-8C34-DCD5F6DFF3D6}" presName="Name17" presStyleLbl="parChTrans1D3" presStyleIdx="6" presStyleCnt="9"/>
      <dgm:spPr/>
      <dgm:t>
        <a:bodyPr/>
        <a:lstStyle/>
        <a:p>
          <a:endParaRPr lang="en-US"/>
        </a:p>
      </dgm:t>
    </dgm:pt>
    <dgm:pt modelId="{9802C410-F5B1-4608-9A30-A4048A533A7A}" type="pres">
      <dgm:prSet presAssocID="{8A26370C-D52E-4EB3-A7F8-50F882DD32B9}" presName="hierRoot3" presStyleCnt="0"/>
      <dgm:spPr/>
    </dgm:pt>
    <dgm:pt modelId="{FBD3C566-E2FA-417E-AE0A-D6054A0D4F01}" type="pres">
      <dgm:prSet presAssocID="{8A26370C-D52E-4EB3-A7F8-50F882DD32B9}" presName="composite3" presStyleCnt="0"/>
      <dgm:spPr/>
    </dgm:pt>
    <dgm:pt modelId="{BE32E906-731E-4499-8E43-2F1B61B5F7C8}" type="pres">
      <dgm:prSet presAssocID="{8A26370C-D52E-4EB3-A7F8-50F882DD32B9}" presName="background3" presStyleLbl="node3" presStyleIdx="6" presStyleCnt="9"/>
      <dgm:spPr/>
    </dgm:pt>
    <dgm:pt modelId="{9DB806C9-6695-467C-8D53-6F1347A6CE11}" type="pres">
      <dgm:prSet presAssocID="{8A26370C-D52E-4EB3-A7F8-50F882DD32B9}" presName="text3" presStyleLbl="fgAcc3" presStyleIdx="6" presStyleCnt="9" custScaleX="147496" custScaleY="16414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40F933B-CEFF-44F1-ADCE-68C840657FE6}" type="pres">
      <dgm:prSet presAssocID="{8A26370C-D52E-4EB3-A7F8-50F882DD32B9}" presName="hierChild4" presStyleCnt="0"/>
      <dgm:spPr/>
    </dgm:pt>
    <dgm:pt modelId="{0F3687B4-650A-4F6B-B8E5-FD4D424CF6A6}" type="pres">
      <dgm:prSet presAssocID="{B3F2E9FD-978B-43D7-A7C2-1B18DB419EDB}" presName="Name10" presStyleLbl="parChTrans1D2" presStyleIdx="2" presStyleCnt="3"/>
      <dgm:spPr/>
      <dgm:t>
        <a:bodyPr/>
        <a:lstStyle/>
        <a:p>
          <a:endParaRPr lang="en-US"/>
        </a:p>
      </dgm:t>
    </dgm:pt>
    <dgm:pt modelId="{198D24E8-794D-4724-8611-1C05C9ABC915}" type="pres">
      <dgm:prSet presAssocID="{DFF494E9-7F55-4CFC-B369-0A913EE181E7}" presName="hierRoot2" presStyleCnt="0"/>
      <dgm:spPr/>
    </dgm:pt>
    <dgm:pt modelId="{5DE6A85B-116B-42A8-90FB-60FE5D10A340}" type="pres">
      <dgm:prSet presAssocID="{DFF494E9-7F55-4CFC-B369-0A913EE181E7}" presName="composite2" presStyleCnt="0"/>
      <dgm:spPr/>
    </dgm:pt>
    <dgm:pt modelId="{EB1946F3-0EE3-4C99-9DD0-15DA6F926736}" type="pres">
      <dgm:prSet presAssocID="{DFF494E9-7F55-4CFC-B369-0A913EE181E7}" presName="background2" presStyleLbl="node2" presStyleIdx="2" presStyleCnt="3"/>
      <dgm:spPr/>
    </dgm:pt>
    <dgm:pt modelId="{3FF91FB7-7AC1-4938-91F3-F67BC2A2245F}" type="pres">
      <dgm:prSet presAssocID="{DFF494E9-7F55-4CFC-B369-0A913EE181E7}" presName="text2" presStyleLbl="fgAcc2" presStyleIdx="2" presStyleCnt="3" custScaleX="326294" custScaleY="153579" custLinFactNeighborX="-1449" custLinFactNeighborY="-6847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51ECED4-4B08-4904-BFA8-15890A9EDA0A}" type="pres">
      <dgm:prSet presAssocID="{DFF494E9-7F55-4CFC-B369-0A913EE181E7}" presName="hierChild3" presStyleCnt="0"/>
      <dgm:spPr/>
    </dgm:pt>
    <dgm:pt modelId="{5A71FA4F-A20E-4484-87FD-E1ABE5F74F02}" type="pres">
      <dgm:prSet presAssocID="{7390DB62-EB94-4861-938D-074DF131FDD7}" presName="Name17" presStyleLbl="parChTrans1D3" presStyleIdx="7" presStyleCnt="9"/>
      <dgm:spPr/>
      <dgm:t>
        <a:bodyPr/>
        <a:lstStyle/>
        <a:p>
          <a:endParaRPr lang="en-US"/>
        </a:p>
      </dgm:t>
    </dgm:pt>
    <dgm:pt modelId="{09FF5D91-C680-4222-BD44-D329D7F8F574}" type="pres">
      <dgm:prSet presAssocID="{F7895034-519B-4C49-8AAF-70309A4065A5}" presName="hierRoot3" presStyleCnt="0"/>
      <dgm:spPr/>
    </dgm:pt>
    <dgm:pt modelId="{50FA139F-DEB1-4AF5-98BB-C96CE20F76CC}" type="pres">
      <dgm:prSet presAssocID="{F7895034-519B-4C49-8AAF-70309A4065A5}" presName="composite3" presStyleCnt="0"/>
      <dgm:spPr/>
    </dgm:pt>
    <dgm:pt modelId="{45E7785C-D6A9-4AD4-9D39-A8BD595B283D}" type="pres">
      <dgm:prSet presAssocID="{F7895034-519B-4C49-8AAF-70309A4065A5}" presName="background3" presStyleLbl="node3" presStyleIdx="7" presStyleCnt="9"/>
      <dgm:spPr/>
    </dgm:pt>
    <dgm:pt modelId="{2B333D1B-23BF-43A2-8029-E10861944637}" type="pres">
      <dgm:prSet presAssocID="{F7895034-519B-4C49-8AAF-70309A4065A5}" presName="text3" presStyleLbl="fgAcc3" presStyleIdx="7" presStyleCnt="9" custScaleX="147496" custScaleY="16414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D153582-D988-43F0-A150-E73F8A19C61A}" type="pres">
      <dgm:prSet presAssocID="{F7895034-519B-4C49-8AAF-70309A4065A5}" presName="hierChild4" presStyleCnt="0"/>
      <dgm:spPr/>
    </dgm:pt>
    <dgm:pt modelId="{E87E5543-03C5-4604-9CA7-61988D7FC411}" type="pres">
      <dgm:prSet presAssocID="{1128AC50-080A-4A2B-964C-0E0554F42742}" presName="Name17" presStyleLbl="parChTrans1D3" presStyleIdx="8" presStyleCnt="9"/>
      <dgm:spPr/>
      <dgm:t>
        <a:bodyPr/>
        <a:lstStyle/>
        <a:p>
          <a:endParaRPr lang="en-US"/>
        </a:p>
      </dgm:t>
    </dgm:pt>
    <dgm:pt modelId="{C60F3C15-8883-491E-A584-E17398E2C91D}" type="pres">
      <dgm:prSet presAssocID="{AB2E390F-42F9-4175-B8A0-B907E509B88A}" presName="hierRoot3" presStyleCnt="0"/>
      <dgm:spPr/>
    </dgm:pt>
    <dgm:pt modelId="{B0D9DC4D-2BE2-400D-86DA-BF3588FE8BD1}" type="pres">
      <dgm:prSet presAssocID="{AB2E390F-42F9-4175-B8A0-B907E509B88A}" presName="composite3" presStyleCnt="0"/>
      <dgm:spPr/>
    </dgm:pt>
    <dgm:pt modelId="{9729FD27-01E6-4C71-9ED0-8E635ECF7767}" type="pres">
      <dgm:prSet presAssocID="{AB2E390F-42F9-4175-B8A0-B907E509B88A}" presName="background3" presStyleLbl="node3" presStyleIdx="8" presStyleCnt="9"/>
      <dgm:spPr/>
    </dgm:pt>
    <dgm:pt modelId="{0D81DE16-E9D8-4AF9-BDBA-F19D6A499020}" type="pres">
      <dgm:prSet presAssocID="{AB2E390F-42F9-4175-B8A0-B907E509B88A}" presName="text3" presStyleLbl="fgAcc3" presStyleIdx="8" presStyleCnt="9" custScaleX="147496" custScaleY="16414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5F96AFE-1F04-4ED5-A1C3-6A58876D4FE5}" type="pres">
      <dgm:prSet presAssocID="{AB2E390F-42F9-4175-B8A0-B907E509B88A}" presName="hierChild4" presStyleCnt="0"/>
      <dgm:spPr/>
    </dgm:pt>
  </dgm:ptLst>
  <dgm:cxnLst>
    <dgm:cxn modelId="{4DAC2CA0-05AD-4D3C-B2EF-9AF0BE9E5CB8}" type="presOf" srcId="{2154B409-E48F-4CB9-AFF2-238078B12412}" destId="{DE68F0D6-02AD-485C-8601-211C60290114}" srcOrd="0" destOrd="0" presId="urn:microsoft.com/office/officeart/2005/8/layout/hierarchy1"/>
    <dgm:cxn modelId="{53DD2B75-F5F2-4AB1-ACFC-AE215A39FE77}" type="presOf" srcId="{B788C16D-3FBF-4997-A422-E33D9AE9F7D8}" destId="{E267B41B-E7CB-4062-A80A-A9B4018455F7}" srcOrd="0" destOrd="0" presId="urn:microsoft.com/office/officeart/2005/8/layout/hierarchy1"/>
    <dgm:cxn modelId="{E11C1102-6F7C-4760-8212-2957AEE792C8}" srcId="{DFF494E9-7F55-4CFC-B369-0A913EE181E7}" destId="{F7895034-519B-4C49-8AAF-70309A4065A5}" srcOrd="0" destOrd="0" parTransId="{7390DB62-EB94-4861-938D-074DF131FDD7}" sibTransId="{9954256A-095A-43E3-ADEB-52B2EADD94B9}"/>
    <dgm:cxn modelId="{5412EE69-584E-433E-BC10-7934E21BF518}" srcId="{90AF3DC0-29E4-43B5-8AFC-97743CA9BCED}" destId="{5B13D575-ED37-4687-BA84-E184CBE1A8C5}" srcOrd="2" destOrd="0" parTransId="{C50F2A90-A5EE-433C-ADCF-AD9A01276440}" sibTransId="{5291E5F1-E849-415E-9A69-81B416D6CAB0}"/>
    <dgm:cxn modelId="{D0068EB1-2831-4064-9EE9-54CCE9877DDB}" srcId="{DFF494E9-7F55-4CFC-B369-0A913EE181E7}" destId="{AB2E390F-42F9-4175-B8A0-B907E509B88A}" srcOrd="1" destOrd="0" parTransId="{1128AC50-080A-4A2B-964C-0E0554F42742}" sibTransId="{7F65376B-C114-4CDB-BDE6-81806D6C8C4F}"/>
    <dgm:cxn modelId="{E140339E-80D9-4F0F-9B4E-C4A4186AB922}" type="presOf" srcId="{1128AC50-080A-4A2B-964C-0E0554F42742}" destId="{E87E5543-03C5-4604-9CA7-61988D7FC411}" srcOrd="0" destOrd="0" presId="urn:microsoft.com/office/officeart/2005/8/layout/hierarchy1"/>
    <dgm:cxn modelId="{9372E189-0076-466B-966E-EA55AA6687E3}" type="presOf" srcId="{5DAAAA32-692A-4ADC-9124-E12DB07B7F67}" destId="{64CCADB8-0FBE-4336-A176-28F8CCEEE0D1}" srcOrd="0" destOrd="0" presId="urn:microsoft.com/office/officeart/2005/8/layout/hierarchy1"/>
    <dgm:cxn modelId="{C0F314B0-3F30-4525-B601-ED38C8C83A64}" type="presOf" srcId="{C50F2A90-A5EE-433C-ADCF-AD9A01276440}" destId="{17848432-9979-40EC-B159-C6E878773406}" srcOrd="0" destOrd="0" presId="urn:microsoft.com/office/officeart/2005/8/layout/hierarchy1"/>
    <dgm:cxn modelId="{DF986A46-0B84-4F4F-9457-FA58A0E58275}" type="presOf" srcId="{A05403F6-58B5-48C8-8C34-DCD5F6DFF3D6}" destId="{E1CFB7E8-8784-409C-B4D3-6D492E5C61B1}" srcOrd="0" destOrd="0" presId="urn:microsoft.com/office/officeart/2005/8/layout/hierarchy1"/>
    <dgm:cxn modelId="{1C83FA7A-B45A-4859-A91F-750667902627}" type="presOf" srcId="{8A26370C-D52E-4EB3-A7F8-50F882DD32B9}" destId="{9DB806C9-6695-467C-8D53-6F1347A6CE11}" srcOrd="0" destOrd="0" presId="urn:microsoft.com/office/officeart/2005/8/layout/hierarchy1"/>
    <dgm:cxn modelId="{BE6BBC9C-EF2B-49FE-9210-2A8031A2C02A}" type="presOf" srcId="{95596A6A-5DBF-444A-B9A7-ABC1BA3F62BF}" destId="{63B7D479-B296-4B19-B221-F06DDD404703}" srcOrd="0" destOrd="0" presId="urn:microsoft.com/office/officeart/2005/8/layout/hierarchy1"/>
    <dgm:cxn modelId="{2C96B8C5-D350-46AD-8DE0-82B72C21622D}" type="presOf" srcId="{5B13D575-ED37-4687-BA84-E184CBE1A8C5}" destId="{71220E6A-2408-4D2F-8B11-2FDD8526AC48}" srcOrd="0" destOrd="0" presId="urn:microsoft.com/office/officeart/2005/8/layout/hierarchy1"/>
    <dgm:cxn modelId="{9028BAC4-1A61-47AD-9676-CE2A91EB9028}" type="presOf" srcId="{DFF494E9-7F55-4CFC-B369-0A913EE181E7}" destId="{3FF91FB7-7AC1-4938-91F3-F67BC2A2245F}" srcOrd="0" destOrd="0" presId="urn:microsoft.com/office/officeart/2005/8/layout/hierarchy1"/>
    <dgm:cxn modelId="{BCD08B57-D481-42DE-AF4C-12F5B36290F8}" type="presOf" srcId="{B3F2E9FD-978B-43D7-A7C2-1B18DB419EDB}" destId="{0F3687B4-650A-4F6B-B8E5-FD4D424CF6A6}" srcOrd="0" destOrd="0" presId="urn:microsoft.com/office/officeart/2005/8/layout/hierarchy1"/>
    <dgm:cxn modelId="{F03149BE-ADE6-4F74-A360-8401ECDBD137}" type="presOf" srcId="{0C29239E-4725-4B66-8971-22F929B7FFE4}" destId="{5F234FD3-386B-4D1A-BAE6-741C94EE7D08}" srcOrd="0" destOrd="0" presId="urn:microsoft.com/office/officeart/2005/8/layout/hierarchy1"/>
    <dgm:cxn modelId="{5967F209-56FA-4103-842C-02D38E61BC3A}" type="presOf" srcId="{F769BCD9-3BF8-4E6D-913F-C87047603934}" destId="{84DB2F1C-4E1A-4DDA-99D7-A2B641E7EF53}" srcOrd="0" destOrd="0" presId="urn:microsoft.com/office/officeart/2005/8/layout/hierarchy1"/>
    <dgm:cxn modelId="{AB682E33-B0B2-4681-95EA-353AEA998514}" type="presOf" srcId="{6C69152D-B96A-4086-9E97-B7D30EBC3930}" destId="{B6B027FA-1F11-4A77-90A1-503B27881D5E}" srcOrd="0" destOrd="0" presId="urn:microsoft.com/office/officeart/2005/8/layout/hierarchy1"/>
    <dgm:cxn modelId="{1674FCB0-2820-443C-AA23-807C5679F3DA}" type="presOf" srcId="{E4A03E0A-24BB-4C7F-AB92-ED3DB7058656}" destId="{7C5721E8-70F5-4643-A2E4-00032B704A85}" srcOrd="0" destOrd="0" presId="urn:microsoft.com/office/officeart/2005/8/layout/hierarchy1"/>
    <dgm:cxn modelId="{0D28BC21-354E-46CC-90DA-6F286F6A044F}" type="presOf" srcId="{925BD4DD-ADBC-409C-8768-02BC0C74D17F}" destId="{B04C7EC3-2DB5-42D9-AC56-459B76A27F0D}" srcOrd="0" destOrd="0" presId="urn:microsoft.com/office/officeart/2005/8/layout/hierarchy1"/>
    <dgm:cxn modelId="{0B4A42D5-69DE-4442-BD62-A84228107307}" srcId="{DF444090-A406-46B9-9636-E6F6A14804B2}" destId="{90AF3DC0-29E4-43B5-8AFC-97743CA9BCED}" srcOrd="0" destOrd="0" parTransId="{6C69152D-B96A-4086-9E97-B7D30EBC3930}" sibTransId="{D500E874-8DE4-4711-BD34-08DC4AB91859}"/>
    <dgm:cxn modelId="{5509A975-552A-4B0C-90D3-9544534767E4}" srcId="{E4A03E0A-24BB-4C7F-AB92-ED3DB7058656}" destId="{925BD4DD-ADBC-409C-8768-02BC0C74D17F}" srcOrd="0" destOrd="0" parTransId="{B8F678CD-C65C-4CBB-834A-C49FB301CA3A}" sibTransId="{CB350785-D08E-4874-AD22-119D71A55367}"/>
    <dgm:cxn modelId="{3B8B7F42-AF6D-495F-A84C-52DA3BB7DF88}" srcId="{90AF3DC0-29E4-43B5-8AFC-97743CA9BCED}" destId="{B788C16D-3FBF-4997-A422-E33D9AE9F7D8}" srcOrd="1" destOrd="0" parTransId="{2154B409-E48F-4CB9-AFF2-238078B12412}" sibTransId="{D9BD2AEE-31CE-4254-AB8A-4A4A3E853F5A}"/>
    <dgm:cxn modelId="{784F9479-0E09-4B5F-B864-DDE8E8858533}" srcId="{E4A03E0A-24BB-4C7F-AB92-ED3DB7058656}" destId="{8A26370C-D52E-4EB3-A7F8-50F882DD32B9}" srcOrd="2" destOrd="0" parTransId="{A05403F6-58B5-48C8-8C34-DCD5F6DFF3D6}" sibTransId="{B0836F20-0DA8-4AF3-9F15-E3320633EBCB}"/>
    <dgm:cxn modelId="{50E424D0-F6F8-4C54-9642-9FDBB6025700}" type="presOf" srcId="{B8F678CD-C65C-4CBB-834A-C49FB301CA3A}" destId="{6F27B48F-8488-4FC3-A049-D5F7670759C1}" srcOrd="0" destOrd="0" presId="urn:microsoft.com/office/officeart/2005/8/layout/hierarchy1"/>
    <dgm:cxn modelId="{CAB7E058-5879-4677-B7F5-EA7B6D28C2B6}" srcId="{DF444090-A406-46B9-9636-E6F6A14804B2}" destId="{E4A03E0A-24BB-4C7F-AB92-ED3DB7058656}" srcOrd="1" destOrd="0" parTransId="{984AF708-CF07-4E53-BC4A-C61008BE9874}" sibTransId="{018511EE-EB4A-4B72-943D-218857C0A2E7}"/>
    <dgm:cxn modelId="{DA145F1E-654B-46EA-8FFC-F2674E5C38F5}" srcId="{DF444090-A406-46B9-9636-E6F6A14804B2}" destId="{DFF494E9-7F55-4CFC-B369-0A913EE181E7}" srcOrd="2" destOrd="0" parTransId="{B3F2E9FD-978B-43D7-A7C2-1B18DB419EDB}" sibTransId="{F06578EE-9590-4336-ABDF-66FD427AD7F4}"/>
    <dgm:cxn modelId="{10D00103-347F-40C5-88BE-7A661713FFBE}" srcId="{90AF3DC0-29E4-43B5-8AFC-97743CA9BCED}" destId="{0C29239E-4725-4B66-8971-22F929B7FFE4}" srcOrd="0" destOrd="0" parTransId="{5DAAAA32-692A-4ADC-9124-E12DB07B7F67}" sibTransId="{F296E2AD-167D-4CBC-A5C3-F55BDF074DA4}"/>
    <dgm:cxn modelId="{2AE8F32A-7B9A-45C3-B9C0-05675E5E328B}" type="presOf" srcId="{9E69847E-CFEC-4A46-AC0B-50D2C344BD0B}" destId="{ACA6AD00-EC10-4FDF-B35F-9F1D0F941CD6}" srcOrd="0" destOrd="0" presId="urn:microsoft.com/office/officeart/2005/8/layout/hierarchy1"/>
    <dgm:cxn modelId="{88C3B190-2806-498B-AB29-6F5CB56F3F9B}" type="presOf" srcId="{90AF3DC0-29E4-43B5-8AFC-97743CA9BCED}" destId="{81ACE123-C521-4D33-9ED3-AB02C54FFABA}" srcOrd="0" destOrd="0" presId="urn:microsoft.com/office/officeart/2005/8/layout/hierarchy1"/>
    <dgm:cxn modelId="{B667B2E4-0352-4E47-964D-21416489F4BB}" srcId="{F769BCD9-3BF8-4E6D-913F-C87047603934}" destId="{DF444090-A406-46B9-9636-E6F6A14804B2}" srcOrd="0" destOrd="0" parTransId="{BCB1B370-24DF-4CD9-89FB-987135D9B91C}" sibTransId="{1C6E253C-5CBE-4FF8-947A-79698F9BD2EC}"/>
    <dgm:cxn modelId="{CB82CA27-2FF7-426E-A1E7-BA690628A89C}" type="presOf" srcId="{7624B061-1201-46C2-B35F-A3D66838DBCD}" destId="{012BA695-CCF5-4EF1-8BC2-F0BD952BFD0C}" srcOrd="0" destOrd="0" presId="urn:microsoft.com/office/officeart/2005/8/layout/hierarchy1"/>
    <dgm:cxn modelId="{88B1D6EE-3688-4984-ADB6-378EB6E311FF}" type="presOf" srcId="{984AF708-CF07-4E53-BC4A-C61008BE9874}" destId="{BDAF227A-D62E-44D9-836E-22E3D5A667CC}" srcOrd="0" destOrd="0" presId="urn:microsoft.com/office/officeart/2005/8/layout/hierarchy1"/>
    <dgm:cxn modelId="{DAF747A2-35B5-44E4-A15A-0DF3FB671CEE}" srcId="{E4A03E0A-24BB-4C7F-AB92-ED3DB7058656}" destId="{7624B061-1201-46C2-B35F-A3D66838DBCD}" srcOrd="1" destOrd="0" parTransId="{95596A6A-5DBF-444A-B9A7-ABC1BA3F62BF}" sibTransId="{71327B30-3AE5-40BE-A85C-624028C9CD94}"/>
    <dgm:cxn modelId="{CEF5A9F9-ACB7-4A01-95DD-9D670169ABB5}" type="presOf" srcId="{DF444090-A406-46B9-9636-E6F6A14804B2}" destId="{21ED4C03-63D8-4DB1-B091-4C028D9CC7F5}" srcOrd="0" destOrd="0" presId="urn:microsoft.com/office/officeart/2005/8/layout/hierarchy1"/>
    <dgm:cxn modelId="{56998F81-D024-4555-9D3E-D2B71D809D58}" type="presOf" srcId="{AB2E390F-42F9-4175-B8A0-B907E509B88A}" destId="{0D81DE16-E9D8-4AF9-BDBA-F19D6A499020}" srcOrd="0" destOrd="0" presId="urn:microsoft.com/office/officeart/2005/8/layout/hierarchy1"/>
    <dgm:cxn modelId="{CB2F9794-FA21-4DA3-8073-12214E184AC3}" type="presOf" srcId="{7390DB62-EB94-4861-938D-074DF131FDD7}" destId="{5A71FA4F-A20E-4484-87FD-E1ABE5F74F02}" srcOrd="0" destOrd="0" presId="urn:microsoft.com/office/officeart/2005/8/layout/hierarchy1"/>
    <dgm:cxn modelId="{5AF8E103-8E86-4057-8DAB-5A760EB2181B}" type="presOf" srcId="{120D7ECC-EC7C-493C-BDDB-99100A982C06}" destId="{CFAFE61F-A4D8-4A17-871C-47724EC3F484}" srcOrd="0" destOrd="0" presId="urn:microsoft.com/office/officeart/2005/8/layout/hierarchy1"/>
    <dgm:cxn modelId="{FE5D8E6C-803C-4DAD-983A-89D43510A1E9}" srcId="{90AF3DC0-29E4-43B5-8AFC-97743CA9BCED}" destId="{9E69847E-CFEC-4A46-AC0B-50D2C344BD0B}" srcOrd="3" destOrd="0" parTransId="{120D7ECC-EC7C-493C-BDDB-99100A982C06}" sibTransId="{03CD0C32-0AD4-42AB-884F-04F0DD6C0A5F}"/>
    <dgm:cxn modelId="{8A589B12-7AD8-4981-8479-0CC357AFEA1C}" type="presOf" srcId="{F7895034-519B-4C49-8AAF-70309A4065A5}" destId="{2B333D1B-23BF-43A2-8029-E10861944637}" srcOrd="0" destOrd="0" presId="urn:microsoft.com/office/officeart/2005/8/layout/hierarchy1"/>
    <dgm:cxn modelId="{9A0ACC3F-B529-48CC-BCDB-12221EE45D8E}" type="presParOf" srcId="{84DB2F1C-4E1A-4DDA-99D7-A2B641E7EF53}" destId="{19CAB2FF-B0D8-45B1-AA25-2DC2FAB3CF8D}" srcOrd="0" destOrd="0" presId="urn:microsoft.com/office/officeart/2005/8/layout/hierarchy1"/>
    <dgm:cxn modelId="{B3B99DCF-905F-4B9D-972D-BB408A8A977A}" type="presParOf" srcId="{19CAB2FF-B0D8-45B1-AA25-2DC2FAB3CF8D}" destId="{76833826-3471-4EC9-8D28-5A3FFF3AFB7A}" srcOrd="0" destOrd="0" presId="urn:microsoft.com/office/officeart/2005/8/layout/hierarchy1"/>
    <dgm:cxn modelId="{A0E404E5-2480-4121-AA3E-49373367FF6A}" type="presParOf" srcId="{76833826-3471-4EC9-8D28-5A3FFF3AFB7A}" destId="{559FCBF9-5A22-4D98-9F7B-D1EAB0B929FC}" srcOrd="0" destOrd="0" presId="urn:microsoft.com/office/officeart/2005/8/layout/hierarchy1"/>
    <dgm:cxn modelId="{A15D8928-0CCE-4300-B014-3447BEA0301F}" type="presParOf" srcId="{76833826-3471-4EC9-8D28-5A3FFF3AFB7A}" destId="{21ED4C03-63D8-4DB1-B091-4C028D9CC7F5}" srcOrd="1" destOrd="0" presId="urn:microsoft.com/office/officeart/2005/8/layout/hierarchy1"/>
    <dgm:cxn modelId="{03224F5A-3380-49E7-8B8F-4B7A4C01AC48}" type="presParOf" srcId="{19CAB2FF-B0D8-45B1-AA25-2DC2FAB3CF8D}" destId="{795EFA08-986B-428B-9FDB-4F0302DB9CD4}" srcOrd="1" destOrd="0" presId="urn:microsoft.com/office/officeart/2005/8/layout/hierarchy1"/>
    <dgm:cxn modelId="{1AD87E59-C153-40AB-8C26-96302D5BC114}" type="presParOf" srcId="{795EFA08-986B-428B-9FDB-4F0302DB9CD4}" destId="{B6B027FA-1F11-4A77-90A1-503B27881D5E}" srcOrd="0" destOrd="0" presId="urn:microsoft.com/office/officeart/2005/8/layout/hierarchy1"/>
    <dgm:cxn modelId="{3BC2A72F-A6B9-4801-9A2A-93DD072470FE}" type="presParOf" srcId="{795EFA08-986B-428B-9FDB-4F0302DB9CD4}" destId="{9178ECB2-04F0-43F1-B091-9CE2739A6F2D}" srcOrd="1" destOrd="0" presId="urn:microsoft.com/office/officeart/2005/8/layout/hierarchy1"/>
    <dgm:cxn modelId="{739CB454-2681-40E1-902D-8B01B59CD018}" type="presParOf" srcId="{9178ECB2-04F0-43F1-B091-9CE2739A6F2D}" destId="{536DCE3F-3B52-42A9-86A9-291D60AF1D14}" srcOrd="0" destOrd="0" presId="urn:microsoft.com/office/officeart/2005/8/layout/hierarchy1"/>
    <dgm:cxn modelId="{FBF81D7B-0B93-4D53-AF88-3AD133422090}" type="presParOf" srcId="{536DCE3F-3B52-42A9-86A9-291D60AF1D14}" destId="{5EF36885-D8EA-41F3-BAB5-3E42DA29C6EB}" srcOrd="0" destOrd="0" presId="urn:microsoft.com/office/officeart/2005/8/layout/hierarchy1"/>
    <dgm:cxn modelId="{2D787DE9-DFF4-42EB-9682-AC8B109E793E}" type="presParOf" srcId="{536DCE3F-3B52-42A9-86A9-291D60AF1D14}" destId="{81ACE123-C521-4D33-9ED3-AB02C54FFABA}" srcOrd="1" destOrd="0" presId="urn:microsoft.com/office/officeart/2005/8/layout/hierarchy1"/>
    <dgm:cxn modelId="{65DB2D31-6AC2-4454-9005-EFE9507EAB92}" type="presParOf" srcId="{9178ECB2-04F0-43F1-B091-9CE2739A6F2D}" destId="{07332301-03F7-4BB8-8FE1-40BF5F621B6E}" srcOrd="1" destOrd="0" presId="urn:microsoft.com/office/officeart/2005/8/layout/hierarchy1"/>
    <dgm:cxn modelId="{7C982218-5D6D-46EB-960D-7670A2FECA52}" type="presParOf" srcId="{07332301-03F7-4BB8-8FE1-40BF5F621B6E}" destId="{64CCADB8-0FBE-4336-A176-28F8CCEEE0D1}" srcOrd="0" destOrd="0" presId="urn:microsoft.com/office/officeart/2005/8/layout/hierarchy1"/>
    <dgm:cxn modelId="{5982DA2B-CE09-4DCD-A44F-0BDE98FFA930}" type="presParOf" srcId="{07332301-03F7-4BB8-8FE1-40BF5F621B6E}" destId="{8D5CABB8-6175-42D3-B345-951ABFA647B7}" srcOrd="1" destOrd="0" presId="urn:microsoft.com/office/officeart/2005/8/layout/hierarchy1"/>
    <dgm:cxn modelId="{D06FD3A0-D5FB-4C27-AC32-D925E76157F9}" type="presParOf" srcId="{8D5CABB8-6175-42D3-B345-951ABFA647B7}" destId="{1EBE0793-64A5-4049-AA6D-D101D1D6FFC7}" srcOrd="0" destOrd="0" presId="urn:microsoft.com/office/officeart/2005/8/layout/hierarchy1"/>
    <dgm:cxn modelId="{37E8C364-BA06-4CAE-9379-E5E96FCB78B2}" type="presParOf" srcId="{1EBE0793-64A5-4049-AA6D-D101D1D6FFC7}" destId="{DAE9473F-27AF-43DF-AD1E-140A3D8DA219}" srcOrd="0" destOrd="0" presId="urn:microsoft.com/office/officeart/2005/8/layout/hierarchy1"/>
    <dgm:cxn modelId="{10344008-68A5-4FFC-8266-CD76B133C9EF}" type="presParOf" srcId="{1EBE0793-64A5-4049-AA6D-D101D1D6FFC7}" destId="{5F234FD3-386B-4D1A-BAE6-741C94EE7D08}" srcOrd="1" destOrd="0" presId="urn:microsoft.com/office/officeart/2005/8/layout/hierarchy1"/>
    <dgm:cxn modelId="{EA58F1CC-9FAB-446B-B501-A217E34B8E79}" type="presParOf" srcId="{8D5CABB8-6175-42D3-B345-951ABFA647B7}" destId="{BDE161AB-3955-4E2E-87D6-01DD64A72B2F}" srcOrd="1" destOrd="0" presId="urn:microsoft.com/office/officeart/2005/8/layout/hierarchy1"/>
    <dgm:cxn modelId="{635BDAFE-12FD-4451-8C8D-2170CE1C97BD}" type="presParOf" srcId="{07332301-03F7-4BB8-8FE1-40BF5F621B6E}" destId="{DE68F0D6-02AD-485C-8601-211C60290114}" srcOrd="2" destOrd="0" presId="urn:microsoft.com/office/officeart/2005/8/layout/hierarchy1"/>
    <dgm:cxn modelId="{2ED32CEC-AB8D-4482-84EF-A2D1D6FC146D}" type="presParOf" srcId="{07332301-03F7-4BB8-8FE1-40BF5F621B6E}" destId="{AEF7323F-1F59-433D-97BE-5896A64D8B43}" srcOrd="3" destOrd="0" presId="urn:microsoft.com/office/officeart/2005/8/layout/hierarchy1"/>
    <dgm:cxn modelId="{EAB7B0EB-ADE4-4056-8D66-04D5E9570EF0}" type="presParOf" srcId="{AEF7323F-1F59-433D-97BE-5896A64D8B43}" destId="{256ADD9D-5F77-424D-AC94-C413ACDE4040}" srcOrd="0" destOrd="0" presId="urn:microsoft.com/office/officeart/2005/8/layout/hierarchy1"/>
    <dgm:cxn modelId="{ED8BC6ED-5C7E-41D5-9F87-5D195E756541}" type="presParOf" srcId="{256ADD9D-5F77-424D-AC94-C413ACDE4040}" destId="{9B38F53B-869A-4414-AB54-9C5FE712C16E}" srcOrd="0" destOrd="0" presId="urn:microsoft.com/office/officeart/2005/8/layout/hierarchy1"/>
    <dgm:cxn modelId="{F44EE11A-1296-4707-8788-736E6624A425}" type="presParOf" srcId="{256ADD9D-5F77-424D-AC94-C413ACDE4040}" destId="{E267B41B-E7CB-4062-A80A-A9B4018455F7}" srcOrd="1" destOrd="0" presId="urn:microsoft.com/office/officeart/2005/8/layout/hierarchy1"/>
    <dgm:cxn modelId="{D72E92BD-F37F-4032-93B0-A9766BE3E961}" type="presParOf" srcId="{AEF7323F-1F59-433D-97BE-5896A64D8B43}" destId="{ED43DCC2-32D0-4B8B-93D8-DA1CE80E3903}" srcOrd="1" destOrd="0" presId="urn:microsoft.com/office/officeart/2005/8/layout/hierarchy1"/>
    <dgm:cxn modelId="{F584F060-7121-4EDA-88ED-16F8B6DEC136}" type="presParOf" srcId="{07332301-03F7-4BB8-8FE1-40BF5F621B6E}" destId="{17848432-9979-40EC-B159-C6E878773406}" srcOrd="4" destOrd="0" presId="urn:microsoft.com/office/officeart/2005/8/layout/hierarchy1"/>
    <dgm:cxn modelId="{364AFC5B-8BBA-4EF5-9AFF-AD863F63EE4A}" type="presParOf" srcId="{07332301-03F7-4BB8-8FE1-40BF5F621B6E}" destId="{993F1B67-C0F7-4272-ACA5-46F7CA44FB52}" srcOrd="5" destOrd="0" presId="urn:microsoft.com/office/officeart/2005/8/layout/hierarchy1"/>
    <dgm:cxn modelId="{721F1B51-ADD9-4EC5-97F1-0DA5EA2564CF}" type="presParOf" srcId="{993F1B67-C0F7-4272-ACA5-46F7CA44FB52}" destId="{BCDD95EB-B849-4814-85EB-1DC6A74A78DF}" srcOrd="0" destOrd="0" presId="urn:microsoft.com/office/officeart/2005/8/layout/hierarchy1"/>
    <dgm:cxn modelId="{FE607E9F-9F5C-47D9-8A13-78836D979E28}" type="presParOf" srcId="{BCDD95EB-B849-4814-85EB-1DC6A74A78DF}" destId="{B5AEBFA1-DD60-4B37-BE87-CAC24C4C94D1}" srcOrd="0" destOrd="0" presId="urn:microsoft.com/office/officeart/2005/8/layout/hierarchy1"/>
    <dgm:cxn modelId="{CA9EF9A5-DABB-47F1-BDEB-9FAAD0586D8E}" type="presParOf" srcId="{BCDD95EB-B849-4814-85EB-1DC6A74A78DF}" destId="{71220E6A-2408-4D2F-8B11-2FDD8526AC48}" srcOrd="1" destOrd="0" presId="urn:microsoft.com/office/officeart/2005/8/layout/hierarchy1"/>
    <dgm:cxn modelId="{BC337862-BDAA-40FC-9AEE-15DFA811206A}" type="presParOf" srcId="{993F1B67-C0F7-4272-ACA5-46F7CA44FB52}" destId="{5E58F8CA-61B9-4BDF-8F16-97CA0B229183}" srcOrd="1" destOrd="0" presId="urn:microsoft.com/office/officeart/2005/8/layout/hierarchy1"/>
    <dgm:cxn modelId="{A0FF46FD-333D-4F86-9102-B7F0F525B136}" type="presParOf" srcId="{07332301-03F7-4BB8-8FE1-40BF5F621B6E}" destId="{CFAFE61F-A4D8-4A17-871C-47724EC3F484}" srcOrd="6" destOrd="0" presId="urn:microsoft.com/office/officeart/2005/8/layout/hierarchy1"/>
    <dgm:cxn modelId="{15850353-9494-4C4D-8B43-DAF827DAA012}" type="presParOf" srcId="{07332301-03F7-4BB8-8FE1-40BF5F621B6E}" destId="{101B0A34-5319-47FC-BF3E-958BAFA3E7E9}" srcOrd="7" destOrd="0" presId="urn:microsoft.com/office/officeart/2005/8/layout/hierarchy1"/>
    <dgm:cxn modelId="{481EE7F2-0880-499A-9D97-C7C44185BC94}" type="presParOf" srcId="{101B0A34-5319-47FC-BF3E-958BAFA3E7E9}" destId="{69180E54-EB67-458C-A06F-FED803740095}" srcOrd="0" destOrd="0" presId="urn:microsoft.com/office/officeart/2005/8/layout/hierarchy1"/>
    <dgm:cxn modelId="{EB6CC6F0-08F2-48DA-B76A-31F889DF908F}" type="presParOf" srcId="{69180E54-EB67-458C-A06F-FED803740095}" destId="{D28F0B39-46EC-4EF6-9924-4E9ADCF3B417}" srcOrd="0" destOrd="0" presId="urn:microsoft.com/office/officeart/2005/8/layout/hierarchy1"/>
    <dgm:cxn modelId="{0E67556A-8562-46D1-B6B5-DC07DBA80073}" type="presParOf" srcId="{69180E54-EB67-458C-A06F-FED803740095}" destId="{ACA6AD00-EC10-4FDF-B35F-9F1D0F941CD6}" srcOrd="1" destOrd="0" presId="urn:microsoft.com/office/officeart/2005/8/layout/hierarchy1"/>
    <dgm:cxn modelId="{EBE21CF0-34FE-44A9-989A-677951C66952}" type="presParOf" srcId="{101B0A34-5319-47FC-BF3E-958BAFA3E7E9}" destId="{5ADD2752-6B85-499E-833A-1B258BF68C4C}" srcOrd="1" destOrd="0" presId="urn:microsoft.com/office/officeart/2005/8/layout/hierarchy1"/>
    <dgm:cxn modelId="{4C3A0E88-D2A5-4EBB-8895-68B1B5CC1CC5}" type="presParOf" srcId="{795EFA08-986B-428B-9FDB-4F0302DB9CD4}" destId="{BDAF227A-D62E-44D9-836E-22E3D5A667CC}" srcOrd="2" destOrd="0" presId="urn:microsoft.com/office/officeart/2005/8/layout/hierarchy1"/>
    <dgm:cxn modelId="{6A6D62F5-E92C-4161-98F2-AA6B7D57244F}" type="presParOf" srcId="{795EFA08-986B-428B-9FDB-4F0302DB9CD4}" destId="{991D46D3-BC27-4D95-B4A9-C76A72D92485}" srcOrd="3" destOrd="0" presId="urn:microsoft.com/office/officeart/2005/8/layout/hierarchy1"/>
    <dgm:cxn modelId="{2A5697A2-6DAF-4EE6-B051-DB2365F053F9}" type="presParOf" srcId="{991D46D3-BC27-4D95-B4A9-C76A72D92485}" destId="{8EAEE27F-6994-4172-BB05-8EA6428BED10}" srcOrd="0" destOrd="0" presId="urn:microsoft.com/office/officeart/2005/8/layout/hierarchy1"/>
    <dgm:cxn modelId="{1A5C8993-AF9C-4ED2-850B-6E02ADD116E3}" type="presParOf" srcId="{8EAEE27F-6994-4172-BB05-8EA6428BED10}" destId="{9D1F0BBC-4C23-42CC-BA97-5C0992AEEEDC}" srcOrd="0" destOrd="0" presId="urn:microsoft.com/office/officeart/2005/8/layout/hierarchy1"/>
    <dgm:cxn modelId="{F937DB9C-6937-4B96-96B2-4614FEEEC9F6}" type="presParOf" srcId="{8EAEE27F-6994-4172-BB05-8EA6428BED10}" destId="{7C5721E8-70F5-4643-A2E4-00032B704A85}" srcOrd="1" destOrd="0" presId="urn:microsoft.com/office/officeart/2005/8/layout/hierarchy1"/>
    <dgm:cxn modelId="{F0B1465C-022D-4035-9FA2-86E780F09C76}" type="presParOf" srcId="{991D46D3-BC27-4D95-B4A9-C76A72D92485}" destId="{4A5C7342-B9DF-4042-9127-FD2B020E70F2}" srcOrd="1" destOrd="0" presId="urn:microsoft.com/office/officeart/2005/8/layout/hierarchy1"/>
    <dgm:cxn modelId="{44AE8DF6-2FEA-44FE-AA28-08B440231659}" type="presParOf" srcId="{4A5C7342-B9DF-4042-9127-FD2B020E70F2}" destId="{6F27B48F-8488-4FC3-A049-D5F7670759C1}" srcOrd="0" destOrd="0" presId="urn:microsoft.com/office/officeart/2005/8/layout/hierarchy1"/>
    <dgm:cxn modelId="{25AA4695-EA2D-4E6F-A275-5F0189D0CC80}" type="presParOf" srcId="{4A5C7342-B9DF-4042-9127-FD2B020E70F2}" destId="{583B0401-6351-4FF6-92B2-48A4BF68477E}" srcOrd="1" destOrd="0" presId="urn:microsoft.com/office/officeart/2005/8/layout/hierarchy1"/>
    <dgm:cxn modelId="{2C576D97-D098-4C4D-B656-E4105DA3B1A9}" type="presParOf" srcId="{583B0401-6351-4FF6-92B2-48A4BF68477E}" destId="{61692E87-764C-4BCB-BD79-C0AC639F5A78}" srcOrd="0" destOrd="0" presId="urn:microsoft.com/office/officeart/2005/8/layout/hierarchy1"/>
    <dgm:cxn modelId="{26EF41F4-177E-4B01-AE0A-0B03AA853B1F}" type="presParOf" srcId="{61692E87-764C-4BCB-BD79-C0AC639F5A78}" destId="{E6C32039-628C-4CCA-93C9-6824FC7BD40C}" srcOrd="0" destOrd="0" presId="urn:microsoft.com/office/officeart/2005/8/layout/hierarchy1"/>
    <dgm:cxn modelId="{694B4E0C-F7FD-474E-8F20-F86F8A6A3954}" type="presParOf" srcId="{61692E87-764C-4BCB-BD79-C0AC639F5A78}" destId="{B04C7EC3-2DB5-42D9-AC56-459B76A27F0D}" srcOrd="1" destOrd="0" presId="urn:microsoft.com/office/officeart/2005/8/layout/hierarchy1"/>
    <dgm:cxn modelId="{40466257-81B8-4D58-A5D4-D7A8773AE1DB}" type="presParOf" srcId="{583B0401-6351-4FF6-92B2-48A4BF68477E}" destId="{2320DCAB-33F9-4F19-ADD7-DD029C912484}" srcOrd="1" destOrd="0" presId="urn:microsoft.com/office/officeart/2005/8/layout/hierarchy1"/>
    <dgm:cxn modelId="{9EA6311A-63A0-4093-93C4-75E31A2E8E93}" type="presParOf" srcId="{4A5C7342-B9DF-4042-9127-FD2B020E70F2}" destId="{63B7D479-B296-4B19-B221-F06DDD404703}" srcOrd="2" destOrd="0" presId="urn:microsoft.com/office/officeart/2005/8/layout/hierarchy1"/>
    <dgm:cxn modelId="{CC355A93-ED0B-46C9-9848-F3ECAAE2AB88}" type="presParOf" srcId="{4A5C7342-B9DF-4042-9127-FD2B020E70F2}" destId="{FBBCC0FB-74AB-4BA2-92A1-C3C4EF57E6D9}" srcOrd="3" destOrd="0" presId="urn:microsoft.com/office/officeart/2005/8/layout/hierarchy1"/>
    <dgm:cxn modelId="{1B9AE0B6-3CC0-4302-B2D4-DB01D40EC774}" type="presParOf" srcId="{FBBCC0FB-74AB-4BA2-92A1-C3C4EF57E6D9}" destId="{591C507E-4633-46B6-8830-A3FC5931E538}" srcOrd="0" destOrd="0" presId="urn:microsoft.com/office/officeart/2005/8/layout/hierarchy1"/>
    <dgm:cxn modelId="{7B44492B-D7C6-447B-B27F-22C3E4B6A790}" type="presParOf" srcId="{591C507E-4633-46B6-8830-A3FC5931E538}" destId="{1D44D0A6-90C7-4CF5-B014-2ED753676611}" srcOrd="0" destOrd="0" presId="urn:microsoft.com/office/officeart/2005/8/layout/hierarchy1"/>
    <dgm:cxn modelId="{5A2E1DDA-EE18-4A71-BCB1-C410A266F980}" type="presParOf" srcId="{591C507E-4633-46B6-8830-A3FC5931E538}" destId="{012BA695-CCF5-4EF1-8BC2-F0BD952BFD0C}" srcOrd="1" destOrd="0" presId="urn:microsoft.com/office/officeart/2005/8/layout/hierarchy1"/>
    <dgm:cxn modelId="{FC347363-5DE0-4E4C-A706-B008F34A5E80}" type="presParOf" srcId="{FBBCC0FB-74AB-4BA2-92A1-C3C4EF57E6D9}" destId="{2E65D2C6-195A-4767-AD8B-AE0CC72F460C}" srcOrd="1" destOrd="0" presId="urn:microsoft.com/office/officeart/2005/8/layout/hierarchy1"/>
    <dgm:cxn modelId="{AE0B1C33-5226-468F-8A62-23698104CAF8}" type="presParOf" srcId="{4A5C7342-B9DF-4042-9127-FD2B020E70F2}" destId="{E1CFB7E8-8784-409C-B4D3-6D492E5C61B1}" srcOrd="4" destOrd="0" presId="urn:microsoft.com/office/officeart/2005/8/layout/hierarchy1"/>
    <dgm:cxn modelId="{FD7CEA66-A102-4F81-8C8E-F63B2EBE19FD}" type="presParOf" srcId="{4A5C7342-B9DF-4042-9127-FD2B020E70F2}" destId="{9802C410-F5B1-4608-9A30-A4048A533A7A}" srcOrd="5" destOrd="0" presId="urn:microsoft.com/office/officeart/2005/8/layout/hierarchy1"/>
    <dgm:cxn modelId="{8FF72545-7DAC-4134-B67E-A0DE8EAB398C}" type="presParOf" srcId="{9802C410-F5B1-4608-9A30-A4048A533A7A}" destId="{FBD3C566-E2FA-417E-AE0A-D6054A0D4F01}" srcOrd="0" destOrd="0" presId="urn:microsoft.com/office/officeart/2005/8/layout/hierarchy1"/>
    <dgm:cxn modelId="{77B4F847-9E85-4514-A148-CD4D5179D6E9}" type="presParOf" srcId="{FBD3C566-E2FA-417E-AE0A-D6054A0D4F01}" destId="{BE32E906-731E-4499-8E43-2F1B61B5F7C8}" srcOrd="0" destOrd="0" presId="urn:microsoft.com/office/officeart/2005/8/layout/hierarchy1"/>
    <dgm:cxn modelId="{1FD664C9-38EE-4E43-AAFB-5419F4466FDE}" type="presParOf" srcId="{FBD3C566-E2FA-417E-AE0A-D6054A0D4F01}" destId="{9DB806C9-6695-467C-8D53-6F1347A6CE11}" srcOrd="1" destOrd="0" presId="urn:microsoft.com/office/officeart/2005/8/layout/hierarchy1"/>
    <dgm:cxn modelId="{E50BDFEA-3D6A-494F-966D-95F58B1376B6}" type="presParOf" srcId="{9802C410-F5B1-4608-9A30-A4048A533A7A}" destId="{A40F933B-CEFF-44F1-ADCE-68C840657FE6}" srcOrd="1" destOrd="0" presId="urn:microsoft.com/office/officeart/2005/8/layout/hierarchy1"/>
    <dgm:cxn modelId="{C5707B4E-3A6F-4570-982B-CDC35F150814}" type="presParOf" srcId="{795EFA08-986B-428B-9FDB-4F0302DB9CD4}" destId="{0F3687B4-650A-4F6B-B8E5-FD4D424CF6A6}" srcOrd="4" destOrd="0" presId="urn:microsoft.com/office/officeart/2005/8/layout/hierarchy1"/>
    <dgm:cxn modelId="{9E5D25B1-4FA6-48CD-8547-D64D3AF17498}" type="presParOf" srcId="{795EFA08-986B-428B-9FDB-4F0302DB9CD4}" destId="{198D24E8-794D-4724-8611-1C05C9ABC915}" srcOrd="5" destOrd="0" presId="urn:microsoft.com/office/officeart/2005/8/layout/hierarchy1"/>
    <dgm:cxn modelId="{B6EF9FC9-4E2C-4198-BE20-C32F7ECBFC14}" type="presParOf" srcId="{198D24E8-794D-4724-8611-1C05C9ABC915}" destId="{5DE6A85B-116B-42A8-90FB-60FE5D10A340}" srcOrd="0" destOrd="0" presId="urn:microsoft.com/office/officeart/2005/8/layout/hierarchy1"/>
    <dgm:cxn modelId="{AD4CA6FE-94D2-4B26-A2B8-01B211DF306F}" type="presParOf" srcId="{5DE6A85B-116B-42A8-90FB-60FE5D10A340}" destId="{EB1946F3-0EE3-4C99-9DD0-15DA6F926736}" srcOrd="0" destOrd="0" presId="urn:microsoft.com/office/officeart/2005/8/layout/hierarchy1"/>
    <dgm:cxn modelId="{CDC2F531-296F-4F11-82A7-96F161D29A0D}" type="presParOf" srcId="{5DE6A85B-116B-42A8-90FB-60FE5D10A340}" destId="{3FF91FB7-7AC1-4938-91F3-F67BC2A2245F}" srcOrd="1" destOrd="0" presId="urn:microsoft.com/office/officeart/2005/8/layout/hierarchy1"/>
    <dgm:cxn modelId="{46C70699-1902-41BB-8F4C-A7E342EC54E0}" type="presParOf" srcId="{198D24E8-794D-4724-8611-1C05C9ABC915}" destId="{F51ECED4-4B08-4904-BFA8-15890A9EDA0A}" srcOrd="1" destOrd="0" presId="urn:microsoft.com/office/officeart/2005/8/layout/hierarchy1"/>
    <dgm:cxn modelId="{02038C98-28D4-400A-955B-0A00B5315BD3}" type="presParOf" srcId="{F51ECED4-4B08-4904-BFA8-15890A9EDA0A}" destId="{5A71FA4F-A20E-4484-87FD-E1ABE5F74F02}" srcOrd="0" destOrd="0" presId="urn:microsoft.com/office/officeart/2005/8/layout/hierarchy1"/>
    <dgm:cxn modelId="{DFD06C60-7F4A-4913-9E80-12FC46B807F4}" type="presParOf" srcId="{F51ECED4-4B08-4904-BFA8-15890A9EDA0A}" destId="{09FF5D91-C680-4222-BD44-D329D7F8F574}" srcOrd="1" destOrd="0" presId="urn:microsoft.com/office/officeart/2005/8/layout/hierarchy1"/>
    <dgm:cxn modelId="{065C6F49-2F43-4F1A-9D8C-E5FAAADEA30F}" type="presParOf" srcId="{09FF5D91-C680-4222-BD44-D329D7F8F574}" destId="{50FA139F-DEB1-4AF5-98BB-C96CE20F76CC}" srcOrd="0" destOrd="0" presId="urn:microsoft.com/office/officeart/2005/8/layout/hierarchy1"/>
    <dgm:cxn modelId="{74D6B5D0-334B-4EB0-8FBD-4213E9BA15C1}" type="presParOf" srcId="{50FA139F-DEB1-4AF5-98BB-C96CE20F76CC}" destId="{45E7785C-D6A9-4AD4-9D39-A8BD595B283D}" srcOrd="0" destOrd="0" presId="urn:microsoft.com/office/officeart/2005/8/layout/hierarchy1"/>
    <dgm:cxn modelId="{3BDA4C63-0729-4636-98A3-26CA1EEF0DF0}" type="presParOf" srcId="{50FA139F-DEB1-4AF5-98BB-C96CE20F76CC}" destId="{2B333D1B-23BF-43A2-8029-E10861944637}" srcOrd="1" destOrd="0" presId="urn:microsoft.com/office/officeart/2005/8/layout/hierarchy1"/>
    <dgm:cxn modelId="{78192E09-C792-4B25-868C-391F62B666BD}" type="presParOf" srcId="{09FF5D91-C680-4222-BD44-D329D7F8F574}" destId="{9D153582-D988-43F0-A150-E73F8A19C61A}" srcOrd="1" destOrd="0" presId="urn:microsoft.com/office/officeart/2005/8/layout/hierarchy1"/>
    <dgm:cxn modelId="{0A7D3F8C-E0B8-4F98-AE26-775B9977351B}" type="presParOf" srcId="{F51ECED4-4B08-4904-BFA8-15890A9EDA0A}" destId="{E87E5543-03C5-4604-9CA7-61988D7FC411}" srcOrd="2" destOrd="0" presId="urn:microsoft.com/office/officeart/2005/8/layout/hierarchy1"/>
    <dgm:cxn modelId="{182B53C7-1D64-4895-90A5-5A3EB0F66120}" type="presParOf" srcId="{F51ECED4-4B08-4904-BFA8-15890A9EDA0A}" destId="{C60F3C15-8883-491E-A584-E17398E2C91D}" srcOrd="3" destOrd="0" presId="urn:microsoft.com/office/officeart/2005/8/layout/hierarchy1"/>
    <dgm:cxn modelId="{85F52814-9C21-4B50-B59B-7C3FF36D603B}" type="presParOf" srcId="{C60F3C15-8883-491E-A584-E17398E2C91D}" destId="{B0D9DC4D-2BE2-400D-86DA-BF3588FE8BD1}" srcOrd="0" destOrd="0" presId="urn:microsoft.com/office/officeart/2005/8/layout/hierarchy1"/>
    <dgm:cxn modelId="{B007F657-F2CD-4B9B-B929-5D77D8AA7FD3}" type="presParOf" srcId="{B0D9DC4D-2BE2-400D-86DA-BF3588FE8BD1}" destId="{9729FD27-01E6-4C71-9ED0-8E635ECF7767}" srcOrd="0" destOrd="0" presId="urn:microsoft.com/office/officeart/2005/8/layout/hierarchy1"/>
    <dgm:cxn modelId="{35130594-AF7C-4FC9-9842-FE13F5486B0E}" type="presParOf" srcId="{B0D9DC4D-2BE2-400D-86DA-BF3588FE8BD1}" destId="{0D81DE16-E9D8-4AF9-BDBA-F19D6A499020}" srcOrd="1" destOrd="0" presId="urn:microsoft.com/office/officeart/2005/8/layout/hierarchy1"/>
    <dgm:cxn modelId="{19B0F4DE-CD79-4899-AB62-8866456C977B}" type="presParOf" srcId="{C60F3C15-8883-491E-A584-E17398E2C91D}" destId="{05F96AFE-1F04-4ED5-A1C3-6A58876D4FE5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769BCD9-3BF8-4E6D-913F-C87047603934}" type="doc">
      <dgm:prSet loTypeId="urn:microsoft.com/office/officeart/2005/8/layout/hierarchy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F444090-A406-46B9-9636-E6F6A14804B2}">
      <dgm:prSet phldrT="[Text]" custT="1"/>
      <dgm:spPr/>
      <dgm:t>
        <a:bodyPr/>
        <a:lstStyle/>
        <a:p>
          <a:r>
            <a:rPr lang="en-US" sz="2400" cap="none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Network Models</a:t>
          </a:r>
          <a:endParaRPr lang="en-US" sz="2400" dirty="0"/>
        </a:p>
      </dgm:t>
    </dgm:pt>
    <dgm:pt modelId="{BCB1B370-24DF-4CD9-89FB-987135D9B91C}" type="parTrans" cxnId="{B667B2E4-0352-4E47-964D-21416489F4BB}">
      <dgm:prSet/>
      <dgm:spPr/>
      <dgm:t>
        <a:bodyPr/>
        <a:lstStyle/>
        <a:p>
          <a:endParaRPr lang="en-US"/>
        </a:p>
      </dgm:t>
    </dgm:pt>
    <dgm:pt modelId="{1C6E253C-5CBE-4FF8-947A-79698F9BD2EC}" type="sibTrans" cxnId="{B667B2E4-0352-4E47-964D-21416489F4BB}">
      <dgm:prSet/>
      <dgm:spPr/>
      <dgm:t>
        <a:bodyPr/>
        <a:lstStyle/>
        <a:p>
          <a:endParaRPr lang="en-US"/>
        </a:p>
      </dgm:t>
    </dgm:pt>
    <dgm:pt modelId="{90AF3DC0-29E4-43B5-8AFC-97743CA9BCED}">
      <dgm:prSet phldrT="[Text]"/>
      <dgm:spPr/>
      <dgm:t>
        <a:bodyPr/>
        <a:lstStyle/>
        <a:p>
          <a:r>
            <a:rPr lang="en-US" dirty="0" smtClean="0"/>
            <a:t>MAC</a:t>
          </a:r>
        </a:p>
        <a:p>
          <a:r>
            <a:rPr lang="en-US" dirty="0" smtClean="0"/>
            <a:t> Model</a:t>
          </a:r>
          <a:endParaRPr lang="en-US" dirty="0"/>
        </a:p>
      </dgm:t>
    </dgm:pt>
    <dgm:pt modelId="{6C69152D-B96A-4086-9E97-B7D30EBC3930}" type="parTrans" cxnId="{0B4A42D5-69DE-4442-BD62-A84228107307}">
      <dgm:prSet/>
      <dgm:spPr/>
      <dgm:t>
        <a:bodyPr/>
        <a:lstStyle/>
        <a:p>
          <a:endParaRPr lang="en-US"/>
        </a:p>
      </dgm:t>
    </dgm:pt>
    <dgm:pt modelId="{D500E874-8DE4-4711-BD34-08DC4AB91859}" type="sibTrans" cxnId="{0B4A42D5-69DE-4442-BD62-A84228107307}">
      <dgm:prSet/>
      <dgm:spPr/>
      <dgm:t>
        <a:bodyPr/>
        <a:lstStyle/>
        <a:p>
          <a:endParaRPr lang="en-US"/>
        </a:p>
      </dgm:t>
    </dgm:pt>
    <dgm:pt modelId="{E4A03E0A-24BB-4C7F-AB92-ED3DB7058656}">
      <dgm:prSet phldrT="[Text]"/>
      <dgm:spPr/>
      <dgm:t>
        <a:bodyPr/>
        <a:lstStyle/>
        <a:p>
          <a:r>
            <a:rPr lang="en-US" dirty="0" smtClean="0"/>
            <a:t>Routing</a:t>
          </a:r>
        </a:p>
        <a:p>
          <a:r>
            <a:rPr lang="en-US" dirty="0" smtClean="0"/>
            <a:t> Models</a:t>
          </a:r>
          <a:endParaRPr lang="en-US" dirty="0"/>
        </a:p>
      </dgm:t>
    </dgm:pt>
    <dgm:pt modelId="{984AF708-CF07-4E53-BC4A-C61008BE9874}" type="parTrans" cxnId="{CAB7E058-5879-4677-B7F5-EA7B6D28C2B6}">
      <dgm:prSet/>
      <dgm:spPr/>
      <dgm:t>
        <a:bodyPr/>
        <a:lstStyle/>
        <a:p>
          <a:endParaRPr lang="en-US"/>
        </a:p>
      </dgm:t>
    </dgm:pt>
    <dgm:pt modelId="{018511EE-EB4A-4B72-943D-218857C0A2E7}" type="sibTrans" cxnId="{CAB7E058-5879-4677-B7F5-EA7B6D28C2B6}">
      <dgm:prSet/>
      <dgm:spPr/>
      <dgm:t>
        <a:bodyPr/>
        <a:lstStyle/>
        <a:p>
          <a:endParaRPr lang="en-US"/>
        </a:p>
      </dgm:t>
    </dgm:pt>
    <dgm:pt modelId="{DFF494E9-7F55-4CFC-B369-0A913EE181E7}">
      <dgm:prSet/>
      <dgm:spPr/>
      <dgm:t>
        <a:bodyPr/>
        <a:lstStyle/>
        <a:p>
          <a:r>
            <a:rPr lang="en-US" dirty="0" smtClean="0"/>
            <a:t>System</a:t>
          </a:r>
        </a:p>
        <a:p>
          <a:r>
            <a:rPr lang="en-US" dirty="0" smtClean="0"/>
            <a:t> Model</a:t>
          </a:r>
          <a:endParaRPr lang="en-US" dirty="0"/>
        </a:p>
      </dgm:t>
    </dgm:pt>
    <dgm:pt modelId="{B3F2E9FD-978B-43D7-A7C2-1B18DB419EDB}" type="parTrans" cxnId="{DA145F1E-654B-46EA-8FFC-F2674E5C38F5}">
      <dgm:prSet/>
      <dgm:spPr/>
      <dgm:t>
        <a:bodyPr/>
        <a:lstStyle/>
        <a:p>
          <a:endParaRPr lang="en-US"/>
        </a:p>
      </dgm:t>
    </dgm:pt>
    <dgm:pt modelId="{F06578EE-9590-4336-ABDF-66FD427AD7F4}" type="sibTrans" cxnId="{DA145F1E-654B-46EA-8FFC-F2674E5C38F5}">
      <dgm:prSet/>
      <dgm:spPr/>
      <dgm:t>
        <a:bodyPr/>
        <a:lstStyle/>
        <a:p>
          <a:endParaRPr lang="en-US"/>
        </a:p>
      </dgm:t>
    </dgm:pt>
    <dgm:pt modelId="{84DB2F1C-4E1A-4DDA-99D7-A2B641E7EF53}" type="pres">
      <dgm:prSet presAssocID="{F769BCD9-3BF8-4E6D-913F-C8704760393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19CAB2FF-B0D8-45B1-AA25-2DC2FAB3CF8D}" type="pres">
      <dgm:prSet presAssocID="{DF444090-A406-46B9-9636-E6F6A14804B2}" presName="hierRoot1" presStyleCnt="0"/>
      <dgm:spPr/>
      <dgm:t>
        <a:bodyPr/>
        <a:lstStyle/>
        <a:p>
          <a:endParaRPr lang="en-US"/>
        </a:p>
      </dgm:t>
    </dgm:pt>
    <dgm:pt modelId="{76833826-3471-4EC9-8D28-5A3FFF3AFB7A}" type="pres">
      <dgm:prSet presAssocID="{DF444090-A406-46B9-9636-E6F6A14804B2}" presName="composite" presStyleCnt="0"/>
      <dgm:spPr/>
      <dgm:t>
        <a:bodyPr/>
        <a:lstStyle/>
        <a:p>
          <a:endParaRPr lang="en-US"/>
        </a:p>
      </dgm:t>
    </dgm:pt>
    <dgm:pt modelId="{559FCBF9-5A22-4D98-9F7B-D1EAB0B929FC}" type="pres">
      <dgm:prSet presAssocID="{DF444090-A406-46B9-9636-E6F6A14804B2}" presName="background" presStyleLbl="node0" presStyleIdx="0" presStyleCnt="1"/>
      <dgm:spPr/>
      <dgm:t>
        <a:bodyPr/>
        <a:lstStyle/>
        <a:p>
          <a:endParaRPr lang="en-US"/>
        </a:p>
      </dgm:t>
    </dgm:pt>
    <dgm:pt modelId="{21ED4C03-63D8-4DB1-B091-4C028D9CC7F5}" type="pres">
      <dgm:prSet presAssocID="{DF444090-A406-46B9-9636-E6F6A14804B2}" presName="text" presStyleLbl="fgAcc0" presStyleIdx="0" presStyleCnt="1" custScaleX="59714" custScaleY="65450" custLinFactNeighborX="-792" custLinFactNeighborY="-1700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95EFA08-986B-428B-9FDB-4F0302DB9CD4}" type="pres">
      <dgm:prSet presAssocID="{DF444090-A406-46B9-9636-E6F6A14804B2}" presName="hierChild2" presStyleCnt="0"/>
      <dgm:spPr/>
      <dgm:t>
        <a:bodyPr/>
        <a:lstStyle/>
        <a:p>
          <a:endParaRPr lang="en-US"/>
        </a:p>
      </dgm:t>
    </dgm:pt>
    <dgm:pt modelId="{B6B027FA-1F11-4A77-90A1-503B27881D5E}" type="pres">
      <dgm:prSet presAssocID="{6C69152D-B96A-4086-9E97-B7D30EBC3930}" presName="Name10" presStyleLbl="parChTrans1D2" presStyleIdx="0" presStyleCnt="3"/>
      <dgm:spPr/>
      <dgm:t>
        <a:bodyPr/>
        <a:lstStyle/>
        <a:p>
          <a:endParaRPr lang="en-US"/>
        </a:p>
      </dgm:t>
    </dgm:pt>
    <dgm:pt modelId="{9178ECB2-04F0-43F1-B091-9CE2739A6F2D}" type="pres">
      <dgm:prSet presAssocID="{90AF3DC0-29E4-43B5-8AFC-97743CA9BCED}" presName="hierRoot2" presStyleCnt="0"/>
      <dgm:spPr/>
      <dgm:t>
        <a:bodyPr/>
        <a:lstStyle/>
        <a:p>
          <a:endParaRPr lang="en-US"/>
        </a:p>
      </dgm:t>
    </dgm:pt>
    <dgm:pt modelId="{536DCE3F-3B52-42A9-86A9-291D60AF1D14}" type="pres">
      <dgm:prSet presAssocID="{90AF3DC0-29E4-43B5-8AFC-97743CA9BCED}" presName="composite2" presStyleCnt="0"/>
      <dgm:spPr/>
      <dgm:t>
        <a:bodyPr/>
        <a:lstStyle/>
        <a:p>
          <a:endParaRPr lang="en-US"/>
        </a:p>
      </dgm:t>
    </dgm:pt>
    <dgm:pt modelId="{5EF36885-D8EA-41F3-BAB5-3E42DA29C6EB}" type="pres">
      <dgm:prSet presAssocID="{90AF3DC0-29E4-43B5-8AFC-97743CA9BCED}" presName="background2" presStyleLbl="node2" presStyleIdx="0" presStyleCnt="3"/>
      <dgm:spPr/>
      <dgm:t>
        <a:bodyPr/>
        <a:lstStyle/>
        <a:p>
          <a:endParaRPr lang="en-US"/>
        </a:p>
      </dgm:t>
    </dgm:pt>
    <dgm:pt modelId="{81ACE123-C521-4D33-9ED3-AB02C54FFABA}" type="pres">
      <dgm:prSet presAssocID="{90AF3DC0-29E4-43B5-8AFC-97743CA9BCED}" presName="text2" presStyleLbl="fgAcc2" presStyleIdx="0" presStyleCnt="3" custScaleX="59622" custScaleY="75342" custLinFactNeighborX="-42374" custLinFactNeighborY="-1512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7332301-03F7-4BB8-8FE1-40BF5F621B6E}" type="pres">
      <dgm:prSet presAssocID="{90AF3DC0-29E4-43B5-8AFC-97743CA9BCED}" presName="hierChild3" presStyleCnt="0"/>
      <dgm:spPr/>
      <dgm:t>
        <a:bodyPr/>
        <a:lstStyle/>
        <a:p>
          <a:endParaRPr lang="en-US"/>
        </a:p>
      </dgm:t>
    </dgm:pt>
    <dgm:pt modelId="{BDAF227A-D62E-44D9-836E-22E3D5A667CC}" type="pres">
      <dgm:prSet presAssocID="{984AF708-CF07-4E53-BC4A-C61008BE9874}" presName="Name10" presStyleLbl="parChTrans1D2" presStyleIdx="1" presStyleCnt="3"/>
      <dgm:spPr/>
      <dgm:t>
        <a:bodyPr/>
        <a:lstStyle/>
        <a:p>
          <a:endParaRPr lang="en-US"/>
        </a:p>
      </dgm:t>
    </dgm:pt>
    <dgm:pt modelId="{991D46D3-BC27-4D95-B4A9-C76A72D92485}" type="pres">
      <dgm:prSet presAssocID="{E4A03E0A-24BB-4C7F-AB92-ED3DB7058656}" presName="hierRoot2" presStyleCnt="0"/>
      <dgm:spPr/>
      <dgm:t>
        <a:bodyPr/>
        <a:lstStyle/>
        <a:p>
          <a:endParaRPr lang="en-US"/>
        </a:p>
      </dgm:t>
    </dgm:pt>
    <dgm:pt modelId="{8EAEE27F-6994-4172-BB05-8EA6428BED10}" type="pres">
      <dgm:prSet presAssocID="{E4A03E0A-24BB-4C7F-AB92-ED3DB7058656}" presName="composite2" presStyleCnt="0"/>
      <dgm:spPr/>
      <dgm:t>
        <a:bodyPr/>
        <a:lstStyle/>
        <a:p>
          <a:endParaRPr lang="en-US"/>
        </a:p>
      </dgm:t>
    </dgm:pt>
    <dgm:pt modelId="{9D1F0BBC-4C23-42CC-BA97-5C0992AEEEDC}" type="pres">
      <dgm:prSet presAssocID="{E4A03E0A-24BB-4C7F-AB92-ED3DB7058656}" presName="background2" presStyleLbl="node2" presStyleIdx="1" presStyleCnt="3"/>
      <dgm:spPr/>
      <dgm:t>
        <a:bodyPr/>
        <a:lstStyle/>
        <a:p>
          <a:endParaRPr lang="en-US"/>
        </a:p>
      </dgm:t>
    </dgm:pt>
    <dgm:pt modelId="{7C5721E8-70F5-4643-A2E4-00032B704A85}" type="pres">
      <dgm:prSet presAssocID="{E4A03E0A-24BB-4C7F-AB92-ED3DB7058656}" presName="text2" presStyleLbl="fgAcc2" presStyleIdx="1" presStyleCnt="3" custScaleX="59777" custScaleY="68445" custLinFactNeighborX="71" custLinFactNeighborY="-1102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A5C7342-B9DF-4042-9127-FD2B020E70F2}" type="pres">
      <dgm:prSet presAssocID="{E4A03E0A-24BB-4C7F-AB92-ED3DB7058656}" presName="hierChild3" presStyleCnt="0"/>
      <dgm:spPr/>
      <dgm:t>
        <a:bodyPr/>
        <a:lstStyle/>
        <a:p>
          <a:endParaRPr lang="en-US"/>
        </a:p>
      </dgm:t>
    </dgm:pt>
    <dgm:pt modelId="{0F3687B4-650A-4F6B-B8E5-FD4D424CF6A6}" type="pres">
      <dgm:prSet presAssocID="{B3F2E9FD-978B-43D7-A7C2-1B18DB419EDB}" presName="Name10" presStyleLbl="parChTrans1D2" presStyleIdx="2" presStyleCnt="3"/>
      <dgm:spPr/>
      <dgm:t>
        <a:bodyPr/>
        <a:lstStyle/>
        <a:p>
          <a:endParaRPr lang="en-US"/>
        </a:p>
      </dgm:t>
    </dgm:pt>
    <dgm:pt modelId="{198D24E8-794D-4724-8611-1C05C9ABC915}" type="pres">
      <dgm:prSet presAssocID="{DFF494E9-7F55-4CFC-B369-0A913EE181E7}" presName="hierRoot2" presStyleCnt="0"/>
      <dgm:spPr/>
      <dgm:t>
        <a:bodyPr/>
        <a:lstStyle/>
        <a:p>
          <a:endParaRPr lang="en-US"/>
        </a:p>
      </dgm:t>
    </dgm:pt>
    <dgm:pt modelId="{5DE6A85B-116B-42A8-90FB-60FE5D10A340}" type="pres">
      <dgm:prSet presAssocID="{DFF494E9-7F55-4CFC-B369-0A913EE181E7}" presName="composite2" presStyleCnt="0"/>
      <dgm:spPr/>
      <dgm:t>
        <a:bodyPr/>
        <a:lstStyle/>
        <a:p>
          <a:endParaRPr lang="en-US"/>
        </a:p>
      </dgm:t>
    </dgm:pt>
    <dgm:pt modelId="{EB1946F3-0EE3-4C99-9DD0-15DA6F926736}" type="pres">
      <dgm:prSet presAssocID="{DFF494E9-7F55-4CFC-B369-0A913EE181E7}" presName="background2" presStyleLbl="node2" presStyleIdx="2" presStyleCnt="3"/>
      <dgm:spPr/>
      <dgm:t>
        <a:bodyPr/>
        <a:lstStyle/>
        <a:p>
          <a:endParaRPr lang="en-US"/>
        </a:p>
      </dgm:t>
    </dgm:pt>
    <dgm:pt modelId="{3FF91FB7-7AC1-4938-91F3-F67BC2A2245F}" type="pres">
      <dgm:prSet presAssocID="{DFF494E9-7F55-4CFC-B369-0A913EE181E7}" presName="text2" presStyleLbl="fgAcc2" presStyleIdx="2" presStyleCnt="3" custScaleX="60373" custScaleY="71917" custLinFactNeighborX="39081" custLinFactNeighborY="-1117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51ECED4-4B08-4904-BFA8-15890A9EDA0A}" type="pres">
      <dgm:prSet presAssocID="{DFF494E9-7F55-4CFC-B369-0A913EE181E7}" presName="hierChild3" presStyleCnt="0"/>
      <dgm:spPr/>
      <dgm:t>
        <a:bodyPr/>
        <a:lstStyle/>
        <a:p>
          <a:endParaRPr lang="en-US"/>
        </a:p>
      </dgm:t>
    </dgm:pt>
  </dgm:ptLst>
  <dgm:cxnLst>
    <dgm:cxn modelId="{52F2CFE7-06F0-4FC4-86F6-65FC8DCBC33E}" type="presOf" srcId="{DF444090-A406-46B9-9636-E6F6A14804B2}" destId="{21ED4C03-63D8-4DB1-B091-4C028D9CC7F5}" srcOrd="0" destOrd="0" presId="urn:microsoft.com/office/officeart/2005/8/layout/hierarchy1"/>
    <dgm:cxn modelId="{CAB7E058-5879-4677-B7F5-EA7B6D28C2B6}" srcId="{DF444090-A406-46B9-9636-E6F6A14804B2}" destId="{E4A03E0A-24BB-4C7F-AB92-ED3DB7058656}" srcOrd="1" destOrd="0" parTransId="{984AF708-CF07-4E53-BC4A-C61008BE9874}" sibTransId="{018511EE-EB4A-4B72-943D-218857C0A2E7}"/>
    <dgm:cxn modelId="{BB474C4E-5188-4C65-B9B1-CD5E3798C60B}" type="presOf" srcId="{F769BCD9-3BF8-4E6D-913F-C87047603934}" destId="{84DB2F1C-4E1A-4DDA-99D7-A2B641E7EF53}" srcOrd="0" destOrd="0" presId="urn:microsoft.com/office/officeart/2005/8/layout/hierarchy1"/>
    <dgm:cxn modelId="{E982688B-BEF9-4AF5-BE44-3B0D6EE2B67C}" type="presOf" srcId="{984AF708-CF07-4E53-BC4A-C61008BE9874}" destId="{BDAF227A-D62E-44D9-836E-22E3D5A667CC}" srcOrd="0" destOrd="0" presId="urn:microsoft.com/office/officeart/2005/8/layout/hierarchy1"/>
    <dgm:cxn modelId="{6B320BFE-DEDF-47B8-960E-327F3C1E4A86}" type="presOf" srcId="{B3F2E9FD-978B-43D7-A7C2-1B18DB419EDB}" destId="{0F3687B4-650A-4F6B-B8E5-FD4D424CF6A6}" srcOrd="0" destOrd="0" presId="urn:microsoft.com/office/officeart/2005/8/layout/hierarchy1"/>
    <dgm:cxn modelId="{DBAFE66F-ACF4-41B3-A31C-C111C15208EF}" type="presOf" srcId="{DFF494E9-7F55-4CFC-B369-0A913EE181E7}" destId="{3FF91FB7-7AC1-4938-91F3-F67BC2A2245F}" srcOrd="0" destOrd="0" presId="urn:microsoft.com/office/officeart/2005/8/layout/hierarchy1"/>
    <dgm:cxn modelId="{DA145F1E-654B-46EA-8FFC-F2674E5C38F5}" srcId="{DF444090-A406-46B9-9636-E6F6A14804B2}" destId="{DFF494E9-7F55-4CFC-B369-0A913EE181E7}" srcOrd="2" destOrd="0" parTransId="{B3F2E9FD-978B-43D7-A7C2-1B18DB419EDB}" sibTransId="{F06578EE-9590-4336-ABDF-66FD427AD7F4}"/>
    <dgm:cxn modelId="{DA65F55F-7D81-4E6C-8BF4-3F76543153E4}" type="presOf" srcId="{6C69152D-B96A-4086-9E97-B7D30EBC3930}" destId="{B6B027FA-1F11-4A77-90A1-503B27881D5E}" srcOrd="0" destOrd="0" presId="urn:microsoft.com/office/officeart/2005/8/layout/hierarchy1"/>
    <dgm:cxn modelId="{0B4A42D5-69DE-4442-BD62-A84228107307}" srcId="{DF444090-A406-46B9-9636-E6F6A14804B2}" destId="{90AF3DC0-29E4-43B5-8AFC-97743CA9BCED}" srcOrd="0" destOrd="0" parTransId="{6C69152D-B96A-4086-9E97-B7D30EBC3930}" sibTransId="{D500E874-8DE4-4711-BD34-08DC4AB91859}"/>
    <dgm:cxn modelId="{16854445-4041-467C-9F59-F20556DE42B2}" type="presOf" srcId="{E4A03E0A-24BB-4C7F-AB92-ED3DB7058656}" destId="{7C5721E8-70F5-4643-A2E4-00032B704A85}" srcOrd="0" destOrd="0" presId="urn:microsoft.com/office/officeart/2005/8/layout/hierarchy1"/>
    <dgm:cxn modelId="{B667B2E4-0352-4E47-964D-21416489F4BB}" srcId="{F769BCD9-3BF8-4E6D-913F-C87047603934}" destId="{DF444090-A406-46B9-9636-E6F6A14804B2}" srcOrd="0" destOrd="0" parTransId="{BCB1B370-24DF-4CD9-89FB-987135D9B91C}" sibTransId="{1C6E253C-5CBE-4FF8-947A-79698F9BD2EC}"/>
    <dgm:cxn modelId="{1D5392B7-F69E-47D9-8DE1-54438EDEC236}" type="presOf" srcId="{90AF3DC0-29E4-43B5-8AFC-97743CA9BCED}" destId="{81ACE123-C521-4D33-9ED3-AB02C54FFABA}" srcOrd="0" destOrd="0" presId="urn:microsoft.com/office/officeart/2005/8/layout/hierarchy1"/>
    <dgm:cxn modelId="{F1665C71-5A28-4CF8-AEA4-61FF831015D4}" type="presParOf" srcId="{84DB2F1C-4E1A-4DDA-99D7-A2B641E7EF53}" destId="{19CAB2FF-B0D8-45B1-AA25-2DC2FAB3CF8D}" srcOrd="0" destOrd="0" presId="urn:microsoft.com/office/officeart/2005/8/layout/hierarchy1"/>
    <dgm:cxn modelId="{92CB58B7-5703-4212-A927-BB7CB9A2A89A}" type="presParOf" srcId="{19CAB2FF-B0D8-45B1-AA25-2DC2FAB3CF8D}" destId="{76833826-3471-4EC9-8D28-5A3FFF3AFB7A}" srcOrd="0" destOrd="0" presId="urn:microsoft.com/office/officeart/2005/8/layout/hierarchy1"/>
    <dgm:cxn modelId="{A8776864-EB92-41FC-9353-73BE7B120C16}" type="presParOf" srcId="{76833826-3471-4EC9-8D28-5A3FFF3AFB7A}" destId="{559FCBF9-5A22-4D98-9F7B-D1EAB0B929FC}" srcOrd="0" destOrd="0" presId="urn:microsoft.com/office/officeart/2005/8/layout/hierarchy1"/>
    <dgm:cxn modelId="{2EF7CB15-8338-4D29-850A-922639AD0DCD}" type="presParOf" srcId="{76833826-3471-4EC9-8D28-5A3FFF3AFB7A}" destId="{21ED4C03-63D8-4DB1-B091-4C028D9CC7F5}" srcOrd="1" destOrd="0" presId="urn:microsoft.com/office/officeart/2005/8/layout/hierarchy1"/>
    <dgm:cxn modelId="{24D16ACC-946F-4CED-9933-E532ED1D0E7C}" type="presParOf" srcId="{19CAB2FF-B0D8-45B1-AA25-2DC2FAB3CF8D}" destId="{795EFA08-986B-428B-9FDB-4F0302DB9CD4}" srcOrd="1" destOrd="0" presId="urn:microsoft.com/office/officeart/2005/8/layout/hierarchy1"/>
    <dgm:cxn modelId="{A6D5A4D0-7E7D-4EEB-A921-A319B25132F0}" type="presParOf" srcId="{795EFA08-986B-428B-9FDB-4F0302DB9CD4}" destId="{B6B027FA-1F11-4A77-90A1-503B27881D5E}" srcOrd="0" destOrd="0" presId="urn:microsoft.com/office/officeart/2005/8/layout/hierarchy1"/>
    <dgm:cxn modelId="{E9B53AB6-28E6-4AD6-9FE3-A7D5CB357A18}" type="presParOf" srcId="{795EFA08-986B-428B-9FDB-4F0302DB9CD4}" destId="{9178ECB2-04F0-43F1-B091-9CE2739A6F2D}" srcOrd="1" destOrd="0" presId="urn:microsoft.com/office/officeart/2005/8/layout/hierarchy1"/>
    <dgm:cxn modelId="{66D81FC1-7EF0-48E5-821F-4A23EB40C5EE}" type="presParOf" srcId="{9178ECB2-04F0-43F1-B091-9CE2739A6F2D}" destId="{536DCE3F-3B52-42A9-86A9-291D60AF1D14}" srcOrd="0" destOrd="0" presId="urn:microsoft.com/office/officeart/2005/8/layout/hierarchy1"/>
    <dgm:cxn modelId="{4F0E680F-1204-4350-A971-87224BB5E2BE}" type="presParOf" srcId="{536DCE3F-3B52-42A9-86A9-291D60AF1D14}" destId="{5EF36885-D8EA-41F3-BAB5-3E42DA29C6EB}" srcOrd="0" destOrd="0" presId="urn:microsoft.com/office/officeart/2005/8/layout/hierarchy1"/>
    <dgm:cxn modelId="{27F8DC4C-A456-4847-86CA-0911B3E6D6DB}" type="presParOf" srcId="{536DCE3F-3B52-42A9-86A9-291D60AF1D14}" destId="{81ACE123-C521-4D33-9ED3-AB02C54FFABA}" srcOrd="1" destOrd="0" presId="urn:microsoft.com/office/officeart/2005/8/layout/hierarchy1"/>
    <dgm:cxn modelId="{A406243B-AAF2-4CB4-AC92-8204420A9170}" type="presParOf" srcId="{9178ECB2-04F0-43F1-B091-9CE2739A6F2D}" destId="{07332301-03F7-4BB8-8FE1-40BF5F621B6E}" srcOrd="1" destOrd="0" presId="urn:microsoft.com/office/officeart/2005/8/layout/hierarchy1"/>
    <dgm:cxn modelId="{B39C974B-CB7E-4F29-BB5D-5F6585DD2F1B}" type="presParOf" srcId="{795EFA08-986B-428B-9FDB-4F0302DB9CD4}" destId="{BDAF227A-D62E-44D9-836E-22E3D5A667CC}" srcOrd="2" destOrd="0" presId="urn:microsoft.com/office/officeart/2005/8/layout/hierarchy1"/>
    <dgm:cxn modelId="{BB13D35B-CEDD-42D0-8E2A-1A3246238B56}" type="presParOf" srcId="{795EFA08-986B-428B-9FDB-4F0302DB9CD4}" destId="{991D46D3-BC27-4D95-B4A9-C76A72D92485}" srcOrd="3" destOrd="0" presId="urn:microsoft.com/office/officeart/2005/8/layout/hierarchy1"/>
    <dgm:cxn modelId="{A7D0B993-AD58-4CB4-9878-535E1BA593F5}" type="presParOf" srcId="{991D46D3-BC27-4D95-B4A9-C76A72D92485}" destId="{8EAEE27F-6994-4172-BB05-8EA6428BED10}" srcOrd="0" destOrd="0" presId="urn:microsoft.com/office/officeart/2005/8/layout/hierarchy1"/>
    <dgm:cxn modelId="{7D9DB611-E3A7-43D2-A1B0-F2D82EB8AF2F}" type="presParOf" srcId="{8EAEE27F-6994-4172-BB05-8EA6428BED10}" destId="{9D1F0BBC-4C23-42CC-BA97-5C0992AEEEDC}" srcOrd="0" destOrd="0" presId="urn:microsoft.com/office/officeart/2005/8/layout/hierarchy1"/>
    <dgm:cxn modelId="{9F444C1B-010F-4475-90A3-422A2D06DE0C}" type="presParOf" srcId="{8EAEE27F-6994-4172-BB05-8EA6428BED10}" destId="{7C5721E8-70F5-4643-A2E4-00032B704A85}" srcOrd="1" destOrd="0" presId="urn:microsoft.com/office/officeart/2005/8/layout/hierarchy1"/>
    <dgm:cxn modelId="{E1491B6F-2BAD-4984-B5E5-65AEE770E0F9}" type="presParOf" srcId="{991D46D3-BC27-4D95-B4A9-C76A72D92485}" destId="{4A5C7342-B9DF-4042-9127-FD2B020E70F2}" srcOrd="1" destOrd="0" presId="urn:microsoft.com/office/officeart/2005/8/layout/hierarchy1"/>
    <dgm:cxn modelId="{F85E0C49-E003-43CC-9A17-8CBCF4D86B11}" type="presParOf" srcId="{795EFA08-986B-428B-9FDB-4F0302DB9CD4}" destId="{0F3687B4-650A-4F6B-B8E5-FD4D424CF6A6}" srcOrd="4" destOrd="0" presId="urn:microsoft.com/office/officeart/2005/8/layout/hierarchy1"/>
    <dgm:cxn modelId="{7CAE9EC4-8F03-4940-99F8-A2C74C014EEA}" type="presParOf" srcId="{795EFA08-986B-428B-9FDB-4F0302DB9CD4}" destId="{198D24E8-794D-4724-8611-1C05C9ABC915}" srcOrd="5" destOrd="0" presId="urn:microsoft.com/office/officeart/2005/8/layout/hierarchy1"/>
    <dgm:cxn modelId="{7394AFA3-DE50-4954-BBB1-0167195CADD6}" type="presParOf" srcId="{198D24E8-794D-4724-8611-1C05C9ABC915}" destId="{5DE6A85B-116B-42A8-90FB-60FE5D10A340}" srcOrd="0" destOrd="0" presId="urn:microsoft.com/office/officeart/2005/8/layout/hierarchy1"/>
    <dgm:cxn modelId="{BC682DF1-B19B-44C5-8E24-3BCBBB30F25C}" type="presParOf" srcId="{5DE6A85B-116B-42A8-90FB-60FE5D10A340}" destId="{EB1946F3-0EE3-4C99-9DD0-15DA6F926736}" srcOrd="0" destOrd="0" presId="urn:microsoft.com/office/officeart/2005/8/layout/hierarchy1"/>
    <dgm:cxn modelId="{5E058304-E63D-4421-ACB5-824BFA7DECB6}" type="presParOf" srcId="{5DE6A85B-116B-42A8-90FB-60FE5D10A340}" destId="{3FF91FB7-7AC1-4938-91F3-F67BC2A2245F}" srcOrd="1" destOrd="0" presId="urn:microsoft.com/office/officeart/2005/8/layout/hierarchy1"/>
    <dgm:cxn modelId="{36351F2F-9F03-4823-AA07-7A7E9C7155EF}" type="presParOf" srcId="{198D24E8-794D-4724-8611-1C05C9ABC915}" destId="{F51ECED4-4B08-4904-BFA8-15890A9EDA0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51E191-4EC7-4DB5-8A79-4F9D67EDA4B1}">
      <dsp:nvSpPr>
        <dsp:cNvPr id="0" name=""/>
        <dsp:cNvSpPr/>
      </dsp:nvSpPr>
      <dsp:spPr>
        <a:xfrm rot="10800000">
          <a:off x="0" y="0"/>
          <a:ext cx="7020529" cy="1006475"/>
        </a:xfrm>
        <a:prstGeom prst="trapezoid">
          <a:avLst>
            <a:gd name="adj" fmla="val 69754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other higher</a:t>
          </a:r>
          <a:b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</a:b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layers, including session, presentation, and application</a:t>
          </a:r>
          <a:endParaRPr lang="en-US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10800000">
        <a:off x="1228592" y="0"/>
        <a:ext cx="4563343" cy="1006475"/>
      </dsp:txXfrm>
    </dsp:sp>
    <dsp:sp modelId="{53ADAEFB-D79B-4F86-88F4-082D1221BDF5}">
      <dsp:nvSpPr>
        <dsp:cNvPr id="0" name=""/>
        <dsp:cNvSpPr/>
      </dsp:nvSpPr>
      <dsp:spPr>
        <a:xfrm rot="10800000">
          <a:off x="702052" y="1006474"/>
          <a:ext cx="5616423" cy="1006475"/>
        </a:xfrm>
        <a:prstGeom prst="trapezoid">
          <a:avLst>
            <a:gd name="adj" fmla="val 69754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transport</a:t>
          </a:r>
          <a:endParaRPr lang="en-US" sz="24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10800000">
        <a:off x="1684926" y="1006474"/>
        <a:ext cx="3650675" cy="1006475"/>
      </dsp:txXfrm>
    </dsp:sp>
    <dsp:sp modelId="{8A685883-7C31-4C4F-A72D-69848F24AFB9}">
      <dsp:nvSpPr>
        <dsp:cNvPr id="0" name=""/>
        <dsp:cNvSpPr/>
      </dsp:nvSpPr>
      <dsp:spPr>
        <a:xfrm rot="10800000">
          <a:off x="1404105" y="2012950"/>
          <a:ext cx="4212317" cy="1006475"/>
        </a:xfrm>
        <a:prstGeom prst="trapezoid">
          <a:avLst>
            <a:gd name="adj" fmla="val 69754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network (or internetworking)</a:t>
          </a:r>
          <a:endParaRPr lang="en-US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10800000">
        <a:off x="2141261" y="2012950"/>
        <a:ext cx="2738006" cy="1006475"/>
      </dsp:txXfrm>
    </dsp:sp>
    <dsp:sp modelId="{D3E6E281-F7F0-4B7A-BF64-147C1E3B1914}">
      <dsp:nvSpPr>
        <dsp:cNvPr id="0" name=""/>
        <dsp:cNvSpPr/>
      </dsp:nvSpPr>
      <dsp:spPr>
        <a:xfrm rot="10800000">
          <a:off x="2106158" y="3019425"/>
          <a:ext cx="2808211" cy="1006475"/>
        </a:xfrm>
        <a:prstGeom prst="trapezoid">
          <a:avLst>
            <a:gd name="adj" fmla="val 69754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data link</a:t>
          </a:r>
          <a:endParaRPr lang="en-US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10800000">
        <a:off x="2597595" y="3019425"/>
        <a:ext cx="1825337" cy="1006475"/>
      </dsp:txXfrm>
    </dsp:sp>
    <dsp:sp modelId="{592F3DB6-E318-47E2-A7D0-5C34EEE46FF9}">
      <dsp:nvSpPr>
        <dsp:cNvPr id="0" name=""/>
        <dsp:cNvSpPr/>
      </dsp:nvSpPr>
      <dsp:spPr>
        <a:xfrm rot="10800000">
          <a:off x="2808211" y="4025900"/>
          <a:ext cx="1404105" cy="1006475"/>
        </a:xfrm>
        <a:prstGeom prst="trapezoid">
          <a:avLst>
            <a:gd name="adj" fmla="val 69754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physical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10800000">
        <a:off x="2808211" y="4025900"/>
        <a:ext cx="1404105" cy="100647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7E5543-03C5-4604-9CA7-61988D7FC411}">
      <dsp:nvSpPr>
        <dsp:cNvPr id="0" name=""/>
        <dsp:cNvSpPr/>
      </dsp:nvSpPr>
      <dsp:spPr>
        <a:xfrm>
          <a:off x="8269485" y="2658728"/>
          <a:ext cx="530336" cy="4458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8945"/>
              </a:lnTo>
              <a:lnTo>
                <a:pt x="530336" y="388945"/>
              </a:lnTo>
              <a:lnTo>
                <a:pt x="530336" y="445869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71FA4F-A20E-4484-87FD-E1ABE5F74F02}">
      <dsp:nvSpPr>
        <dsp:cNvPr id="0" name=""/>
        <dsp:cNvSpPr/>
      </dsp:nvSpPr>
      <dsp:spPr>
        <a:xfrm>
          <a:off x="7756956" y="2658728"/>
          <a:ext cx="512528" cy="445869"/>
        </a:xfrm>
        <a:custGeom>
          <a:avLst/>
          <a:gdLst/>
          <a:ahLst/>
          <a:cxnLst/>
          <a:rect l="0" t="0" r="0" b="0"/>
          <a:pathLst>
            <a:path>
              <a:moveTo>
                <a:pt x="512528" y="0"/>
              </a:moveTo>
              <a:lnTo>
                <a:pt x="512528" y="388945"/>
              </a:lnTo>
              <a:lnTo>
                <a:pt x="0" y="388945"/>
              </a:lnTo>
              <a:lnTo>
                <a:pt x="0" y="445869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3687B4-650A-4F6B-B8E5-FD4D424CF6A6}">
      <dsp:nvSpPr>
        <dsp:cNvPr id="0" name=""/>
        <dsp:cNvSpPr/>
      </dsp:nvSpPr>
      <dsp:spPr>
        <a:xfrm>
          <a:off x="4860169" y="1637301"/>
          <a:ext cx="3409315" cy="4221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5257"/>
              </a:lnTo>
              <a:lnTo>
                <a:pt x="3409315" y="365257"/>
              </a:lnTo>
              <a:lnTo>
                <a:pt x="3409315" y="42218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CFB7E8-8784-409C-B4D3-6D492E5C61B1}">
      <dsp:nvSpPr>
        <dsp:cNvPr id="0" name=""/>
        <dsp:cNvSpPr/>
      </dsp:nvSpPr>
      <dsp:spPr>
        <a:xfrm>
          <a:off x="5664773" y="2667730"/>
          <a:ext cx="1049317" cy="4368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9944"/>
              </a:lnTo>
              <a:lnTo>
                <a:pt x="1049317" y="379944"/>
              </a:lnTo>
              <a:lnTo>
                <a:pt x="1049317" y="436867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B7D479-B296-4B19-B221-F06DDD404703}">
      <dsp:nvSpPr>
        <dsp:cNvPr id="0" name=""/>
        <dsp:cNvSpPr/>
      </dsp:nvSpPr>
      <dsp:spPr>
        <a:xfrm>
          <a:off x="5619053" y="2667730"/>
          <a:ext cx="91440" cy="43686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79944"/>
              </a:lnTo>
              <a:lnTo>
                <a:pt x="52171" y="379944"/>
              </a:lnTo>
              <a:lnTo>
                <a:pt x="52171" y="436867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27B48F-8488-4FC3-A049-D5F7670759C1}">
      <dsp:nvSpPr>
        <dsp:cNvPr id="0" name=""/>
        <dsp:cNvSpPr/>
      </dsp:nvSpPr>
      <dsp:spPr>
        <a:xfrm>
          <a:off x="4628360" y="2667730"/>
          <a:ext cx="1036413" cy="439446"/>
        </a:xfrm>
        <a:custGeom>
          <a:avLst/>
          <a:gdLst/>
          <a:ahLst/>
          <a:cxnLst/>
          <a:rect l="0" t="0" r="0" b="0"/>
          <a:pathLst>
            <a:path>
              <a:moveTo>
                <a:pt x="1036413" y="0"/>
              </a:moveTo>
              <a:lnTo>
                <a:pt x="1036413" y="382523"/>
              </a:lnTo>
              <a:lnTo>
                <a:pt x="0" y="382523"/>
              </a:lnTo>
              <a:lnTo>
                <a:pt x="0" y="439446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AF227A-D62E-44D9-836E-22E3D5A667CC}">
      <dsp:nvSpPr>
        <dsp:cNvPr id="0" name=""/>
        <dsp:cNvSpPr/>
      </dsp:nvSpPr>
      <dsp:spPr>
        <a:xfrm>
          <a:off x="4860169" y="1637301"/>
          <a:ext cx="804604" cy="4311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4259"/>
              </a:lnTo>
              <a:lnTo>
                <a:pt x="804604" y="374259"/>
              </a:lnTo>
              <a:lnTo>
                <a:pt x="804604" y="431182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AFE61F-A4D8-4A17-871C-47724EC3F484}">
      <dsp:nvSpPr>
        <dsp:cNvPr id="0" name=""/>
        <dsp:cNvSpPr/>
      </dsp:nvSpPr>
      <dsp:spPr>
        <a:xfrm>
          <a:off x="1466001" y="2667730"/>
          <a:ext cx="2119494" cy="4368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9944"/>
              </a:lnTo>
              <a:lnTo>
                <a:pt x="2119494" y="379944"/>
              </a:lnTo>
              <a:lnTo>
                <a:pt x="2119494" y="436867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848432-9979-40EC-B159-C6E878773406}">
      <dsp:nvSpPr>
        <dsp:cNvPr id="0" name=""/>
        <dsp:cNvSpPr/>
      </dsp:nvSpPr>
      <dsp:spPr>
        <a:xfrm>
          <a:off x="1466001" y="2667730"/>
          <a:ext cx="1076629" cy="4368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9944"/>
              </a:lnTo>
              <a:lnTo>
                <a:pt x="1076629" y="379944"/>
              </a:lnTo>
              <a:lnTo>
                <a:pt x="1076629" y="436867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68F0D6-02AD-485C-8601-211C60290114}">
      <dsp:nvSpPr>
        <dsp:cNvPr id="0" name=""/>
        <dsp:cNvSpPr/>
      </dsp:nvSpPr>
      <dsp:spPr>
        <a:xfrm>
          <a:off x="1420281" y="2667730"/>
          <a:ext cx="91440" cy="43686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79944"/>
              </a:lnTo>
              <a:lnTo>
                <a:pt x="79484" y="379944"/>
              </a:lnTo>
              <a:lnTo>
                <a:pt x="79484" y="436867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CCADB8-0FBE-4336-A176-28F8CCEEE0D1}">
      <dsp:nvSpPr>
        <dsp:cNvPr id="0" name=""/>
        <dsp:cNvSpPr/>
      </dsp:nvSpPr>
      <dsp:spPr>
        <a:xfrm>
          <a:off x="456900" y="2667730"/>
          <a:ext cx="1009100" cy="436867"/>
        </a:xfrm>
        <a:custGeom>
          <a:avLst/>
          <a:gdLst/>
          <a:ahLst/>
          <a:cxnLst/>
          <a:rect l="0" t="0" r="0" b="0"/>
          <a:pathLst>
            <a:path>
              <a:moveTo>
                <a:pt x="1009100" y="0"/>
              </a:moveTo>
              <a:lnTo>
                <a:pt x="1009100" y="379944"/>
              </a:lnTo>
              <a:lnTo>
                <a:pt x="0" y="379944"/>
              </a:lnTo>
              <a:lnTo>
                <a:pt x="0" y="436867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B027FA-1F11-4A77-90A1-503B27881D5E}">
      <dsp:nvSpPr>
        <dsp:cNvPr id="0" name=""/>
        <dsp:cNvSpPr/>
      </dsp:nvSpPr>
      <dsp:spPr>
        <a:xfrm>
          <a:off x="1466001" y="1637301"/>
          <a:ext cx="3394168" cy="431182"/>
        </a:xfrm>
        <a:custGeom>
          <a:avLst/>
          <a:gdLst/>
          <a:ahLst/>
          <a:cxnLst/>
          <a:rect l="0" t="0" r="0" b="0"/>
          <a:pathLst>
            <a:path>
              <a:moveTo>
                <a:pt x="3394168" y="0"/>
              </a:moveTo>
              <a:lnTo>
                <a:pt x="3394168" y="374259"/>
              </a:lnTo>
              <a:lnTo>
                <a:pt x="0" y="374259"/>
              </a:lnTo>
              <a:lnTo>
                <a:pt x="0" y="431182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9FCBF9-5A22-4D98-9F7B-D1EAB0B929FC}">
      <dsp:nvSpPr>
        <dsp:cNvPr id="0" name=""/>
        <dsp:cNvSpPr/>
      </dsp:nvSpPr>
      <dsp:spPr>
        <a:xfrm>
          <a:off x="3734653" y="830974"/>
          <a:ext cx="2251031" cy="80632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ED4C03-63D8-4DB1-B091-4C028D9CC7F5}">
      <dsp:nvSpPr>
        <dsp:cNvPr id="0" name=""/>
        <dsp:cNvSpPr/>
      </dsp:nvSpPr>
      <dsp:spPr>
        <a:xfrm>
          <a:off x="3802928" y="895835"/>
          <a:ext cx="2251031" cy="8063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cap="none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Basic Models</a:t>
          </a:r>
          <a:endParaRPr lang="en-US" sz="2400" kern="1200" dirty="0"/>
        </a:p>
      </dsp:txBody>
      <dsp:txXfrm>
        <a:off x="3826544" y="919451"/>
        <a:ext cx="2203799" cy="759094"/>
      </dsp:txXfrm>
    </dsp:sp>
    <dsp:sp modelId="{5EF36885-D8EA-41F3-BAB5-3E42DA29C6EB}">
      <dsp:nvSpPr>
        <dsp:cNvPr id="0" name=""/>
        <dsp:cNvSpPr/>
      </dsp:nvSpPr>
      <dsp:spPr>
        <a:xfrm>
          <a:off x="463514" y="2068484"/>
          <a:ext cx="2004974" cy="599246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ACE123-C521-4D33-9ED3-AB02C54FFABA}">
      <dsp:nvSpPr>
        <dsp:cNvPr id="0" name=""/>
        <dsp:cNvSpPr/>
      </dsp:nvSpPr>
      <dsp:spPr>
        <a:xfrm>
          <a:off x="531788" y="2133344"/>
          <a:ext cx="2004974" cy="5992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Traffic Model</a:t>
          </a:r>
          <a:endParaRPr lang="en-US" sz="2000" kern="1200" dirty="0"/>
        </a:p>
      </dsp:txBody>
      <dsp:txXfrm>
        <a:off x="549339" y="2150895"/>
        <a:ext cx="1969872" cy="564144"/>
      </dsp:txXfrm>
    </dsp:sp>
    <dsp:sp modelId="{DAE9473F-27AF-43DF-AD1E-140A3D8DA219}">
      <dsp:nvSpPr>
        <dsp:cNvPr id="0" name=""/>
        <dsp:cNvSpPr/>
      </dsp:nvSpPr>
      <dsp:spPr>
        <a:xfrm>
          <a:off x="3741" y="3104597"/>
          <a:ext cx="906316" cy="6404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234FD3-386B-4D1A-BAE6-741C94EE7D08}">
      <dsp:nvSpPr>
        <dsp:cNvPr id="0" name=""/>
        <dsp:cNvSpPr/>
      </dsp:nvSpPr>
      <dsp:spPr>
        <a:xfrm>
          <a:off x="72016" y="3169458"/>
          <a:ext cx="906316" cy="64048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Event-Based Delivery</a:t>
          </a:r>
          <a:endParaRPr lang="en-US" sz="1100" kern="1200" dirty="0"/>
        </a:p>
      </dsp:txBody>
      <dsp:txXfrm>
        <a:off x="90775" y="3188217"/>
        <a:ext cx="868798" cy="602963"/>
      </dsp:txXfrm>
    </dsp:sp>
    <dsp:sp modelId="{9B38F53B-869A-4414-AB54-9C5FE712C16E}">
      <dsp:nvSpPr>
        <dsp:cNvPr id="0" name=""/>
        <dsp:cNvSpPr/>
      </dsp:nvSpPr>
      <dsp:spPr>
        <a:xfrm>
          <a:off x="1046607" y="3104597"/>
          <a:ext cx="906316" cy="6404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67B41B-E7CB-4062-A80A-A9B4018455F7}">
      <dsp:nvSpPr>
        <dsp:cNvPr id="0" name=""/>
        <dsp:cNvSpPr/>
      </dsp:nvSpPr>
      <dsp:spPr>
        <a:xfrm>
          <a:off x="1114881" y="3169458"/>
          <a:ext cx="906316" cy="64048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Continuous Delivery</a:t>
          </a:r>
          <a:endParaRPr lang="en-US" sz="1100" kern="1200" dirty="0"/>
        </a:p>
      </dsp:txBody>
      <dsp:txXfrm>
        <a:off x="1133640" y="3188217"/>
        <a:ext cx="868798" cy="602963"/>
      </dsp:txXfrm>
    </dsp:sp>
    <dsp:sp modelId="{B5AEBFA1-DD60-4B37-BE87-CAC24C4C94D1}">
      <dsp:nvSpPr>
        <dsp:cNvPr id="0" name=""/>
        <dsp:cNvSpPr/>
      </dsp:nvSpPr>
      <dsp:spPr>
        <a:xfrm>
          <a:off x="2089472" y="3104597"/>
          <a:ext cx="906316" cy="6404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220E6A-2408-4D2F-8B11-2FDD8526AC48}">
      <dsp:nvSpPr>
        <dsp:cNvPr id="0" name=""/>
        <dsp:cNvSpPr/>
      </dsp:nvSpPr>
      <dsp:spPr>
        <a:xfrm>
          <a:off x="2157746" y="3169458"/>
          <a:ext cx="906316" cy="64048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Query-Based Delivery</a:t>
          </a:r>
          <a:endParaRPr lang="en-US" sz="1100" kern="1200" dirty="0"/>
        </a:p>
      </dsp:txBody>
      <dsp:txXfrm>
        <a:off x="2176505" y="3188217"/>
        <a:ext cx="868798" cy="602963"/>
      </dsp:txXfrm>
    </dsp:sp>
    <dsp:sp modelId="{D28F0B39-46EC-4EF6-9924-4E9ADCF3B417}">
      <dsp:nvSpPr>
        <dsp:cNvPr id="0" name=""/>
        <dsp:cNvSpPr/>
      </dsp:nvSpPr>
      <dsp:spPr>
        <a:xfrm>
          <a:off x="3132337" y="3104597"/>
          <a:ext cx="906316" cy="6404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A6AD00-EC10-4FDF-B35F-9F1D0F941CD6}">
      <dsp:nvSpPr>
        <dsp:cNvPr id="0" name=""/>
        <dsp:cNvSpPr/>
      </dsp:nvSpPr>
      <dsp:spPr>
        <a:xfrm>
          <a:off x="3200611" y="3169458"/>
          <a:ext cx="906316" cy="64048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Hybrid Delivery</a:t>
          </a:r>
          <a:endParaRPr lang="en-US" sz="1100" kern="1200" dirty="0"/>
        </a:p>
      </dsp:txBody>
      <dsp:txXfrm>
        <a:off x="3219370" y="3188217"/>
        <a:ext cx="868798" cy="602963"/>
      </dsp:txXfrm>
    </dsp:sp>
    <dsp:sp modelId="{9D1F0BBC-4C23-42CC-BA97-5C0992AEEEDC}">
      <dsp:nvSpPr>
        <dsp:cNvPr id="0" name=""/>
        <dsp:cNvSpPr/>
      </dsp:nvSpPr>
      <dsp:spPr>
        <a:xfrm>
          <a:off x="4662286" y="2068484"/>
          <a:ext cx="2004974" cy="599246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5721E8-70F5-4643-A2E4-00032B704A85}">
      <dsp:nvSpPr>
        <dsp:cNvPr id="0" name=""/>
        <dsp:cNvSpPr/>
      </dsp:nvSpPr>
      <dsp:spPr>
        <a:xfrm>
          <a:off x="4730561" y="2133344"/>
          <a:ext cx="2004974" cy="5992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Energy Models</a:t>
          </a:r>
          <a:endParaRPr lang="en-US" sz="1800" kern="1200" dirty="0"/>
        </a:p>
      </dsp:txBody>
      <dsp:txXfrm>
        <a:off x="4748112" y="2150895"/>
        <a:ext cx="1969872" cy="564144"/>
      </dsp:txXfrm>
    </dsp:sp>
    <dsp:sp modelId="{E6C32039-628C-4CCA-93C9-6824FC7BD40C}">
      <dsp:nvSpPr>
        <dsp:cNvPr id="0" name=""/>
        <dsp:cNvSpPr/>
      </dsp:nvSpPr>
      <dsp:spPr>
        <a:xfrm>
          <a:off x="4175202" y="3107177"/>
          <a:ext cx="906316" cy="6404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4C7EC3-2DB5-42D9-AC56-459B76A27F0D}">
      <dsp:nvSpPr>
        <dsp:cNvPr id="0" name=""/>
        <dsp:cNvSpPr/>
      </dsp:nvSpPr>
      <dsp:spPr>
        <a:xfrm>
          <a:off x="4243476" y="3172037"/>
          <a:ext cx="906316" cy="64048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Model for Sensing</a:t>
          </a:r>
          <a:endParaRPr lang="en-US" sz="1100" kern="1200" dirty="0"/>
        </a:p>
      </dsp:txBody>
      <dsp:txXfrm>
        <a:off x="4262235" y="3190796"/>
        <a:ext cx="868798" cy="602963"/>
      </dsp:txXfrm>
    </dsp:sp>
    <dsp:sp modelId="{1D44D0A6-90C7-4CF5-B014-2ED753676611}">
      <dsp:nvSpPr>
        <dsp:cNvPr id="0" name=""/>
        <dsp:cNvSpPr/>
      </dsp:nvSpPr>
      <dsp:spPr>
        <a:xfrm>
          <a:off x="5218067" y="3104597"/>
          <a:ext cx="906316" cy="6404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2BA695-CCF5-4EF1-8BC2-F0BD952BFD0C}">
      <dsp:nvSpPr>
        <dsp:cNvPr id="0" name=""/>
        <dsp:cNvSpPr/>
      </dsp:nvSpPr>
      <dsp:spPr>
        <a:xfrm>
          <a:off x="5286341" y="3169458"/>
          <a:ext cx="906316" cy="64048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Model for Communication</a:t>
          </a:r>
          <a:endParaRPr lang="en-US" sz="1100" kern="1200" dirty="0"/>
        </a:p>
      </dsp:txBody>
      <dsp:txXfrm>
        <a:off x="5305100" y="3188217"/>
        <a:ext cx="868798" cy="602963"/>
      </dsp:txXfrm>
    </dsp:sp>
    <dsp:sp modelId="{BE32E906-731E-4499-8E43-2F1B61B5F7C8}">
      <dsp:nvSpPr>
        <dsp:cNvPr id="0" name=""/>
        <dsp:cNvSpPr/>
      </dsp:nvSpPr>
      <dsp:spPr>
        <a:xfrm>
          <a:off x="6260932" y="3104597"/>
          <a:ext cx="906316" cy="6404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B806C9-6695-467C-8D53-6F1347A6CE11}">
      <dsp:nvSpPr>
        <dsp:cNvPr id="0" name=""/>
        <dsp:cNvSpPr/>
      </dsp:nvSpPr>
      <dsp:spPr>
        <a:xfrm>
          <a:off x="6329207" y="3169458"/>
          <a:ext cx="906316" cy="64048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Model for Computation</a:t>
          </a:r>
          <a:endParaRPr lang="en-US" sz="1100" kern="1200" dirty="0"/>
        </a:p>
      </dsp:txBody>
      <dsp:txXfrm>
        <a:off x="6347966" y="3188217"/>
        <a:ext cx="868798" cy="602963"/>
      </dsp:txXfrm>
    </dsp:sp>
    <dsp:sp modelId="{EB1946F3-0EE3-4C99-9DD0-15DA6F926736}">
      <dsp:nvSpPr>
        <dsp:cNvPr id="0" name=""/>
        <dsp:cNvSpPr/>
      </dsp:nvSpPr>
      <dsp:spPr>
        <a:xfrm>
          <a:off x="7266998" y="2059482"/>
          <a:ext cx="2004974" cy="599246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F91FB7-7AC1-4938-91F3-F67BC2A2245F}">
      <dsp:nvSpPr>
        <dsp:cNvPr id="0" name=""/>
        <dsp:cNvSpPr/>
      </dsp:nvSpPr>
      <dsp:spPr>
        <a:xfrm>
          <a:off x="7335272" y="2124342"/>
          <a:ext cx="2004974" cy="5992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Node Model</a:t>
          </a:r>
          <a:endParaRPr lang="en-US" sz="1800" kern="1200" dirty="0"/>
        </a:p>
      </dsp:txBody>
      <dsp:txXfrm>
        <a:off x="7352823" y="2141893"/>
        <a:ext cx="1969872" cy="564144"/>
      </dsp:txXfrm>
    </dsp:sp>
    <dsp:sp modelId="{45E7785C-D6A9-4AD4-9D39-A8BD595B283D}">
      <dsp:nvSpPr>
        <dsp:cNvPr id="0" name=""/>
        <dsp:cNvSpPr/>
      </dsp:nvSpPr>
      <dsp:spPr>
        <a:xfrm>
          <a:off x="7303797" y="3104597"/>
          <a:ext cx="906316" cy="6404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333D1B-23BF-43A2-8029-E10861944637}">
      <dsp:nvSpPr>
        <dsp:cNvPr id="0" name=""/>
        <dsp:cNvSpPr/>
      </dsp:nvSpPr>
      <dsp:spPr>
        <a:xfrm>
          <a:off x="7372072" y="3169458"/>
          <a:ext cx="906316" cy="64048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Active</a:t>
          </a:r>
          <a:endParaRPr lang="en-US" sz="2200" kern="1200" dirty="0"/>
        </a:p>
      </dsp:txBody>
      <dsp:txXfrm>
        <a:off x="7390831" y="3188217"/>
        <a:ext cx="868798" cy="602963"/>
      </dsp:txXfrm>
    </dsp:sp>
    <dsp:sp modelId="{9729FD27-01E6-4C71-9ED0-8E635ECF7767}">
      <dsp:nvSpPr>
        <dsp:cNvPr id="0" name=""/>
        <dsp:cNvSpPr/>
      </dsp:nvSpPr>
      <dsp:spPr>
        <a:xfrm>
          <a:off x="8346662" y="3104597"/>
          <a:ext cx="906316" cy="6404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81DE16-E9D8-4AF9-BDBA-F19D6A499020}">
      <dsp:nvSpPr>
        <dsp:cNvPr id="0" name=""/>
        <dsp:cNvSpPr/>
      </dsp:nvSpPr>
      <dsp:spPr>
        <a:xfrm>
          <a:off x="8414937" y="3169458"/>
          <a:ext cx="906316" cy="64048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Sleep</a:t>
          </a:r>
          <a:endParaRPr lang="en-US" sz="2200" kern="1200" dirty="0"/>
        </a:p>
      </dsp:txBody>
      <dsp:txXfrm>
        <a:off x="8433696" y="3188217"/>
        <a:ext cx="868798" cy="60296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3687B4-650A-4F6B-B8E5-FD4D424CF6A6}">
      <dsp:nvSpPr>
        <dsp:cNvPr id="0" name=""/>
        <dsp:cNvSpPr/>
      </dsp:nvSpPr>
      <dsp:spPr>
        <a:xfrm>
          <a:off x="4536595" y="780681"/>
          <a:ext cx="3066675" cy="8203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87088"/>
              </a:lnTo>
              <a:lnTo>
                <a:pt x="3066675" y="587088"/>
              </a:lnTo>
              <a:lnTo>
                <a:pt x="3066675" y="820344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AF227A-D62E-44D9-836E-22E3D5A667CC}">
      <dsp:nvSpPr>
        <dsp:cNvPr id="0" name=""/>
        <dsp:cNvSpPr/>
      </dsp:nvSpPr>
      <dsp:spPr>
        <a:xfrm>
          <a:off x="4490875" y="780681"/>
          <a:ext cx="91440" cy="82275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89503"/>
              </a:lnTo>
              <a:lnTo>
                <a:pt x="57994" y="589503"/>
              </a:lnTo>
              <a:lnTo>
                <a:pt x="57994" y="822759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B027FA-1F11-4A77-90A1-503B27881D5E}">
      <dsp:nvSpPr>
        <dsp:cNvPr id="0" name=""/>
        <dsp:cNvSpPr/>
      </dsp:nvSpPr>
      <dsp:spPr>
        <a:xfrm>
          <a:off x="1417433" y="780681"/>
          <a:ext cx="3119161" cy="757269"/>
        </a:xfrm>
        <a:custGeom>
          <a:avLst/>
          <a:gdLst/>
          <a:ahLst/>
          <a:cxnLst/>
          <a:rect l="0" t="0" r="0" b="0"/>
          <a:pathLst>
            <a:path>
              <a:moveTo>
                <a:pt x="3119161" y="0"/>
              </a:moveTo>
              <a:lnTo>
                <a:pt x="3119161" y="524013"/>
              </a:lnTo>
              <a:lnTo>
                <a:pt x="0" y="524013"/>
              </a:lnTo>
              <a:lnTo>
                <a:pt x="0" y="757269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9FCBF9-5A22-4D98-9F7B-D1EAB0B929FC}">
      <dsp:nvSpPr>
        <dsp:cNvPr id="0" name=""/>
        <dsp:cNvSpPr/>
      </dsp:nvSpPr>
      <dsp:spPr>
        <a:xfrm>
          <a:off x="3784824" y="-265778"/>
          <a:ext cx="1503541" cy="10464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ED4C03-63D8-4DB1-B091-4C028D9CC7F5}">
      <dsp:nvSpPr>
        <dsp:cNvPr id="0" name=""/>
        <dsp:cNvSpPr/>
      </dsp:nvSpPr>
      <dsp:spPr>
        <a:xfrm>
          <a:off x="4064591" y="0"/>
          <a:ext cx="1503541" cy="104646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cap="none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Network Models</a:t>
          </a:r>
          <a:endParaRPr lang="en-US" sz="2400" kern="1200" dirty="0"/>
        </a:p>
      </dsp:txBody>
      <dsp:txXfrm>
        <a:off x="4095241" y="30650"/>
        <a:ext cx="1442241" cy="985160"/>
      </dsp:txXfrm>
    </dsp:sp>
    <dsp:sp modelId="{5EF36885-D8EA-41F3-BAB5-3E42DA29C6EB}">
      <dsp:nvSpPr>
        <dsp:cNvPr id="0" name=""/>
        <dsp:cNvSpPr/>
      </dsp:nvSpPr>
      <dsp:spPr>
        <a:xfrm>
          <a:off x="666821" y="1537950"/>
          <a:ext cx="1501225" cy="120462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ACE123-C521-4D33-9ED3-AB02C54FFABA}">
      <dsp:nvSpPr>
        <dsp:cNvPr id="0" name=""/>
        <dsp:cNvSpPr/>
      </dsp:nvSpPr>
      <dsp:spPr>
        <a:xfrm>
          <a:off x="946588" y="1803729"/>
          <a:ext cx="1501225" cy="12046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MAC</a:t>
          </a:r>
        </a:p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 Model</a:t>
          </a:r>
          <a:endParaRPr lang="en-US" sz="2500" kern="1200" dirty="0"/>
        </a:p>
      </dsp:txBody>
      <dsp:txXfrm>
        <a:off x="981870" y="1839011"/>
        <a:ext cx="1430661" cy="1134056"/>
      </dsp:txXfrm>
    </dsp:sp>
    <dsp:sp modelId="{9D1F0BBC-4C23-42CC-BA97-5C0992AEEEDC}">
      <dsp:nvSpPr>
        <dsp:cNvPr id="0" name=""/>
        <dsp:cNvSpPr/>
      </dsp:nvSpPr>
      <dsp:spPr>
        <a:xfrm>
          <a:off x="3796305" y="1603440"/>
          <a:ext cx="1505128" cy="109434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5721E8-70F5-4643-A2E4-00032B704A85}">
      <dsp:nvSpPr>
        <dsp:cNvPr id="0" name=""/>
        <dsp:cNvSpPr/>
      </dsp:nvSpPr>
      <dsp:spPr>
        <a:xfrm>
          <a:off x="4076073" y="1869219"/>
          <a:ext cx="1505128" cy="10943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Routing</a:t>
          </a:r>
        </a:p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 Models</a:t>
          </a:r>
          <a:endParaRPr lang="en-US" sz="2500" kern="1200" dirty="0"/>
        </a:p>
      </dsp:txBody>
      <dsp:txXfrm>
        <a:off x="4108125" y="1901271"/>
        <a:ext cx="1441024" cy="1030242"/>
      </dsp:txXfrm>
    </dsp:sp>
    <dsp:sp modelId="{EB1946F3-0EE3-4C99-9DD0-15DA6F926736}">
      <dsp:nvSpPr>
        <dsp:cNvPr id="0" name=""/>
        <dsp:cNvSpPr/>
      </dsp:nvSpPr>
      <dsp:spPr>
        <a:xfrm>
          <a:off x="6843203" y="1601026"/>
          <a:ext cx="1520134" cy="114985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F91FB7-7AC1-4938-91F3-F67BC2A2245F}">
      <dsp:nvSpPr>
        <dsp:cNvPr id="0" name=""/>
        <dsp:cNvSpPr/>
      </dsp:nvSpPr>
      <dsp:spPr>
        <a:xfrm>
          <a:off x="7122970" y="1866805"/>
          <a:ext cx="1520134" cy="114985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System</a:t>
          </a:r>
        </a:p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 Model</a:t>
          </a:r>
          <a:endParaRPr lang="en-US" sz="2500" kern="1200" dirty="0"/>
        </a:p>
      </dsp:txBody>
      <dsp:txXfrm>
        <a:off x="7156648" y="1900483"/>
        <a:ext cx="1452778" cy="10825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3">
  <dgm:title val=""/>
  <dgm:desc val=""/>
  <dgm:catLst>
    <dgm:cat type="pyramid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T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T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rev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t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914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073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1" y="365125"/>
            <a:ext cx="2135981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7" y="365125"/>
            <a:ext cx="6284119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674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888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8" y="1709739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8" y="4589464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435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564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6"/>
            <a:ext cx="8543925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8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8" y="2505075"/>
            <a:ext cx="4190702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707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207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119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6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568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1340" y="987426"/>
            <a:ext cx="501491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202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6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3/28/2017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1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443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9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7423" y="2635132"/>
            <a:ext cx="7143155" cy="1602335"/>
          </a:xfr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Performance and Traffic </a:t>
            </a:r>
            <a:r>
              <a:rPr lang="en-US" dirty="0">
                <a:solidFill>
                  <a:schemeClr val="tx1"/>
                </a:solidFill>
                <a:latin typeface="Arial Black" panose="020B0A04020102020204" pitchFamily="34" charset="0"/>
              </a:rPr>
              <a:t>M</a:t>
            </a:r>
            <a:r>
              <a:rPr lang="en-US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anagement</a:t>
            </a:r>
            <a:endParaRPr lang="en-US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8585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8" y="315310"/>
            <a:ext cx="8924925" cy="5454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451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8110" y="346842"/>
            <a:ext cx="8074000" cy="961696"/>
          </a:xfrm>
        </p:spPr>
        <p:txBody>
          <a:bodyPr>
            <a:normAutofit fontScale="90000"/>
          </a:bodyPr>
          <a:lstStyle/>
          <a:p>
            <a:pPr algn="ctr"/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WSN Design 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Issues</a:t>
            </a:r>
            <a:b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Transport Protocols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5163" y="1488399"/>
            <a:ext cx="8685320" cy="4802042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Factors to be considered in the design of transport protocols:  congestion control mechanism and  reliability guarantee.</a:t>
            </a:r>
          </a:p>
          <a:p>
            <a:pPr algn="just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MAC protocol has no way to handle packet loss as a result of buffer overflow. Transport protocols should have mechanisms for loss recovery; to guarantee reliability, mechanisms such as ACK and selective ACK used in the TCP</a:t>
            </a:r>
          </a:p>
          <a:p>
            <a:pPr algn="just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100% reliability is not required in WSN, it is enough to guarantee a certain ratio of successful transmission </a:t>
            </a:r>
          </a:p>
          <a:p>
            <a:pPr algn="just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Better to have hop-by-hop mechanism for congestion control and loss recovery since it reduces the buffer requirement at intermediate nodes</a:t>
            </a:r>
          </a:p>
          <a:p>
            <a:pPr algn="just"/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7632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3324" y="141669"/>
            <a:ext cx="8371490" cy="1081825"/>
          </a:xfr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/>
            <a:r>
              <a:rPr lang="en-US" sz="3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Performance modeling of WSNs:</a:t>
            </a:r>
            <a:br>
              <a:rPr lang="en-US" sz="3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Performance </a:t>
            </a:r>
            <a:r>
              <a:rPr lang="en-US" sz="3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metrics</a:t>
            </a:r>
            <a:endParaRPr lang="en-US" sz="6000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483" y="1198180"/>
            <a:ext cx="9317419" cy="5246810"/>
          </a:xfrm>
        </p:spPr>
        <p:txBody>
          <a:bodyPr>
            <a:no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lifetime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duration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time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until some node depletes all its energy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duration of time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until the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applications cannot be guaranteed;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duration of time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until the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 has been disjoined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Energy efficiency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packets that can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 transmitted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successfully using a unit of energy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Packet collision, routing overhead, packet loss, and packet retransmission reduce energy efficiency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Reliability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Event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reliability is used as a measure to show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reliable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sensed event can be reported to the sink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12761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0573" y="709448"/>
            <a:ext cx="8543925" cy="5612523"/>
          </a:xfrm>
        </p:spPr>
        <p:txBody>
          <a:bodyPr>
            <a:noAutofit/>
          </a:bodyPr>
          <a:lstStyle/>
          <a:p>
            <a:pPr algn="just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Coverage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Full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coverage by a sensor network means the entire space that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 be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monitored by the sensor nodes. If a sensor node becomes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dysfunctional due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energy depletion, there is a certain amount of that space that can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 longer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monitored. The coverage is deﬁned as the ratio of 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monitored space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the entire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space.</a:t>
            </a:r>
          </a:p>
          <a:p>
            <a:pPr algn="just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Connectivity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multihop WSNs, it is possible that the network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becomes disjointed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because some nodes become dysfunctional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The connectivity metric can be used to evaluate how well the network is connected and / or how many nodes have been isolate</a:t>
            </a:r>
          </a:p>
          <a:p>
            <a:pPr algn="just"/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QoS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metrics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applications in WSNs have real-time properties.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These applications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 have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requirements such as delay, loss ratio,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bandwidth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15881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6552" y="363959"/>
            <a:ext cx="7283668" cy="928813"/>
          </a:xfrm>
        </p:spPr>
        <p:txBody>
          <a:bodyPr>
            <a:noAutofit/>
          </a:bodyPr>
          <a:lstStyle/>
          <a:p>
            <a:pPr algn="ctr"/>
            <a:r>
              <a:rPr lang="en-US" sz="3600" cap="none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 modeling of WSNs: </a:t>
            </a:r>
            <a:r>
              <a:rPr lang="en-US" sz="3600" cap="none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600" cap="none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cap="none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Basic Models</a:t>
            </a:r>
            <a:endParaRPr lang="en-US" sz="5400" dirty="0">
              <a:solidFill>
                <a:srgbClr val="FF0000"/>
              </a:solidFill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1490914"/>
              </p:ext>
            </p:extLst>
          </p:nvPr>
        </p:nvGraphicFramePr>
        <p:xfrm>
          <a:off x="283779" y="1305562"/>
          <a:ext cx="9352892" cy="51515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46135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038" y="365126"/>
            <a:ext cx="8543925" cy="722695"/>
          </a:xfrm>
        </p:spPr>
        <p:txBody>
          <a:bodyPr/>
          <a:lstStyle/>
          <a:p>
            <a:pPr algn="ctr"/>
            <a:r>
              <a:rPr lang="en-US" b="1" dirty="0" smtClean="0"/>
              <a:t>Traffic Model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038" y="1119352"/>
            <a:ext cx="8543925" cy="5297213"/>
          </a:xfrm>
        </p:spPr>
        <p:txBody>
          <a:bodyPr>
            <a:normAutofit fontScale="62500" lnSpcReduction="20000"/>
          </a:bodyPr>
          <a:lstStyle/>
          <a:p>
            <a:r>
              <a:rPr lang="en-US" sz="3600" b="1" dirty="0"/>
              <a:t>Event based </a:t>
            </a:r>
            <a:r>
              <a:rPr lang="en-US" sz="3600" b="1" dirty="0" smtClean="0"/>
              <a:t>Delivery</a:t>
            </a:r>
          </a:p>
          <a:p>
            <a:pPr lvl="1"/>
            <a:r>
              <a:rPr lang="en-US" sz="3200" dirty="0" smtClean="0"/>
              <a:t>Sensor nodes monitor the occurrence of events passively and continuously</a:t>
            </a:r>
          </a:p>
          <a:p>
            <a:pPr lvl="1"/>
            <a:r>
              <a:rPr lang="en-US" sz="3200" dirty="0" smtClean="0"/>
              <a:t>When the event occurs the sensor node begins to report the event to the sink</a:t>
            </a:r>
          </a:p>
          <a:p>
            <a:pPr lvl="1"/>
            <a:r>
              <a:rPr lang="en-US" sz="3200" dirty="0" smtClean="0"/>
              <a:t>Routing approaches</a:t>
            </a:r>
          </a:p>
          <a:p>
            <a:pPr lvl="2"/>
            <a:r>
              <a:rPr lang="en-US" sz="3200" dirty="0" smtClean="0"/>
              <a:t>Routing on-demand	</a:t>
            </a:r>
          </a:p>
          <a:p>
            <a:pPr lvl="2"/>
            <a:r>
              <a:rPr lang="en-US" sz="3200" dirty="0" smtClean="0"/>
              <a:t>Setting up of path in advance</a:t>
            </a:r>
          </a:p>
          <a:p>
            <a:pPr lvl="2"/>
            <a:r>
              <a:rPr lang="en-US" sz="3200" dirty="0" smtClean="0"/>
              <a:t>Adaptive approach</a:t>
            </a:r>
          </a:p>
          <a:p>
            <a:r>
              <a:rPr lang="en-US" sz="3600" b="1" dirty="0"/>
              <a:t>Continuous </a:t>
            </a:r>
            <a:r>
              <a:rPr lang="en-US" sz="3600" b="1" dirty="0" smtClean="0"/>
              <a:t>Delivery</a:t>
            </a:r>
          </a:p>
          <a:p>
            <a:pPr lvl="1"/>
            <a:r>
              <a:rPr lang="en-US" sz="3200" dirty="0" smtClean="0"/>
              <a:t>Reporting data continuously or periodically</a:t>
            </a:r>
          </a:p>
          <a:p>
            <a:r>
              <a:rPr lang="en-US" sz="3600" b="1" dirty="0" smtClean="0"/>
              <a:t>Query-Based Delivery</a:t>
            </a:r>
          </a:p>
          <a:p>
            <a:pPr lvl="1"/>
            <a:r>
              <a:rPr lang="en-US" sz="3200" dirty="0" smtClean="0"/>
              <a:t>Sink issues query and get the up-to-date value for information</a:t>
            </a:r>
          </a:p>
          <a:p>
            <a:pPr lvl="1"/>
            <a:r>
              <a:rPr lang="en-US" sz="3200" dirty="0" smtClean="0"/>
              <a:t>Query messages contains type of information required, reporting frequency and other parameters of interest to sink</a:t>
            </a:r>
          </a:p>
          <a:p>
            <a:r>
              <a:rPr lang="en-US" sz="3600" b="1" dirty="0" smtClean="0"/>
              <a:t>Hybrid Delivery</a:t>
            </a:r>
          </a:p>
          <a:p>
            <a:pPr lvl="1"/>
            <a:r>
              <a:rPr lang="en-US" sz="3200" dirty="0" smtClean="0"/>
              <a:t>Based on sensor node type some information are sent regularly, some are delivered on request from sink</a:t>
            </a:r>
          </a:p>
          <a:p>
            <a:pPr lvl="1"/>
            <a:endParaRPr lang="en-US" sz="3600" dirty="0" smtClean="0"/>
          </a:p>
          <a:p>
            <a:pPr lvl="1"/>
            <a:endParaRPr lang="en-US" sz="3600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6739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6890" y="4485553"/>
            <a:ext cx="1989413" cy="502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6890" y="3510454"/>
            <a:ext cx="2506716" cy="6239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9633" y="1098330"/>
            <a:ext cx="8543925" cy="5570484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To reduce energy consumption</a:t>
            </a:r>
          </a:p>
          <a:p>
            <a:pPr lvl="1"/>
            <a:r>
              <a:rPr lang="en-US" dirty="0" smtClean="0"/>
              <a:t>Design Communication system that conserves energy inherently by turning off the transceiver for a period of time</a:t>
            </a:r>
          </a:p>
          <a:p>
            <a:pPr lvl="1"/>
            <a:r>
              <a:rPr lang="en-US" dirty="0" smtClean="0"/>
              <a:t>Reduce the volume of communications through in-network processing using data aggregation and data compression</a:t>
            </a:r>
          </a:p>
          <a:p>
            <a:r>
              <a:rPr lang="en-US" b="1" dirty="0" smtClean="0"/>
              <a:t>Model for Sensing:</a:t>
            </a:r>
          </a:p>
          <a:p>
            <a:pPr lvl="1"/>
            <a:r>
              <a:rPr lang="en-US" dirty="0" smtClean="0"/>
              <a:t>The energy required to sense an area with radius </a:t>
            </a:r>
            <a:r>
              <a:rPr lang="en-US" dirty="0" err="1" smtClean="0"/>
              <a:t>r</a:t>
            </a:r>
            <a:r>
              <a:rPr lang="en-US" baseline="-25000" dirty="0" err="1" smtClean="0"/>
              <a:t>s</a:t>
            </a:r>
            <a:r>
              <a:rPr lang="en-US" dirty="0" smtClean="0"/>
              <a:t> is proportional </a:t>
            </a:r>
            <a:r>
              <a:rPr lang="en-US" dirty="0"/>
              <a:t>to </a:t>
            </a:r>
            <a:r>
              <a:rPr lang="en-US" dirty="0" err="1"/>
              <a:t>r</a:t>
            </a:r>
            <a:r>
              <a:rPr lang="en-US" baseline="-25000" dirty="0" err="1"/>
              <a:t>s</a:t>
            </a:r>
            <a:r>
              <a:rPr lang="en-US" baseline="-25000" dirty="0"/>
              <a:t> </a:t>
            </a:r>
            <a:r>
              <a:rPr lang="en-US" baseline="30000" dirty="0" smtClean="0"/>
              <a:t>2</a:t>
            </a:r>
            <a:r>
              <a:rPr lang="en-US" dirty="0" smtClean="0"/>
              <a:t> </a:t>
            </a:r>
            <a:r>
              <a:rPr lang="en-US" dirty="0"/>
              <a:t>or </a:t>
            </a:r>
            <a:r>
              <a:rPr lang="en-US" dirty="0" err="1"/>
              <a:t>r</a:t>
            </a:r>
            <a:r>
              <a:rPr lang="en-US" baseline="-25000" dirty="0" err="1"/>
              <a:t>s</a:t>
            </a:r>
            <a:r>
              <a:rPr lang="en-US" baseline="-25000" dirty="0"/>
              <a:t> </a:t>
            </a:r>
            <a:r>
              <a:rPr lang="en-US" baseline="30000" dirty="0" smtClean="0"/>
              <a:t>4</a:t>
            </a:r>
            <a:endParaRPr lang="en-US" dirty="0" smtClean="0"/>
          </a:p>
          <a:p>
            <a:r>
              <a:rPr lang="en-US" b="1" dirty="0" smtClean="0"/>
              <a:t>Model for Communication:</a:t>
            </a:r>
          </a:p>
          <a:p>
            <a:pPr lvl="1"/>
            <a:r>
              <a:rPr lang="en-US" dirty="0" smtClean="0"/>
              <a:t>Energy required for transmitting l-bit data over a distance d is 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Energy required for receiving l-bit data over a distance d is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err="1" smtClean="0"/>
              <a:t>E</a:t>
            </a:r>
            <a:r>
              <a:rPr lang="en-US" baseline="-25000" dirty="0" err="1" smtClean="0"/>
              <a:t>c</a:t>
            </a:r>
            <a:r>
              <a:rPr lang="en-US" dirty="0" smtClean="0"/>
              <a:t> is the base energy = 50 </a:t>
            </a:r>
            <a:r>
              <a:rPr lang="en-US" dirty="0" err="1" smtClean="0"/>
              <a:t>nJ</a:t>
            </a:r>
            <a:r>
              <a:rPr lang="en-US" dirty="0" smtClean="0"/>
              <a:t>/bit for a 1-Mbps transceiver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err="1" smtClean="0"/>
              <a:t>d</a:t>
            </a:r>
            <a:r>
              <a:rPr lang="en-US" baseline="-25000" dirty="0" err="1" smtClean="0"/>
              <a:t>cr</a:t>
            </a:r>
            <a:r>
              <a:rPr lang="en-US" dirty="0" smtClean="0"/>
              <a:t> is the crossover distance = 86.2 m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6890" y="5308216"/>
            <a:ext cx="2506716" cy="6786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738460"/>
          </a:xfrm>
        </p:spPr>
        <p:txBody>
          <a:bodyPr/>
          <a:lstStyle/>
          <a:p>
            <a:pPr algn="ctr"/>
            <a:r>
              <a:rPr lang="en-US" dirty="0" smtClean="0"/>
              <a:t>Energy Models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8542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0735" y="1937188"/>
            <a:ext cx="2084048" cy="79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9410" y="583324"/>
            <a:ext cx="8258011" cy="5896305"/>
          </a:xfrm>
        </p:spPr>
        <p:txBody>
          <a:bodyPr/>
          <a:lstStyle/>
          <a:p>
            <a:pPr lvl="1"/>
            <a:r>
              <a:rPr lang="en-US" dirty="0"/>
              <a:t>Total energy for transmitting l-bit data from source </a:t>
            </a:r>
            <a:r>
              <a:rPr lang="en-US" dirty="0" err="1"/>
              <a:t>i</a:t>
            </a:r>
            <a:r>
              <a:rPr lang="en-US" dirty="0"/>
              <a:t> to destination j is 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Optimal distance between relay nodes (</a:t>
            </a:r>
            <a:r>
              <a:rPr lang="en-US" dirty="0" err="1" smtClean="0"/>
              <a:t>d</a:t>
            </a:r>
            <a:r>
              <a:rPr lang="en-US" baseline="-25000" dirty="0" err="1" smtClean="0"/>
              <a:t>m</a:t>
            </a:r>
            <a:r>
              <a:rPr lang="en-US" dirty="0" smtClean="0"/>
              <a:t>) is</a:t>
            </a:r>
          </a:p>
          <a:p>
            <a:pPr lvl="1"/>
            <a:r>
              <a:rPr lang="en-US" dirty="0" smtClean="0"/>
              <a:t>Optimal hop count (H) is H= d/</a:t>
            </a:r>
            <a:r>
              <a:rPr lang="en-US" dirty="0" err="1" smtClean="0"/>
              <a:t>d</a:t>
            </a:r>
            <a:r>
              <a:rPr lang="en-US" baseline="-25000" dirty="0" err="1" smtClean="0"/>
              <a:t>m</a:t>
            </a:r>
            <a:endParaRPr lang="en-US" baseline="-25000" dirty="0" smtClean="0"/>
          </a:p>
          <a:p>
            <a:r>
              <a:rPr lang="en-US" dirty="0" smtClean="0"/>
              <a:t>Model for Computation:</a:t>
            </a:r>
          </a:p>
          <a:p>
            <a:pPr lvl="1"/>
            <a:r>
              <a:rPr lang="en-US" dirty="0" smtClean="0"/>
              <a:t>Low power – CPU consumes low energy per clock cycle</a:t>
            </a:r>
          </a:p>
          <a:p>
            <a:pPr lvl="1"/>
            <a:r>
              <a:rPr lang="en-US" dirty="0" smtClean="0"/>
              <a:t>Energy Efficiency – energy consumed per instruction</a:t>
            </a:r>
          </a:p>
          <a:p>
            <a:pPr lvl="1"/>
            <a:r>
              <a:rPr lang="en-US" dirty="0" err="1" smtClean="0"/>
              <a:t>ATMega</a:t>
            </a:r>
            <a:r>
              <a:rPr lang="en-US" dirty="0" smtClean="0"/>
              <a:t> 128L	242 MIPS/W or 4nJ/instruction</a:t>
            </a:r>
          </a:p>
          <a:p>
            <a:pPr lvl="1"/>
            <a:r>
              <a:rPr lang="en-US" dirty="0" smtClean="0"/>
              <a:t>ARM Thumb        480 MIPS/W or 2.1 </a:t>
            </a:r>
            <a:r>
              <a:rPr lang="en-US" dirty="0" err="1" smtClean="0"/>
              <a:t>nJ</a:t>
            </a:r>
            <a:r>
              <a:rPr lang="en-US" dirty="0" smtClean="0"/>
              <a:t>/instruction</a:t>
            </a:r>
          </a:p>
          <a:p>
            <a:endParaRPr lang="en-US" dirty="0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9428" y="1371600"/>
            <a:ext cx="3908294" cy="723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273094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038" y="1447800"/>
            <a:ext cx="8543925" cy="4729163"/>
          </a:xfrm>
        </p:spPr>
        <p:txBody>
          <a:bodyPr>
            <a:normAutofit/>
          </a:bodyPr>
          <a:lstStyle/>
          <a:p>
            <a:r>
              <a:rPr lang="en-US" dirty="0" smtClean="0"/>
              <a:t>Sensor nodes have 2 states:</a:t>
            </a:r>
          </a:p>
          <a:p>
            <a:pPr lvl="1"/>
            <a:r>
              <a:rPr lang="en-US" dirty="0" smtClean="0"/>
              <a:t>Active </a:t>
            </a:r>
          </a:p>
          <a:p>
            <a:pPr lvl="1"/>
            <a:r>
              <a:rPr lang="en-US" dirty="0" smtClean="0"/>
              <a:t>Passive</a:t>
            </a:r>
          </a:p>
          <a:p>
            <a:r>
              <a:rPr lang="en-US" dirty="0" smtClean="0"/>
              <a:t>Length of active and sleep periods are geometrically distributed random variables with a mean value of p and q time slots respectively.</a:t>
            </a:r>
          </a:p>
          <a:p>
            <a:r>
              <a:rPr lang="en-US" dirty="0" smtClean="0"/>
              <a:t>Sub phases of Active state: </a:t>
            </a:r>
          </a:p>
          <a:p>
            <a:pPr lvl="1"/>
            <a:r>
              <a:rPr lang="en-US" dirty="0" smtClean="0"/>
              <a:t>R state-Transmit or receive data and / or generate data according to Poisson process with an average rate of g</a:t>
            </a:r>
          </a:p>
          <a:p>
            <a:pPr lvl="1"/>
            <a:r>
              <a:rPr lang="en-US" dirty="0" smtClean="0"/>
              <a:t>N State-Nodes can transmit data only if there are packets backlogged in their buffer</a:t>
            </a:r>
          </a:p>
        </p:txBody>
      </p:sp>
    </p:spTree>
    <p:extLst>
      <p:ext uri="{BB962C8B-B14F-4D97-AF65-F5344CB8AC3E}">
        <p14:creationId xmlns:p14="http://schemas.microsoft.com/office/powerpoint/2010/main" val="42101325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101724"/>
          </a:xfrm>
        </p:spPr>
        <p:txBody>
          <a:bodyPr>
            <a:normAutofit fontScale="90000"/>
          </a:bodyPr>
          <a:lstStyle/>
          <a:p>
            <a:r>
              <a:rPr lang="en-US" dirty="0"/>
              <a:t>Two state Discrete Time Markov Chain (DTMC) </a:t>
            </a:r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038" y="1524000"/>
            <a:ext cx="8543925" cy="485775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Two state Discrete Time Markov Chain (DTMC) Model</a:t>
            </a:r>
          </a:p>
          <a:p>
            <a:pPr lvl="1"/>
            <a:r>
              <a:rPr lang="en-US" dirty="0"/>
              <a:t>Wait state –  All the next hop nodes are in either the S or N state and unable to receive data </a:t>
            </a:r>
          </a:p>
          <a:p>
            <a:pPr lvl="1"/>
            <a:r>
              <a:rPr lang="en-US" dirty="0"/>
              <a:t>Forwarding state –There is at least one next hop node in state R and it can receive the data </a:t>
            </a:r>
            <a:endParaRPr lang="en-US" dirty="0" smtClean="0"/>
          </a:p>
          <a:p>
            <a:r>
              <a:rPr lang="en-US" dirty="0" smtClean="0"/>
              <a:t>The stationary distribution of a node’s state p can be calculated given the successful transmission probability of the data (b) and the probability that the data are received in a time slot (a).</a:t>
            </a:r>
          </a:p>
          <a:p>
            <a:r>
              <a:rPr lang="en-US" dirty="0" smtClean="0"/>
              <a:t>Using p, other metrics that can be computed are:</a:t>
            </a:r>
          </a:p>
          <a:p>
            <a:pPr lvl="1"/>
            <a:r>
              <a:rPr lang="en-US" dirty="0" smtClean="0"/>
              <a:t>Average number of data generated in a time slot</a:t>
            </a:r>
          </a:p>
          <a:p>
            <a:pPr lvl="1"/>
            <a:r>
              <a:rPr lang="en-US" dirty="0" smtClean="0"/>
              <a:t>Sensor throughput or average number of data forwarded by the sensor in a time slot</a:t>
            </a:r>
          </a:p>
          <a:p>
            <a:pPr lvl="1"/>
            <a:r>
              <a:rPr lang="en-US" dirty="0" smtClean="0"/>
              <a:t>Average buffer occupancy in sensor node.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960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007" y="154548"/>
            <a:ext cx="8048623" cy="888642"/>
          </a:xfrm>
        </p:spPr>
        <p:txBody>
          <a:bodyPr/>
          <a:lstStyle/>
          <a:p>
            <a:pPr algn="ctr"/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1093" y="1346730"/>
            <a:ext cx="8775000" cy="4912402"/>
          </a:xfrm>
          <a:ln w="28575"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txBody>
          <a:bodyPr>
            <a:normAutofit fontScale="92500" lnSpcReduction="10000"/>
          </a:bodyPr>
          <a:lstStyle/>
          <a:p>
            <a:pPr algn="just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WSNs are collections of compact-size, relatively inexpensive computational nodes that measure local environmental conditions or other parameters and forward such information to a central point for appropriate processing. </a:t>
            </a:r>
          </a:p>
          <a:p>
            <a:pPr marL="0" indent="0" algn="just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of WNSs is affected strongly by other parameters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two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groups: basic models and network models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models form 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elementary blocks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which the network models can be analyzed and the overall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 performance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studied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6885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33350"/>
            <a:ext cx="4248149" cy="1466850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 modeling of WSNs: </a:t>
            </a:r>
            <a:r>
              <a:rPr lang="en-US" sz="3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3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 </a:t>
            </a:r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Models</a:t>
            </a:r>
            <a:endParaRPr lang="en-US" sz="5400" dirty="0"/>
          </a:p>
        </p:txBody>
      </p:sp>
      <p:graphicFrame>
        <p:nvGraphicFramePr>
          <p:cNvPr id="4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5508543"/>
              </p:ext>
            </p:extLst>
          </p:nvPr>
        </p:nvGraphicFramePr>
        <p:xfrm>
          <a:off x="347485" y="876300"/>
          <a:ext cx="9392841" cy="32511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Oval 5"/>
          <p:cNvSpPr/>
          <p:nvPr/>
        </p:nvSpPr>
        <p:spPr>
          <a:xfrm>
            <a:off x="170260" y="4127412"/>
            <a:ext cx="2113746" cy="177728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Channel access is controlled and allocated by MAC protocols.</a:t>
            </a:r>
          </a:p>
        </p:txBody>
      </p:sp>
      <p:sp>
        <p:nvSpPr>
          <p:cNvPr id="7" name="Oval 6"/>
          <p:cNvSpPr/>
          <p:nvPr/>
        </p:nvSpPr>
        <p:spPr>
          <a:xfrm>
            <a:off x="3987033" y="4129558"/>
            <a:ext cx="2113746" cy="177728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energy consumed for a generic route </a:t>
            </a:r>
            <a:r>
              <a:rPr lang="en-US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P, P[E]</a:t>
            </a: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can be computed as </a:t>
            </a:r>
            <a:r>
              <a:rPr lang="en-US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follows:</a:t>
            </a:r>
            <a:endParaRPr lang="en-US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9780" y="6001556"/>
            <a:ext cx="2471758" cy="856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452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038" y="1447800"/>
            <a:ext cx="8543925" cy="503182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In a decentralized </a:t>
            </a:r>
            <a:r>
              <a:rPr lang="en-US" dirty="0"/>
              <a:t>environment, packet collision may occur on the channel and </a:t>
            </a:r>
            <a:r>
              <a:rPr lang="en-US" dirty="0" smtClean="0"/>
              <a:t>should be </a:t>
            </a:r>
            <a:r>
              <a:rPr lang="en-US" dirty="0"/>
              <a:t>handled by the MAC. </a:t>
            </a:r>
            <a:endParaRPr lang="en-US" dirty="0" smtClean="0"/>
          </a:p>
          <a:p>
            <a:r>
              <a:rPr lang="en-US" dirty="0" smtClean="0"/>
              <a:t>Performance parameter</a:t>
            </a:r>
          </a:p>
          <a:p>
            <a:pPr lvl="1"/>
            <a:r>
              <a:rPr lang="en-US" dirty="0" smtClean="0"/>
              <a:t>Probability </a:t>
            </a:r>
            <a:r>
              <a:rPr lang="en-US" dirty="0"/>
              <a:t>that data are </a:t>
            </a:r>
            <a:r>
              <a:rPr lang="en-US" dirty="0" smtClean="0"/>
              <a:t>transmitted successfully </a:t>
            </a:r>
            <a:r>
              <a:rPr lang="en-US" dirty="0"/>
              <a:t>in a time slot (</a:t>
            </a:r>
            <a:r>
              <a:rPr lang="en-US" dirty="0" smtClean="0"/>
              <a:t>b). </a:t>
            </a:r>
          </a:p>
          <a:p>
            <a:pPr lvl="1"/>
            <a:r>
              <a:rPr lang="en-US" dirty="0" smtClean="0"/>
              <a:t>Successful transmission probability is computed from </a:t>
            </a:r>
            <a:r>
              <a:rPr lang="en-US" dirty="0" err="1" smtClean="0"/>
              <a:t>l</a:t>
            </a:r>
            <a:r>
              <a:rPr lang="en-US" baseline="-25000" dirty="0" err="1" smtClean="0"/>
              <a:t>m,n</a:t>
            </a:r>
            <a:r>
              <a:rPr lang="en-US" dirty="0" smtClean="0"/>
              <a:t>.</a:t>
            </a:r>
          </a:p>
          <a:p>
            <a:pPr lvl="2"/>
            <a:r>
              <a:rPr lang="en-US" dirty="0" smtClean="0"/>
              <a:t>Let </a:t>
            </a:r>
            <a:r>
              <a:rPr lang="en-US" dirty="0"/>
              <a:t>r be the common maximum radio range</a:t>
            </a:r>
            <a:r>
              <a:rPr lang="en-US" dirty="0" smtClean="0"/>
              <a:t>.</a:t>
            </a:r>
          </a:p>
          <a:p>
            <a:pPr lvl="2"/>
            <a:r>
              <a:rPr lang="en-US" dirty="0"/>
              <a:t>The one-hop transmission from transmitter </a:t>
            </a:r>
            <a:r>
              <a:rPr lang="en-US" dirty="0" err="1"/>
              <a:t>i</a:t>
            </a:r>
            <a:r>
              <a:rPr lang="en-US" dirty="0"/>
              <a:t> to the receiver j is successful </a:t>
            </a:r>
            <a:r>
              <a:rPr lang="en-US" dirty="0" smtClean="0"/>
              <a:t>if</a:t>
            </a:r>
          </a:p>
          <a:p>
            <a:pPr lvl="3"/>
            <a:r>
              <a:rPr lang="en-US" dirty="0" smtClean="0"/>
              <a:t>Distance </a:t>
            </a:r>
            <a:r>
              <a:rPr lang="en-US" dirty="0"/>
              <a:t>between </a:t>
            </a:r>
            <a:r>
              <a:rPr lang="en-US" dirty="0" err="1"/>
              <a:t>i</a:t>
            </a:r>
            <a:r>
              <a:rPr lang="en-US" dirty="0"/>
              <a:t> and j is less than or equal to </a:t>
            </a:r>
            <a:r>
              <a:rPr lang="en-US" dirty="0" smtClean="0"/>
              <a:t>r : </a:t>
            </a:r>
            <a:r>
              <a:rPr lang="en-US" dirty="0" err="1" smtClean="0"/>
              <a:t>d</a:t>
            </a:r>
            <a:r>
              <a:rPr lang="en-US" baseline="-25000" dirty="0" err="1" smtClean="0"/>
              <a:t>ij</a:t>
            </a:r>
            <a:r>
              <a:rPr lang="en-US" dirty="0" smtClean="0"/>
              <a:t> &gt;= r</a:t>
            </a:r>
          </a:p>
          <a:p>
            <a:pPr lvl="3"/>
            <a:r>
              <a:rPr lang="en-US" dirty="0" smtClean="0"/>
              <a:t>For </a:t>
            </a:r>
            <a:r>
              <a:rPr lang="en-US" dirty="0"/>
              <a:t>every other </a:t>
            </a:r>
            <a:r>
              <a:rPr lang="en-US" dirty="0" smtClean="0"/>
              <a:t>node, k</a:t>
            </a:r>
            <a:r>
              <a:rPr lang="en-US" dirty="0"/>
              <a:t>, which is also receiving at the same time, </a:t>
            </a:r>
            <a:r>
              <a:rPr lang="en-US" dirty="0" err="1" smtClean="0"/>
              <a:t>d</a:t>
            </a:r>
            <a:r>
              <a:rPr lang="en-US" baseline="-25000" dirty="0" err="1" smtClean="0"/>
              <a:t>ik</a:t>
            </a:r>
            <a:r>
              <a:rPr lang="en-US" dirty="0" smtClean="0"/>
              <a:t> </a:t>
            </a:r>
            <a:r>
              <a:rPr lang="en-US" dirty="0" smtClean="0"/>
              <a:t>&gt; r</a:t>
            </a:r>
          </a:p>
          <a:p>
            <a:pPr lvl="3"/>
            <a:r>
              <a:rPr lang="en-US" dirty="0" smtClean="0"/>
              <a:t>For </a:t>
            </a:r>
            <a:r>
              <a:rPr lang="en-US" dirty="0"/>
              <a:t>every other node, </a:t>
            </a:r>
            <a:r>
              <a:rPr lang="en-US" dirty="0" smtClean="0"/>
              <a:t>l,  which </a:t>
            </a:r>
            <a:r>
              <a:rPr lang="en-US" dirty="0"/>
              <a:t>is transmitting at the same time, </a:t>
            </a:r>
            <a:r>
              <a:rPr lang="en-US" dirty="0" err="1" smtClean="0"/>
              <a:t>d</a:t>
            </a:r>
            <a:r>
              <a:rPr lang="en-US" baseline="-25000" dirty="0" err="1" smtClean="0"/>
              <a:t>lj</a:t>
            </a:r>
            <a:r>
              <a:rPr lang="en-US" dirty="0" smtClean="0"/>
              <a:t>&gt;r</a:t>
            </a:r>
            <a:endParaRPr lang="en-US" dirty="0"/>
          </a:p>
          <a:p>
            <a:pPr lvl="2"/>
            <a:r>
              <a:rPr lang="en-US" dirty="0" err="1" smtClean="0"/>
              <a:t>l</a:t>
            </a:r>
            <a:r>
              <a:rPr lang="en-US" baseline="-25000" dirty="0" err="1" smtClean="0"/>
              <a:t>m,n</a:t>
            </a:r>
            <a:r>
              <a:rPr lang="en-US" dirty="0" smtClean="0"/>
              <a:t> </a:t>
            </a:r>
            <a:r>
              <a:rPr lang="en-US" dirty="0" smtClean="0"/>
              <a:t>– the average transmission rate between node </a:t>
            </a:r>
            <a:r>
              <a:rPr lang="en-US" dirty="0" smtClean="0"/>
              <a:t>m </a:t>
            </a:r>
            <a:r>
              <a:rPr lang="en-US" dirty="0" smtClean="0"/>
              <a:t>and its generic receiver </a:t>
            </a:r>
            <a:r>
              <a:rPr lang="en-US" dirty="0" smtClean="0"/>
              <a:t>n</a:t>
            </a:r>
            <a:endParaRPr lang="en-US" dirty="0" smtClean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5383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Routing Model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 smtClean="0"/>
                  <a:t>Energy consumed for a generic route P is</a:t>
                </a:r>
              </a:p>
              <a:p>
                <a:pPr lvl="1"/>
                <a:r>
                  <a:rPr lang="en-US" dirty="0" smtClean="0"/>
                  <a:t>E[P]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 smtClean="0">
                            <a:latin typeface="Cambria Math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→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𝑃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𝑝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</m:e>
                            </m:d>
                          </m:sub>
                        </m:sSub>
                        <m:r>
                          <a:rPr lang="en-US" i="1">
                            <a:latin typeface="Cambria Math"/>
                            <a:ea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𝑙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  <a:ea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  <a:ea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n</a:t>
                </a:r>
                <a:r>
                  <a:rPr lang="en-US" baseline="-25000" dirty="0" smtClean="0"/>
                  <a:t>p</a:t>
                </a:r>
                <a:r>
                  <a:rPr lang="en-US" dirty="0" smtClean="0"/>
                  <a:t>(</a:t>
                </a:r>
                <a:r>
                  <a:rPr lang="en-US" dirty="0" err="1" smtClean="0"/>
                  <a:t>i</a:t>
                </a:r>
                <a:r>
                  <a:rPr lang="en-US" dirty="0" smtClean="0"/>
                  <a:t>) – Next hop of node </a:t>
                </a:r>
                <a:r>
                  <a:rPr lang="en-US" dirty="0" err="1" smtClean="0"/>
                  <a:t>i</a:t>
                </a:r>
                <a:r>
                  <a:rPr lang="en-US" dirty="0" smtClean="0"/>
                  <a:t> on path P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𝑝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e>
                        </m:d>
                      </m:sub>
                    </m:sSub>
                    <m:r>
                      <a:rPr lang="en-US" i="1">
                        <a:latin typeface="Cambria Math"/>
                        <a:ea typeface="Cambria Math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𝑙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/>
                        <a:ea typeface="Cambria Math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– Energy from node </a:t>
                </a:r>
                <a:r>
                  <a:rPr lang="en-US" dirty="0" err="1" smtClean="0"/>
                  <a:t>i</a:t>
                </a:r>
                <a:r>
                  <a:rPr lang="en-US" dirty="0" smtClean="0"/>
                  <a:t> to node </a:t>
                </a:r>
                <a:r>
                  <a:rPr lang="en-US" dirty="0"/>
                  <a:t>n</a:t>
                </a:r>
                <a:r>
                  <a:rPr lang="en-US" baseline="-25000" dirty="0"/>
                  <a:t>p</a:t>
                </a:r>
                <a:r>
                  <a:rPr lang="en-US" dirty="0"/>
                  <a:t>(</a:t>
                </a:r>
                <a:r>
                  <a:rPr lang="en-US" dirty="0" err="1"/>
                  <a:t>i</a:t>
                </a:r>
                <a:r>
                  <a:rPr lang="en-US" dirty="0" smtClean="0"/>
                  <a:t>)</a:t>
                </a:r>
              </a:p>
              <a:p>
                <a:pPr lvl="1"/>
                <a:r>
                  <a:rPr lang="en-US" dirty="0" smtClean="0"/>
                  <a:t>l</a:t>
                </a:r>
                <a:r>
                  <a:rPr lang="en-US" baseline="-25000" dirty="0" smtClean="0"/>
                  <a:t>i</a:t>
                </a:r>
                <a:r>
                  <a:rPr lang="en-US" dirty="0" smtClean="0"/>
                  <a:t> – data size</a:t>
                </a:r>
              </a:p>
              <a:p>
                <a:pPr lvl="1"/>
                <a:r>
                  <a:rPr lang="en-US" dirty="0" smtClean="0"/>
                  <a:t>d</a:t>
                </a:r>
                <a:r>
                  <a:rPr lang="en-US" baseline="-25000" dirty="0" smtClean="0"/>
                  <a:t>i</a:t>
                </a:r>
                <a:r>
                  <a:rPr lang="en-US" dirty="0" smtClean="0"/>
                  <a:t> – distance</a:t>
                </a:r>
              </a:p>
              <a:p>
                <a:r>
                  <a:rPr lang="en-US" dirty="0" smtClean="0"/>
                  <a:t>Advantages of Data centric routing over address centric routing</a:t>
                </a:r>
              </a:p>
              <a:p>
                <a:pPr lvl="1"/>
                <a:r>
                  <a:rPr lang="en-US" dirty="0" smtClean="0"/>
                  <a:t>If the diameter of the set of source nodes (X) is shorter than the minimal length of the shortest path from any source to the sink (</a:t>
                </a:r>
                <a:r>
                  <a:rPr lang="en-US" dirty="0" err="1" smtClean="0"/>
                  <a:t>D</a:t>
                </a:r>
                <a:r>
                  <a:rPr lang="en-US" baseline="-25000" dirty="0" err="1" smtClean="0"/>
                  <a:t>min</a:t>
                </a:r>
                <a:r>
                  <a:rPr lang="en-US" dirty="0" smtClean="0"/>
                  <a:t>), the total number of transmissions under data centric routing is smaller than the address centric routing.</a:t>
                </a:r>
              </a:p>
              <a:p>
                <a:pPr lvl="1"/>
                <a:r>
                  <a:rPr lang="en-US" dirty="0" smtClean="0"/>
                  <a:t>The larger the distance between X and </a:t>
                </a:r>
                <a:r>
                  <a:rPr lang="en-US" dirty="0" err="1"/>
                  <a:t>D</a:t>
                </a:r>
                <a:r>
                  <a:rPr lang="en-US" baseline="-25000" dirty="0" err="1"/>
                  <a:t>min</a:t>
                </a:r>
                <a:r>
                  <a:rPr lang="en-US" dirty="0" smtClean="0"/>
                  <a:t>, the  more energy is conserved by the data centric routing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42" t="-6723" r="-11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3693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039" y="1825625"/>
            <a:ext cx="6161196" cy="4351338"/>
          </a:xfrm>
        </p:spPr>
        <p:txBody>
          <a:bodyPr/>
          <a:lstStyle/>
          <a:p>
            <a:r>
              <a:rPr lang="en-US" dirty="0" smtClean="0"/>
              <a:t>Closed loop model</a:t>
            </a:r>
          </a:p>
          <a:p>
            <a:r>
              <a:rPr lang="en-US" dirty="0" smtClean="0"/>
              <a:t>Consists of 3 sub models</a:t>
            </a:r>
          </a:p>
          <a:p>
            <a:pPr lvl="1"/>
            <a:r>
              <a:rPr lang="en-US" dirty="0" smtClean="0"/>
              <a:t>Sensor node model</a:t>
            </a:r>
          </a:p>
          <a:p>
            <a:pPr lvl="1"/>
            <a:r>
              <a:rPr lang="en-US" dirty="0" smtClean="0"/>
              <a:t>Inference model</a:t>
            </a:r>
          </a:p>
          <a:p>
            <a:pPr lvl="1"/>
            <a:r>
              <a:rPr lang="en-US" dirty="0" smtClean="0"/>
              <a:t>Network model</a:t>
            </a:r>
          </a:p>
          <a:p>
            <a:r>
              <a:rPr lang="en-US" dirty="0" smtClean="0"/>
              <a:t>When transmitting data to the next hop a sensor node chooses the neighboring node that will result in the lowest energy consumption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5736" y="2359345"/>
            <a:ext cx="2762250" cy="2508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99015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To calculate energy consumption and average </a:t>
            </a:r>
            <a:r>
              <a:rPr lang="en-US" dirty="0" smtClean="0"/>
              <a:t>delay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152" y="2139065"/>
            <a:ext cx="8828690" cy="4088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60410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546" y="115910"/>
            <a:ext cx="9333186" cy="1034973"/>
          </a:xfrm>
        </p:spPr>
        <p:txBody>
          <a:bodyPr>
            <a:noAutofit/>
          </a:bodyPr>
          <a:lstStyle/>
          <a:p>
            <a:pPr algn="ctr"/>
            <a:r>
              <a:rPr lang="en-US" sz="4000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Case study: </a:t>
            </a:r>
            <a:r>
              <a:rPr lang="en-US" sz="4000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Simple </a:t>
            </a:r>
            <a:r>
              <a:rPr lang="en-US" sz="4000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computation of the system life span</a:t>
            </a:r>
            <a:endParaRPr lang="en-US" sz="4000" b="1" cap="non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152" y="1292772"/>
            <a:ext cx="8743786" cy="51080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9178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1117" y="1350336"/>
            <a:ext cx="8656231" cy="5199321"/>
          </a:xfrm>
        </p:spPr>
        <p:txBody>
          <a:bodyPr>
            <a:normAutofit lnSpcReduction="10000"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sensor nodes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(N)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network organize a two-tiered topology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sensor nodes are distributed equally and densely in a space for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monitoring events.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higher-layer node (leader node) receives data from other leader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nodes (k),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its leaf nodes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(c),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well as locally generated data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a congestion and flow control mechanism between sink and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sensor nodes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guarantee that in steady-state congestion will not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occur;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sensor node has a maximum energy of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All nodes are stationary, and no adaptive power control would be assumed.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038" y="365126"/>
            <a:ext cx="8543925" cy="959177"/>
          </a:xfrm>
        </p:spPr>
        <p:txBody>
          <a:bodyPr/>
          <a:lstStyle/>
          <a:p>
            <a:r>
              <a:rPr lang="en-US" dirty="0" smtClean="0"/>
              <a:t>Assumptions made in the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507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5481" y="4156944"/>
            <a:ext cx="3366962" cy="111458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056" y="4037864"/>
            <a:ext cx="2794192" cy="1352739"/>
          </a:xfrm>
          <a:prstGeom prst="rect">
            <a:avLst/>
          </a:prstGeom>
        </p:spPr>
      </p:pic>
      <p:sp>
        <p:nvSpPr>
          <p:cNvPr id="9" name="Striped Right Arrow 8"/>
          <p:cNvSpPr/>
          <p:nvPr/>
        </p:nvSpPr>
        <p:spPr>
          <a:xfrm>
            <a:off x="3661120" y="4467451"/>
            <a:ext cx="397478" cy="484632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triped Right Arrow 9"/>
          <p:cNvSpPr/>
          <p:nvPr/>
        </p:nvSpPr>
        <p:spPr>
          <a:xfrm>
            <a:off x="5467552" y="4467451"/>
            <a:ext cx="397478" cy="484632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9300" y="4459012"/>
            <a:ext cx="743054" cy="523948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7012" y="1377408"/>
            <a:ext cx="437197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Down Arrow Callout 6"/>
          <p:cNvSpPr/>
          <p:nvPr/>
        </p:nvSpPr>
        <p:spPr>
          <a:xfrm>
            <a:off x="4079286" y="121335"/>
            <a:ext cx="2094646" cy="1256073"/>
          </a:xfrm>
          <a:prstGeom prst="downArrowCallout">
            <a:avLst>
              <a:gd name="adj1" fmla="val 22516"/>
              <a:gd name="adj2" fmla="val 25000"/>
              <a:gd name="adj3" fmla="val 25000"/>
              <a:gd name="adj4" fmla="val 64977"/>
            </a:avLst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0497" y="120881"/>
            <a:ext cx="2180187" cy="71584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893" y="1119356"/>
            <a:ext cx="8915400" cy="5138682"/>
          </a:xfrm>
        </p:spPr>
        <p:txBody>
          <a:bodyPr/>
          <a:lstStyle/>
          <a:p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 Node </a:t>
            </a:r>
            <a:r>
              <a:rPr lang="en-US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Number: </a:t>
            </a: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Average </a:t>
            </a:r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 of Retransmissions: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be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dirty="0" err="1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</a:t>
            </a:r>
            <a:r>
              <a:rPr lang="en-US" baseline="-25000" dirty="0" err="1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bit-error probability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packet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 probability,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respectively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So,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number of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retransmissions will be: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936" y="2996194"/>
            <a:ext cx="2329783" cy="762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977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037" y="723900"/>
            <a:ext cx="8884444" cy="5753100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Average Cost of Packet Forwarding in One </a:t>
            </a:r>
            <a:r>
              <a:rPr lang="en-US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Hop</a:t>
            </a:r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each hop, data consume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following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amount of energy: transceiver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</a:t>
            </a:r>
            <a:r>
              <a:rPr lang="en-US" baseline="-250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MAC-layer collision and idle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overhearing (</a:t>
            </a:r>
            <a:r>
              <a:rPr lang="en-US" dirty="0" err="1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</a:t>
            </a:r>
            <a:r>
              <a:rPr lang="en-US" baseline="-25000" dirty="0" err="1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computation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</a:t>
            </a:r>
            <a:r>
              <a:rPr lang="en-US" baseline="-25000" dirty="0" err="1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Therefore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total energy consumed by forwarding a packet within one hop is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about: 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Converged Data Rate: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per-node fairness, each sensor node has the same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rate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dirty="0" err="1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</a:t>
            </a:r>
            <a:r>
              <a:rPr lang="en-US" baseline="-25000" dirty="0" err="1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therefore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</a:t>
            </a:r>
            <a:r>
              <a:rPr lang="en-US" baseline="-25000" dirty="0" err="1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</a:t>
            </a:r>
            <a:r>
              <a:rPr lang="en-US" baseline="-250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given as follows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2906" y="3910054"/>
            <a:ext cx="2051138" cy="61921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396" y="5769025"/>
            <a:ext cx="3212159" cy="57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910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53" y="590550"/>
            <a:ext cx="9163050" cy="5848350"/>
          </a:xfrm>
        </p:spPr>
        <p:txBody>
          <a:bodyPr/>
          <a:lstStyle/>
          <a:p>
            <a:pPr algn="just"/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</a:t>
            </a:r>
            <a:r>
              <a:rPr lang="en-US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Lifetime</a:t>
            </a:r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Let’s assume that all sensor nodes become active at time </a:t>
            </a:r>
            <a:r>
              <a:rPr lang="en-US" dirty="0"/>
              <a:t>t</a:t>
            </a:r>
            <a:r>
              <a:rPr lang="en-US" baseline="-25000" dirty="0" smtClean="0"/>
              <a:t>0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0 and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let’s assume that at time t1 the energy of the highest node at level 1 is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depleted first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System lifetime Tl can be approximately </a:t>
            </a:r>
            <a:r>
              <a:rPr lang="en-US" dirty="0" smtClean="0"/>
              <a:t>T</a:t>
            </a:r>
            <a:r>
              <a:rPr lang="en-US" baseline="-25000" dirty="0" smtClean="0"/>
              <a:t>1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dirty="0" smtClean="0"/>
              <a:t>t</a:t>
            </a:r>
            <a:r>
              <a:rPr lang="en-US" baseline="-25000" dirty="0" smtClean="0"/>
              <a:t>1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dirty="0"/>
              <a:t> </a:t>
            </a:r>
            <a:r>
              <a:rPr lang="en-US" dirty="0" smtClean="0"/>
              <a:t>t</a:t>
            </a:r>
            <a:r>
              <a:rPr lang="en-US" baseline="-25000" dirty="0" smtClean="0"/>
              <a:t>0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Here, the effects of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node mobility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and/or power control have been ignored. The quantity </a:t>
            </a:r>
            <a:r>
              <a:rPr lang="en-US" dirty="0" smtClean="0"/>
              <a:t>T</a:t>
            </a:r>
            <a:r>
              <a:rPr lang="en-US" baseline="-25000" dirty="0"/>
              <a:t>1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be used as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lower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bound of the system lifetime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per-node fairness</a:t>
            </a:r>
            <a:r>
              <a:rPr lang="en-US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max-min fairness,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6067" y="3156482"/>
            <a:ext cx="4024874" cy="100026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5445" y="4557673"/>
            <a:ext cx="5433580" cy="145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827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7398" y="0"/>
            <a:ext cx="8048623" cy="1150374"/>
          </a:xfr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cap="none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Background</a:t>
            </a:r>
            <a:endParaRPr lang="en-US" cap="none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2022" y="1344928"/>
            <a:ext cx="8758438" cy="5077137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WSNs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usually consist of hundreds or thousands of sensor nodes scattered in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geographical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area and one or multiple sink(s)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collecting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and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transmitting it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through wireless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channels</a:t>
            </a:r>
          </a:p>
          <a:p>
            <a:pPr algn="just">
              <a:buFont typeface="Times New Roman" panose="02020603050405020304" pitchFamily="18" charset="0"/>
              <a:buChar char="֍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special design and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characteristics of sensors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their applications make WSNs different from traditional networks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buFont typeface="Times New Roman" panose="02020603050405020304" pitchFamily="18" charset="0"/>
              <a:buChar char="֍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Most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traffic in WSNs flows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star like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sensor nodes to the sink. If there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are multiple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sinks, multiple traffic flows will be generated between sensor nodes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sink.</a:t>
            </a:r>
          </a:p>
        </p:txBody>
      </p:sp>
    </p:spTree>
    <p:extLst>
      <p:ext uri="{BB962C8B-B14F-4D97-AF65-F5344CB8AC3E}">
        <p14:creationId xmlns:p14="http://schemas.microsoft.com/office/powerpoint/2010/main" val="3378220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386" y="990600"/>
            <a:ext cx="850523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3009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Sensor Groups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038" y="1450428"/>
            <a:ext cx="8543925" cy="5029200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Specialized sensing platform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Small in size and memory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Narrow communication bandwidth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Short radio distance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Generic sensing platform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Designed using off-the-shelf components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Bandwidth of 100kbps or more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More memory than 1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High bandwidth sensing devices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Broader bandwidth than 2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Bluetooth based radio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Larger memory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Gateway like sensor node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Act as gateway to directly connect sensor devices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879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3331" y="252987"/>
            <a:ext cx="9082825" cy="1472782"/>
          </a:xfr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just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data related to the events are usually small, usually just a few bytes and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many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cases just a few bits. Therefore, it may be possible to transmit more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 one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 in a single data unit if the application reporting frequency allows it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3331" y="1725769"/>
            <a:ext cx="9082825" cy="75713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28600" lvl="0" indent="-228600" algn="just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factors </a:t>
            </a:r>
            <a:r>
              <a:rPr 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 have </a:t>
            </a: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direct impact on the system performance of WSNs.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732" y="2371273"/>
            <a:ext cx="8288536" cy="402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2966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9350501"/>
              </p:ext>
            </p:extLst>
          </p:nvPr>
        </p:nvGraphicFramePr>
        <p:xfrm>
          <a:off x="1539093" y="1574779"/>
          <a:ext cx="7020529" cy="50323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9" name="Straight Connector 8"/>
          <p:cNvCxnSpPr/>
          <p:nvPr/>
        </p:nvCxnSpPr>
        <p:spPr>
          <a:xfrm>
            <a:off x="1539093" y="1574779"/>
            <a:ext cx="3510264" cy="5032375"/>
          </a:xfrm>
          <a:prstGeom prst="line">
            <a:avLst/>
          </a:prstGeom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5049357" y="1574778"/>
            <a:ext cx="3510265" cy="5038425"/>
          </a:xfrm>
          <a:prstGeom prst="line">
            <a:avLst/>
          </a:prstGeom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539093" y="1571754"/>
            <a:ext cx="7020528" cy="1"/>
          </a:xfrm>
          <a:prstGeom prst="line">
            <a:avLst/>
          </a:prstGeom>
          <a:ln>
            <a:solidFill>
              <a:srgbClr val="FF00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738459"/>
          </a:xfrm>
        </p:spPr>
        <p:txBody>
          <a:bodyPr/>
          <a:lstStyle/>
          <a:p>
            <a:r>
              <a:rPr lang="en-US" dirty="0" smtClean="0"/>
              <a:t>Communication Architecture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83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7536" y="287566"/>
            <a:ext cx="5618381" cy="531301"/>
          </a:xfrm>
        </p:spPr>
        <p:txBody>
          <a:bodyPr>
            <a:normAutofit fontScale="90000"/>
          </a:bodyPr>
          <a:lstStyle/>
          <a:p>
            <a:pPr marL="228600" lvl="0" indent="-228600" algn="ctr">
              <a:lnSpc>
                <a:spcPct val="120000"/>
              </a:lnSpc>
              <a:spcBef>
                <a:spcPts val="1000"/>
              </a:spcBef>
            </a:pPr>
            <a:r>
              <a:rPr lang="en-US" sz="3200" cap="none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WSN Design </a:t>
            </a:r>
            <a:r>
              <a:rPr lang="en-US" sz="3200" cap="none" dirty="0" smtClean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Issues - </a:t>
            </a:r>
            <a:r>
              <a:rPr lang="en-US" sz="2400" cap="none" dirty="0" smtClean="0">
                <a:solidFill>
                  <a:prstClr val="blac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2700" b="1" cap="none" dirty="0">
                <a:solidFill>
                  <a:prstClr val="blac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MAC </a:t>
            </a:r>
            <a:r>
              <a:rPr lang="en-US" sz="2700" b="1" cap="none" dirty="0" smtClean="0">
                <a:solidFill>
                  <a:prstClr val="blac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Protocols</a:t>
            </a:r>
            <a:endParaRPr lang="en-US" sz="27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5529" y="1008993"/>
            <a:ext cx="8941077" cy="5234152"/>
          </a:xfrm>
        </p:spPr>
        <p:txBody>
          <a:bodyPr>
            <a:noAutofit/>
          </a:bodyPr>
          <a:lstStyle/>
          <a:p>
            <a:pPr algn="just"/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share the medium between sensors</a:t>
            </a:r>
          </a:p>
          <a:p>
            <a:pPr algn="just"/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Energy wastage may be due to</a:t>
            </a:r>
          </a:p>
          <a:p>
            <a:pPr lvl="1" algn="just"/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Packet collision and retransmission</a:t>
            </a:r>
          </a:p>
          <a:p>
            <a:pPr lvl="1" algn="just"/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Control packets like RTS/CTS</a:t>
            </a:r>
          </a:p>
          <a:p>
            <a:pPr lvl="1" algn="just"/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Overhearing and idle listening</a:t>
            </a:r>
          </a:p>
          <a:p>
            <a:pPr algn="just"/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choice of the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medium access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 protocol is the major determining factor in WSN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depends on the choice of MAC protocol.</a:t>
            </a:r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 affects the efficiency and reliability of hop-by-hop data transmission.</a:t>
            </a:r>
          </a:p>
          <a:p>
            <a:pPr algn="just"/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 protocols such as IEEE 802 series standard may not be completely suitable for WSNs because of energy efficiency.</a:t>
            </a:r>
          </a:p>
          <a:p>
            <a:pPr algn="just"/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Emphasize on energy efficiency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Parameters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to measure performance of MAC protocols include 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collision probability, control overhead, delay, and throughput.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3814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808" y="438990"/>
            <a:ext cx="8182302" cy="916843"/>
          </a:xfrm>
        </p:spPr>
        <p:txBody>
          <a:bodyPr>
            <a:normAutofit fontScale="90000"/>
          </a:bodyPr>
          <a:lstStyle/>
          <a:p>
            <a:pPr algn="ctr"/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WSN Design </a:t>
            </a: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Issues</a:t>
            </a:r>
            <a:b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b="1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Routing Protocols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4809" y="1749973"/>
            <a:ext cx="8623784" cy="4461642"/>
          </a:xfrm>
        </p:spPr>
        <p:txBody>
          <a:bodyPr>
            <a:noAutofit/>
          </a:bodyPr>
          <a:lstStyle/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Used for setting up one or more path(s) from sensor nodes to the sink. 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Since sensor nodes have limited resources, routing protocols should have a small overhead, which may result from control message interchange and caching.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Traditional address-centric routing protocols for Internet do not meet the requirements of WSNs.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centric protocols are more suitable because they can be deployed easily and due to data aggregation energy is saved.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9545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3134</TotalTime>
  <Words>1954</Words>
  <Application>Microsoft Office PowerPoint</Application>
  <PresentationFormat>A4 Paper (210x297 mm)</PresentationFormat>
  <Paragraphs>208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Performance and Traffic Management</vt:lpstr>
      <vt:lpstr>Introduction</vt:lpstr>
      <vt:lpstr>Background</vt:lpstr>
      <vt:lpstr>PowerPoint Presentation</vt:lpstr>
      <vt:lpstr>Sensor Groups</vt:lpstr>
      <vt:lpstr>PowerPoint Presentation</vt:lpstr>
      <vt:lpstr>Communication Architecture</vt:lpstr>
      <vt:lpstr>WSN Design Issues -  MAC Protocols</vt:lpstr>
      <vt:lpstr>WSN Design Issues Routing Protocols</vt:lpstr>
      <vt:lpstr>PowerPoint Presentation</vt:lpstr>
      <vt:lpstr>WSN Design Issues Transport Protocols</vt:lpstr>
      <vt:lpstr>Performance modeling of WSNs:  Performance metrics</vt:lpstr>
      <vt:lpstr>PowerPoint Presentation</vt:lpstr>
      <vt:lpstr>Performance modeling of WSNs:  Basic Models</vt:lpstr>
      <vt:lpstr>Traffic Model</vt:lpstr>
      <vt:lpstr>Energy Models</vt:lpstr>
      <vt:lpstr>PowerPoint Presentation</vt:lpstr>
      <vt:lpstr>Node Model</vt:lpstr>
      <vt:lpstr>Two state Discrete Time Markov Chain (DTMC) Model</vt:lpstr>
      <vt:lpstr>Performance modeling of WSNs:   Network Models</vt:lpstr>
      <vt:lpstr>MAC Model</vt:lpstr>
      <vt:lpstr>Routing Model</vt:lpstr>
      <vt:lpstr>System Model</vt:lpstr>
      <vt:lpstr>To calculate energy consumption and average delay</vt:lpstr>
      <vt:lpstr>Case study: Simple computation of the system life span</vt:lpstr>
      <vt:lpstr>Assumptions made in the model</vt:lpstr>
      <vt:lpstr> Analysis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Performance and traffic management</dc:title>
  <dc:creator>Faroha Lolya</dc:creator>
  <cp:lastModifiedBy>sastra</cp:lastModifiedBy>
  <cp:revision>151</cp:revision>
  <dcterms:created xsi:type="dcterms:W3CDTF">2016-02-25T07:34:06Z</dcterms:created>
  <dcterms:modified xsi:type="dcterms:W3CDTF">2017-03-28T09:19:47Z</dcterms:modified>
</cp:coreProperties>
</file>