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2DD2-8918-465C-9147-29CE1A35C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9E783-5199-490D-8F42-4E6077C5D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2F95-47B5-401F-A729-022FCBCA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59D1-ECD6-4EE6-805C-02A911D2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716D-E2F0-40A5-AACF-8B55A989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1180-ADA1-45E3-9225-F1FE365B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B108C-2C5F-4A1D-B29E-D1B94F6C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D120-480D-4747-8021-574C21E7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39E9-71BB-491C-ABEF-49F0B0F4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36E3-0459-4474-A817-E4E059E9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50DDE-4D32-491F-8D16-253443635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181E1-569B-4363-A3D3-486EC616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FC54-D1FC-48C6-894D-35F3847C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2DCC-CF30-4A83-BFFF-F9B1DB29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48C8-3F5C-4745-95F3-52EE88A0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6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A837-64BB-47B2-B4DF-9C306FB5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23BC-9DAB-4235-85BE-FFB6AE2F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BBE8-5AA1-4F47-972F-6F6C2E00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A567-F392-4481-9E1E-29482FCA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6C6ED-BD22-42B4-A310-CC7622AA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2190-0268-45A0-8640-828FFCD8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5A3B9-DDCD-4322-8403-3D217EEF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0ADA-FA56-4DC9-8869-3E53DFD3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E136-0616-4A8D-B411-794FCD3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D597-DBBD-4450-8EF1-3DC6FE4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BDB5-43B1-4B88-9CEE-2B07949E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C7CF-181C-41BA-A243-9F6021C0C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B5D37-D413-4058-B079-7DC4FC03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ED19B-E0BA-4EC3-B73E-E6EC0D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2ED65-3875-4868-9316-32DF31B2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46D6-9826-49E0-954E-34083DC0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3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66D3-A2E4-437C-B69B-41E68B72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21BD3-987F-4E3B-A033-7ABB82C6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FF3F0-61D7-46C4-B33E-C33BCBF4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72FE2-39D5-454D-9981-539C1E77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EACE9-A6E9-48C2-95DE-695E81C63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4F2C0-C7F1-4767-9999-6494AC1D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B6EB1-8074-4616-9442-AA12003E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FE6CA-4EFA-4B82-A58C-FCED64DA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172D-1289-4244-9BEA-9DD977A7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381E1-023E-43CE-9BE8-7EB81A1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A467D-76D4-4442-A46F-B438DF6A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86CE4-D854-4399-A0B2-911F88EC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0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1823B-EC1D-4908-B53D-49DF0A4C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1828E-E2A7-476C-83BC-831A8FE0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A2D4-437F-44B0-8D09-CA9621FC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71FB-C3EE-4FD9-8F06-AF07FF9F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EAE5-8249-43B6-8881-1A269378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C139-E947-4FD2-8CBB-0A606A8BD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083E7-2AF1-498C-967E-CC22820D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BFB0-DA05-4B4D-8670-F934D5A0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3C99E-8B06-42CC-8001-766AB2F8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8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6518-2D20-4468-925F-F3469079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4417D-ED05-4C77-997E-955C5B761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8BC9-4B11-4096-9CC3-A56886DF2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F3CC-594E-4ABB-879D-8B71F8D5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55069-2D94-4B10-AF65-A8BC981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A8E4D-4C25-42FE-8312-EC541F38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0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6841D-8D69-4A84-A02E-10632FFB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A390-3587-4699-B961-6CB2E77E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228E-8AE5-40B8-B1E2-5B9A528D3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CE0A-3166-4E1B-8364-046F08FA4D08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99394-A5F8-4013-B510-CC555B822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4B5C-6CDE-474F-B7A2-0B81BC07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CA25-77B0-47A6-AC74-42D204FD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7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BE54-0CC5-4847-8E21-2845236F0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60" y="2636203"/>
            <a:ext cx="9144000" cy="2387600"/>
          </a:xfrm>
        </p:spPr>
        <p:txBody>
          <a:bodyPr/>
          <a:lstStyle/>
          <a:p>
            <a:r>
              <a:rPr lang="en-IN" dirty="0"/>
              <a:t>Toronto Coffee Demand Analysis</a:t>
            </a:r>
          </a:p>
        </p:txBody>
      </p:sp>
    </p:spTree>
    <p:extLst>
      <p:ext uri="{BB962C8B-B14F-4D97-AF65-F5344CB8AC3E}">
        <p14:creationId xmlns:p14="http://schemas.microsoft.com/office/powerpoint/2010/main" val="235318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72A9A5-AC55-43B6-8223-655FFE3E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423681"/>
            <a:ext cx="9980823" cy="60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8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DF9C0-6C94-46F4-9BA6-926037FC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0"/>
            <a:ext cx="11927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6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BF765-3446-4110-B04A-B047B83D8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247650"/>
            <a:ext cx="1195832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9432-844B-486A-AB70-B5592AFD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161925"/>
            <a:ext cx="10515600" cy="9556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84098-134B-487D-9FAE-391196C4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390819"/>
            <a:ext cx="11866880" cy="53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4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Toronto Coffee Demand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 Sethi</dc:creator>
  <cp:lastModifiedBy>Sankar Sethi</cp:lastModifiedBy>
  <cp:revision>4</cp:revision>
  <dcterms:created xsi:type="dcterms:W3CDTF">2019-06-15T17:16:44Z</dcterms:created>
  <dcterms:modified xsi:type="dcterms:W3CDTF">2019-06-15T17:49:08Z</dcterms:modified>
</cp:coreProperties>
</file>