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7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1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5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6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7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8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7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8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9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1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2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3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5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7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8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4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jpeg"/><Relationship Id="rId2" Type="http://schemas.openxmlformats.org/officeDocument/2006/relationships/image" Target="../media/image20.jpeg"/><Relationship Id="rId3" Type="http://schemas.openxmlformats.org/officeDocument/2006/relationships/slideLayout" Target="../slideLayouts/slideLayout4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jpeg"/><Relationship Id="rId2" Type="http://schemas.openxmlformats.org/officeDocument/2006/relationships/image" Target="../media/image22.jpeg"/><Relationship Id="rId3" Type="http://schemas.openxmlformats.org/officeDocument/2006/relationships/image" Target="../media/image23.jpeg"/><Relationship Id="rId4" Type="http://schemas.openxmlformats.org/officeDocument/2006/relationships/slideLayout" Target="../slideLayouts/slideLayout4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09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1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12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3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0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14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15" name="TextBox 13"/>
          <p:cNvSpPr txBox="1"/>
          <p:nvPr/>
        </p:nvSpPr>
        <p:spPr>
          <a:xfrm>
            <a:off x="2554542" y="3314150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k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.</a:t>
            </a:r>
            <a:r>
              <a:rPr dirty="0" sz="2400" lang="en-US"/>
              <a:t> 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REGISTER NO AND NMID:</a:t>
            </a:r>
            <a:r>
              <a:rPr dirty="0" sz="2400" lang="en-US"/>
              <a:t> 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6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7</a:t>
            </a:r>
            <a:r>
              <a:rPr dirty="0" sz="2400" lang="en-US"/>
              <a:t>1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 </a:t>
            </a:r>
            <a:r>
              <a:rPr dirty="0" sz="2400" lang="en-US"/>
              <a:t>autanm106106cs214047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r>
              <a:rPr dirty="0" sz="2400" lang="en-US"/>
              <a:t>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r</a:t>
            </a:r>
            <a:r>
              <a:rPr dirty="0" sz="2400" lang="en-US"/>
              <a:t>e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g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&amp;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c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/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i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s</a:t>
            </a:r>
            <a:r>
              <a:rPr dirty="0" sz="2400" lang="en-US"/>
              <a:t>i</a:t>
            </a:r>
            <a:r>
              <a:rPr dirty="0" sz="2400" lang="en-US"/>
              <a:t>t</a:t>
            </a:r>
            <a:r>
              <a:rPr dirty="0" sz="2400" lang="en-US"/>
              <a:t>y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10233832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r>
              <a:rPr dirty="0" sz="4250" lang="en-US" spc="15"/>
              <a:t>(</a:t>
            </a:r>
            <a:r>
              <a:rPr dirty="0" sz="4250" lang="en-US" spc="15"/>
              <a:t>H</a:t>
            </a:r>
            <a:r>
              <a:rPr dirty="0" sz="4250" lang="en-US" spc="15"/>
              <a:t>T</a:t>
            </a:r>
            <a:r>
              <a:rPr dirty="0" sz="4250" lang="en-US" spc="15"/>
              <a:t>M</a:t>
            </a:r>
            <a:r>
              <a:rPr dirty="0" sz="4250" lang="en-US" spc="15"/>
              <a:t>L</a:t>
            </a:r>
            <a:r>
              <a:rPr dirty="0" sz="4250" lang="en-US" spc="15"/>
              <a:t>)</a:t>
            </a:r>
            <a:endParaRPr dirty="0" sz="4250"/>
          </a:p>
        </p:txBody>
      </p:sp>
      <p:sp>
        <p:nvSpPr>
          <p:cNvPr id="104868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414792" y="1737939"/>
            <a:ext cx="3196836" cy="4732128"/>
          </a:xfrm>
          <a:prstGeom prst="rect"/>
        </p:spPr>
      </p:pic>
      <p:pic>
        <p:nvPicPr>
          <p:cNvPr id="2097176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5914917" y="1843860"/>
            <a:ext cx="3305282" cy="4707063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"/>
          <p:cNvSpPr>
            <a:spLocks noGrp="1"/>
          </p:cNvSpPr>
          <p:nvPr>
            <p:ph type="title"/>
          </p:nvPr>
        </p:nvSpPr>
        <p:spPr>
          <a:xfrm>
            <a:off x="1510664" y="222511"/>
            <a:ext cx="10681335" cy="723901"/>
          </a:xfrm>
        </p:spPr>
        <p:txBody>
          <a:bodyPr/>
          <a:p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 </a:t>
            </a:r>
            <a:endParaRPr lang="en-GB"/>
          </a:p>
        </p:txBody>
      </p:sp>
      <p:pic>
        <p:nvPicPr>
          <p:cNvPr id="209718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75244" y="1423316"/>
            <a:ext cx="9186849" cy="4628783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"/>
          <p:cNvSpPr>
            <a:spLocks noGrp="1"/>
          </p:cNvSpPr>
          <p:nvPr>
            <p:ph type="title"/>
          </p:nvPr>
        </p:nvSpPr>
        <p:spPr>
          <a:xfrm>
            <a:off x="1712798" y="370070"/>
            <a:ext cx="10681335" cy="723901"/>
          </a:xfrm>
        </p:spPr>
        <p:txBody>
          <a:bodyPr/>
          <a:p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S</a:t>
            </a:r>
            <a:endParaRPr lang="en-GB"/>
          </a:p>
        </p:txBody>
      </p:sp>
      <p:pic>
        <p:nvPicPr>
          <p:cNvPr id="209717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268100" y="1388800"/>
            <a:ext cx="8509383" cy="4902818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"/>
          <p:cNvSpPr>
            <a:spLocks noGrp="1"/>
          </p:cNvSpPr>
          <p:nvPr>
            <p:ph type="title"/>
          </p:nvPr>
        </p:nvSpPr>
        <p:spPr>
          <a:xfrm>
            <a:off x="1775700" y="400961"/>
            <a:ext cx="10681335" cy="723901"/>
          </a:xfrm>
          <a:prstGeom prst="rect"/>
        </p:spPr>
        <p:txBody>
          <a:bodyPr/>
          <a:p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S</a:t>
            </a:r>
            <a:endParaRPr lang="en-GB"/>
          </a:p>
        </p:txBody>
      </p:sp>
      <p:pic>
        <p:nvPicPr>
          <p:cNvPr id="209717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845974" y="2093468"/>
            <a:ext cx="9539542" cy="2671064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"/>
          <p:cNvSpPr>
            <a:spLocks noGrp="1"/>
          </p:cNvSpPr>
          <p:nvPr>
            <p:ph type="title"/>
          </p:nvPr>
        </p:nvSpPr>
        <p:spPr>
          <a:xfrm>
            <a:off x="1994699" y="400961"/>
            <a:ext cx="10681335" cy="723901"/>
          </a:xfrm>
          <a:prstGeom prst="rect"/>
        </p:spPr>
        <p:txBody>
          <a:bodyPr/>
          <a:p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S</a:t>
            </a:r>
            <a:endParaRPr lang="en-GB"/>
          </a:p>
        </p:txBody>
      </p:sp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844520" y="1619965"/>
            <a:ext cx="10034270" cy="3990486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"/>
          <p:cNvSpPr>
            <a:spLocks noGrp="1"/>
          </p:cNvSpPr>
          <p:nvPr>
            <p:ph type="title"/>
          </p:nvPr>
        </p:nvSpPr>
        <p:spPr>
          <a:prstGeom prst="rect"/>
        </p:spPr>
        <p:txBody>
          <a:bodyPr/>
          <a:p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(</a:t>
            </a:r>
            <a:r>
              <a:rPr lang="en-US"/>
              <a:t>C</a:t>
            </a:r>
            <a:r>
              <a:rPr lang="en-US"/>
              <a:t>S</a:t>
            </a:r>
            <a:r>
              <a:rPr lang="en-US"/>
              <a:t>S</a:t>
            </a:r>
            <a:r>
              <a:rPr lang="en-US"/>
              <a:t>)</a:t>
            </a:r>
            <a:endParaRPr lang="en-GB"/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068241" y="1543830"/>
            <a:ext cx="5027759" cy="4887301"/>
          </a:xfrm>
          <a:prstGeom prst="rect"/>
        </p:spPr>
      </p:pic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549331" y="1463324"/>
            <a:ext cx="4887336" cy="4967806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"/>
          <p:cNvSpPr>
            <a:spLocks noGrp="1"/>
          </p:cNvSpPr>
          <p:nvPr>
            <p:ph type="title"/>
          </p:nvPr>
        </p:nvSpPr>
        <p:spPr>
          <a:prstGeom prst="rect"/>
        </p:spPr>
        <p:txBody>
          <a:bodyPr/>
          <a:p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 </a:t>
            </a:r>
            <a:r>
              <a:rPr lang="en-US"/>
              <a:t>A</a:t>
            </a:r>
            <a:r>
              <a:rPr lang="en-US"/>
              <a:t>N</a:t>
            </a:r>
            <a:r>
              <a:rPr lang="en-US"/>
              <a:t>D</a:t>
            </a:r>
            <a:r>
              <a:rPr lang="en-US"/>
              <a:t> </a:t>
            </a:r>
            <a:r>
              <a:rPr lang="en-US"/>
              <a:t>S</a:t>
            </a:r>
            <a:r>
              <a:rPr lang="en-US"/>
              <a:t>C</a:t>
            </a:r>
            <a:r>
              <a:rPr lang="en-US"/>
              <a:t>R</a:t>
            </a:r>
            <a:r>
              <a:rPr lang="en-US"/>
              <a:t>E</a:t>
            </a:r>
            <a:r>
              <a:rPr lang="en-US"/>
              <a:t>E</a:t>
            </a:r>
            <a:r>
              <a:rPr lang="en-US"/>
              <a:t>N</a:t>
            </a:r>
            <a:r>
              <a:rPr lang="en-US"/>
              <a:t>S</a:t>
            </a:r>
            <a:r>
              <a:rPr lang="en-US"/>
              <a:t>H</a:t>
            </a:r>
            <a:r>
              <a:rPr lang="en-US"/>
              <a:t>O</a:t>
            </a:r>
            <a:r>
              <a:rPr lang="en-US"/>
              <a:t>T</a:t>
            </a:r>
            <a:r>
              <a:rPr lang="en-US"/>
              <a:t>S</a:t>
            </a:r>
            <a:r>
              <a:rPr lang="en-US"/>
              <a:t>(</a:t>
            </a:r>
            <a:r>
              <a:rPr lang="en-US"/>
              <a:t>J</a:t>
            </a:r>
            <a:r>
              <a:rPr lang="en-US"/>
              <a:t>S</a:t>
            </a:r>
            <a:r>
              <a:rPr lang="en-US"/>
              <a:t>)</a:t>
            </a:r>
            <a:endParaRPr lang="en-GB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55331" y="1428312"/>
            <a:ext cx="5448956" cy="5194501"/>
          </a:xfrm>
          <a:prstGeom prst="rect"/>
        </p:spPr>
      </p:pic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408734" y="1428312"/>
            <a:ext cx="5027933" cy="5267475"/>
          </a:xfrm>
          <a:prstGeom prst="rect"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"/>
          <p:cNvSpPr>
            <a:spLocks noGrp="1"/>
          </p:cNvSpPr>
          <p:nvPr>
            <p:ph type="title"/>
          </p:nvPr>
        </p:nvSpPr>
        <p:spPr>
          <a:xfrm>
            <a:off x="3497431" y="369927"/>
            <a:ext cx="10681335" cy="723901"/>
          </a:xfrm>
        </p:spPr>
        <p:txBody>
          <a:bodyPr/>
          <a:p>
            <a:r>
              <a:rPr lang="en-US"/>
              <a:t>C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T</a:t>
            </a:r>
            <a:r>
              <a:rPr lang="en-US"/>
              <a:t>I</a:t>
            </a:r>
            <a:r>
              <a:rPr lang="en-US"/>
              <a:t>F</a:t>
            </a:r>
            <a:r>
              <a:rPr lang="en-US"/>
              <a:t>I</a:t>
            </a:r>
            <a:r>
              <a:rPr lang="en-US"/>
              <a:t>C</a:t>
            </a:r>
            <a:r>
              <a:rPr lang="en-US"/>
              <a:t>A</a:t>
            </a:r>
            <a:r>
              <a:rPr lang="en-US"/>
              <a:t>T</a:t>
            </a:r>
            <a:r>
              <a:rPr lang="en-US"/>
              <a:t>E</a:t>
            </a:r>
            <a:r>
              <a:rPr lang="en-US"/>
              <a:t>S</a:t>
            </a:r>
            <a:endParaRPr lang="en-GB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8242018" y="1639881"/>
            <a:ext cx="3568630" cy="3925225"/>
          </a:xfrm>
          <a:prstGeom prst="rect"/>
        </p:spPr>
      </p:pic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4281156" y="1639882"/>
            <a:ext cx="3629686" cy="3870502"/>
          </a:xfrm>
          <a:prstGeom prst="rect"/>
        </p:spPr>
      </p:pic>
      <p:pic>
        <p:nvPicPr>
          <p:cNvPr id="2097182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682175" y="1639883"/>
            <a:ext cx="3267805" cy="3779087"/>
          </a:xfrm>
          <a:prstGeom prst="rect"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0" name=""/>
          <p:cNvSpPr txBox="1"/>
          <p:nvPr/>
        </p:nvSpPr>
        <p:spPr>
          <a:xfrm>
            <a:off x="966039" y="2016442"/>
            <a:ext cx="8844710" cy="30251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GB">
                <a:solidFill>
                  <a:srgbClr val="000000"/>
                </a:solidFill>
              </a:rPr>
              <a:t>The project demonstrates how a student can transform a static resume into a dynamic portfolio website. It serves as a platform to showcase technical skills, achievements, and extracurricular activities in a modern, interactive format. This portfolio will help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GB">
                <a:solidFill>
                  <a:srgbClr val="000000"/>
                </a:solidFill>
              </a:rPr>
              <a:t>in her academic growth, internships, and job opportunities.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/>
          <p:nvPr/>
        </p:nvSpPr>
        <p:spPr>
          <a:xfrm>
            <a:off x="552958" y="1899175"/>
            <a:ext cx="9819766" cy="3974049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PORTFOLIO: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 simple online portfolio for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introduces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shows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skills (like Python, HTML, CSS, JavaScript, Java, C++), displays her certificates, and mentions her interests in sports such as badminton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SECTION: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Introduction and CV download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About Me (education and interests)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Skills displayed with icons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Certificates with details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Sports interests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information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is useful to share her profile, achievements, and contact details with others in a modern and organized wa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3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3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3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3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4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5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5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5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5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5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5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7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58" name=""/>
          <p:cNvSpPr txBox="1"/>
          <p:nvPr/>
        </p:nvSpPr>
        <p:spPr>
          <a:xfrm>
            <a:off x="364065" y="575055"/>
            <a:ext cx="8630927" cy="4701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
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altLang="en-US" sz="2800" lang="en-GB">
                <a:solidFill>
                  <a:srgbClr val="000000"/>
                </a:solidFill>
              </a:rPr>
              <a:t>⭐</a:t>
            </a:r>
            <a:r>
              <a:rPr sz="2800" lang="en-GB">
                <a:solidFill>
                  <a:srgbClr val="000000"/>
                </a:solidFill>
              </a:rPr>
              <a:t>Students often struggle to present their skills, achievements, and projects in a professional manner. 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altLang="en-US" sz="2800" lang="en-GB">
                <a:solidFill>
                  <a:srgbClr val="000000"/>
                </a:solidFill>
              </a:rPr>
              <a:t>⭐</a:t>
            </a:r>
            <a:r>
              <a:rPr sz="2800" lang="en-GB">
                <a:solidFill>
                  <a:srgbClr val="000000"/>
                </a:solidFill>
              </a:rPr>
              <a:t>Traditional resumes are static and lack interactivity. 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altLang="en-US" sz="2800" lang="en-GB">
                <a:solidFill>
                  <a:srgbClr val="000000"/>
                </a:solidFill>
              </a:rPr>
              <a:t>⭐</a:t>
            </a:r>
            <a:r>
              <a:rPr sz="2800" lang="en-GB">
                <a:solidFill>
                  <a:srgbClr val="000000"/>
                </a:solidFill>
              </a:rPr>
              <a:t>A personal portfolio-website helps in showcasing technical skills, certificates, and extracurricular activities dynamically, increasing opportunities for internships and jobs.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6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64" name=""/>
          <p:cNvSpPr txBox="1"/>
          <p:nvPr/>
        </p:nvSpPr>
        <p:spPr>
          <a:xfrm>
            <a:off x="352633" y="1916430"/>
            <a:ext cx="8305592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altLang="en-US" sz="2800" lang="en-GB">
                <a:solidFill>
                  <a:srgbClr val="000000"/>
                </a:solidFill>
              </a:rPr>
              <a:t>⭐</a:t>
            </a:r>
            <a:r>
              <a:rPr sz="2800" lang="en-GB">
                <a:solidFill>
                  <a:srgbClr val="000000"/>
                </a:solidFill>
              </a:rPr>
              <a:t>This project is a perso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l</a:t>
            </a:r>
            <a:r>
              <a:rPr sz="2800" lang="en-GB">
                <a:solidFill>
                  <a:srgbClr val="000000"/>
                </a:solidFill>
              </a:rPr>
              <a:t> portfolio website developed for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GB">
                <a:solidFill>
                  <a:srgbClr val="000000"/>
                </a:solidFill>
              </a:rPr>
              <a:t>. 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altLang="en-US" sz="2800" lang="en-GB">
                <a:solidFill>
                  <a:srgbClr val="000000"/>
                </a:solidFill>
              </a:rPr>
              <a:t>⭐</a:t>
            </a:r>
            <a:r>
              <a:rPr sz="2800" lang="en-GB">
                <a:solidFill>
                  <a:srgbClr val="000000"/>
                </a:solidFill>
              </a:rPr>
              <a:t>It highlights education, skills, certificates, extra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GB">
                <a:solidFill>
                  <a:srgbClr val="000000"/>
                </a:solidFill>
              </a:rPr>
              <a:t>curricular achievements, and contact information in an interactive and visually appealing design. 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altLang="en-US" sz="2800" lang="en-GB">
                <a:solidFill>
                  <a:srgbClr val="000000"/>
                </a:solidFill>
              </a:rPr>
              <a:t>⭐</a:t>
            </a:r>
            <a:r>
              <a:rPr sz="2800" lang="en-GB">
                <a:solidFill>
                  <a:srgbClr val="000000"/>
                </a:solidFill>
              </a:rPr>
              <a:t>The portfolio is fully responsive and deployed on GitHub Pages for public access.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70" name=""/>
          <p:cNvSpPr txBox="1"/>
          <p:nvPr/>
        </p:nvSpPr>
        <p:spPr>
          <a:xfrm>
            <a:off x="572606" y="1695450"/>
            <a:ext cx="8780944" cy="4701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Recruiters → To evaluate skills, certificates, and academic achievements.
Faculty/College evaluators → For project assessment and showcasing student achievements.
Peers and collaborators → To connect and collaborate on projects.
General audience → To know about </a:t>
            </a:r>
            <a:r>
              <a:rPr sz="2800" lang="en-US">
                <a:solidFill>
                  <a:srgbClr val="000000"/>
                </a:solidFill>
              </a:rPr>
              <a:t>S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n</a:t>
            </a:r>
            <a:r>
              <a:rPr sz="2800" lang="en-US">
                <a:solidFill>
                  <a:srgbClr val="000000"/>
                </a:solidFill>
              </a:rPr>
              <a:t>k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US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i</a:t>
            </a:r>
            <a:r>
              <a:rPr sz="2800" lang="en-US">
                <a:solidFill>
                  <a:srgbClr val="000000"/>
                </a:solidFill>
              </a:rPr>
              <a:t>'</a:t>
            </a:r>
            <a:r>
              <a:rPr sz="2800" lang="en-GB">
                <a:solidFill>
                  <a:srgbClr val="000000"/>
                </a:solidFill>
              </a:rPr>
              <a:t>s journey and capabilities.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278858" y="1843404"/>
            <a:ext cx="2695574" cy="3248025"/>
          </a:xfrm>
          <a:prstGeom prst="rect"/>
        </p:spPr>
      </p:pic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4" name="object 6"/>
          <p:cNvSpPr txBox="1">
            <a:spLocks noGrp="1"/>
          </p:cNvSpPr>
          <p:nvPr>
            <p:ph type="title"/>
          </p:nvPr>
        </p:nvSpPr>
        <p:spPr>
          <a:xfrm>
            <a:off x="2618001" y="571498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72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6" name=""/>
          <p:cNvSpPr txBox="1"/>
          <p:nvPr/>
        </p:nvSpPr>
        <p:spPr>
          <a:xfrm>
            <a:off x="2465572" y="1695450"/>
            <a:ext cx="9089657" cy="47015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Frontend Framework: React.js
Styling: CSS, animations
Other Libraries: react-icons, typed.js, AOS animations
Version Control: Git &amp; GitHub
Deployment: GitHub Pages
Design Tools: Canva / Figma for layout inspiration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1666875" y="353322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"/>
          <p:cNvSpPr txBox="1"/>
          <p:nvPr/>
        </p:nvSpPr>
        <p:spPr>
          <a:xfrm>
            <a:off x="438145" y="1078230"/>
            <a:ext cx="11315710" cy="4701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GB">
                <a:solidFill>
                  <a:srgbClr val="000000"/>
                </a:solidFill>
              </a:rPr>
              <a:t>The portfolio follows a modern single-page scrolling layout with sections: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
Home (Hero)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&gt;</a:t>
            </a:r>
            <a:r>
              <a:rPr sz="2800" lang="en-GB">
                <a:solidFill>
                  <a:srgbClr val="000000"/>
                </a:solidFill>
              </a:rPr>
              <a:t> Animated introduction with glowing effects and profile photo.
About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&gt;</a:t>
            </a:r>
            <a:r>
              <a:rPr sz="2800" lang="en-GB">
                <a:solidFill>
                  <a:srgbClr val="000000"/>
                </a:solidFill>
              </a:rPr>
              <a:t>Personal introduction, education details, and career goal.
Skills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&gt;</a:t>
            </a:r>
            <a:r>
              <a:rPr sz="2800" lang="en-GB">
                <a:solidFill>
                  <a:srgbClr val="000000"/>
                </a:solidFill>
              </a:rPr>
              <a:t> Display of technical skills with logos and animations.
Certificates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&gt;</a:t>
            </a:r>
            <a:r>
              <a:rPr sz="2800" lang="en-GB">
                <a:solidFill>
                  <a:srgbClr val="000000"/>
                </a:solidFill>
              </a:rPr>
              <a:t> Achievements displayed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GB">
                <a:solidFill>
                  <a:srgbClr val="000000"/>
                </a:solidFill>
              </a:rPr>
              <a:t>
Sports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&gt;</a:t>
            </a:r>
            <a:r>
              <a:rPr sz="2800" lang="en-GB">
                <a:solidFill>
                  <a:srgbClr val="000000"/>
                </a:solidFill>
              </a:rPr>
              <a:t>Section highlighting extracurricular activities with images.
Contact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&gt;</a:t>
            </a:r>
            <a:r>
              <a:rPr sz="2800" lang="en-GB">
                <a:solidFill>
                  <a:srgbClr val="000000"/>
                </a:solidFill>
              </a:rPr>
              <a:t>Direct links to email, GitHub, and LinkedIn.
Foot</a:t>
            </a:r>
            <a:r>
              <a:rPr sz="2800" lang="en-US">
                <a:solidFill>
                  <a:srgbClr val="000000"/>
                </a:solidFill>
              </a:rPr>
              <a:t>e</a:t>
            </a:r>
            <a:r>
              <a:rPr sz="2800" lang="en-GB">
                <a:solidFill>
                  <a:srgbClr val="000000"/>
                </a:solidFill>
              </a:rPr>
              <a:t>r</a:t>
            </a:r>
            <a:r>
              <a:rPr sz="2800" lang="en-US">
                <a:solidFill>
                  <a:srgbClr val="000000"/>
                </a:solidFill>
              </a:rPr>
              <a:t>-</a:t>
            </a:r>
            <a:r>
              <a:rPr sz="2800" lang="en-US">
                <a:solidFill>
                  <a:srgbClr val="000000"/>
                </a:solidFill>
              </a:rPr>
              <a:t>&gt;</a:t>
            </a:r>
            <a:r>
              <a:rPr sz="2800" lang="en-GB">
                <a:solidFill>
                  <a:srgbClr val="000000"/>
                </a:solidFill>
              </a:rPr>
              <a:t> Clean copyright and quick links.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1188343" y="0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83" name=""/>
          <p:cNvSpPr txBox="1"/>
          <p:nvPr/>
        </p:nvSpPr>
        <p:spPr>
          <a:xfrm>
            <a:off x="357373" y="723901"/>
            <a:ext cx="11591075" cy="59588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 Animated typing effect for introduction.
2. Floating glowing decorations for modern design.
3. Profile photo with animated circular border.
4. Certificates displayed as cards with pop-up view and download option.
5. Sports achievements showcased with images and descriptions.
6. Smooth scroll navigation with navbar.
7. Fully responsive (works on desktop and mobile).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2024-03-23T05:07:22Z</dcterms:created>
  <dcterms:modified xsi:type="dcterms:W3CDTF">2025-09-01T06:26:45Z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