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1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US" sz="2400" dirty="0" smtClean="0"/>
              <a:t>VARALAKSHMI S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 smtClean="0"/>
              <a:t>24132030500122037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WhatsApp Image 2025-09-02 at 11.32.17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62" y="1643050"/>
            <a:ext cx="7351456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VARALAKSHIMI S. </a:t>
            </a:r>
            <a:r>
              <a:rPr lang="en-US" sz="2000" dirty="0">
                <a:latin typeface="Arial"/>
                <a:ea typeface="Calibri"/>
                <a:cs typeface="Arial"/>
              </a:rPr>
              <a:t>The website introduces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VARALAKSHIMI,show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</a:t>
            </a:r>
            <a:r>
              <a:rPr lang="en-US" sz="2000" dirty="0">
                <a:latin typeface="Arial"/>
                <a:ea typeface="Calibri"/>
                <a:cs typeface="Arial"/>
              </a:rPr>
              <a:t>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karate.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US" sz="3200" dirty="0" err="1" smtClean="0">
                <a:ea typeface="Calibri"/>
                <a:cs typeface="Calibri"/>
              </a:rPr>
              <a:t>Varalakshmi</a:t>
            </a:r>
            <a:r>
              <a:rPr lang="en-US" sz="3200" dirty="0" smtClean="0">
                <a:ea typeface="Calibri"/>
                <a:cs typeface="Calibri"/>
              </a:rPr>
              <a:t>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341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Slide 8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</cp:lastModifiedBy>
  <cp:revision>542</cp:revision>
  <dcterms:created xsi:type="dcterms:W3CDTF">2024-03-29T15:07:22Z</dcterms:created>
  <dcterms:modified xsi:type="dcterms:W3CDTF">2025-06-22T09:59:56Z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