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AC740C-CB39-4C9E-B5F4-1A46DCBDEDAB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963B8A4-0220-43A2-8D5F-B5CEEDDC8056}">
      <dgm:prSet/>
      <dgm:spPr/>
      <dgm:t>
        <a:bodyPr/>
        <a:lstStyle/>
        <a:p>
          <a:r>
            <a:rPr lang="en-US" dirty="0"/>
            <a:t>1. Default Method</a:t>
          </a:r>
        </a:p>
      </dgm:t>
    </dgm:pt>
    <dgm:pt modelId="{03A240E1-1B58-4EA1-965C-27570C58A6C5}" type="parTrans" cxnId="{FCC0C837-8CDF-4E20-B634-35334293B13D}">
      <dgm:prSet/>
      <dgm:spPr/>
      <dgm:t>
        <a:bodyPr/>
        <a:lstStyle/>
        <a:p>
          <a:endParaRPr lang="en-US"/>
        </a:p>
      </dgm:t>
    </dgm:pt>
    <dgm:pt modelId="{00EC4F5E-C584-4FD9-982F-98F4D7A6185E}" type="sibTrans" cxnId="{FCC0C837-8CDF-4E20-B634-35334293B13D}">
      <dgm:prSet/>
      <dgm:spPr/>
      <dgm:t>
        <a:bodyPr/>
        <a:lstStyle/>
        <a:p>
          <a:endParaRPr lang="en-US"/>
        </a:p>
      </dgm:t>
    </dgm:pt>
    <dgm:pt modelId="{0A2B9E84-6118-4B32-A679-76D99BCF878F}">
      <dgm:prSet/>
      <dgm:spPr/>
      <dgm:t>
        <a:bodyPr/>
        <a:lstStyle/>
        <a:p>
          <a:r>
            <a:rPr lang="en-US" dirty="0"/>
            <a:t>2.  Functional Interface</a:t>
          </a:r>
        </a:p>
      </dgm:t>
    </dgm:pt>
    <dgm:pt modelId="{4686D636-9FDB-4460-AF5F-F7AD38F689EA}" type="parTrans" cxnId="{03D47B86-CFB6-41C8-88F6-DF9E3E2D0BCA}">
      <dgm:prSet/>
      <dgm:spPr/>
      <dgm:t>
        <a:bodyPr/>
        <a:lstStyle/>
        <a:p>
          <a:endParaRPr lang="en-US"/>
        </a:p>
      </dgm:t>
    </dgm:pt>
    <dgm:pt modelId="{F85DCC55-83D3-4A2E-8C15-312FD9732AF4}" type="sibTrans" cxnId="{03D47B86-CFB6-41C8-88F6-DF9E3E2D0BCA}">
      <dgm:prSet/>
      <dgm:spPr/>
      <dgm:t>
        <a:bodyPr/>
        <a:lstStyle/>
        <a:p>
          <a:endParaRPr lang="en-US"/>
        </a:p>
      </dgm:t>
    </dgm:pt>
    <dgm:pt modelId="{82470D74-9DFA-432E-BF0F-61FF3877F382}">
      <dgm:prSet/>
      <dgm:spPr/>
      <dgm:t>
        <a:bodyPr/>
        <a:lstStyle/>
        <a:p>
          <a:r>
            <a:rPr lang="en-US"/>
            <a:t>3. Lamda Expression</a:t>
          </a:r>
        </a:p>
      </dgm:t>
    </dgm:pt>
    <dgm:pt modelId="{840B3A87-70D9-4300-8B47-C8B1B671CF73}" type="parTrans" cxnId="{900A066A-C8AE-4210-BD92-56F5A5F2361B}">
      <dgm:prSet/>
      <dgm:spPr/>
      <dgm:t>
        <a:bodyPr/>
        <a:lstStyle/>
        <a:p>
          <a:endParaRPr lang="en-US"/>
        </a:p>
      </dgm:t>
    </dgm:pt>
    <dgm:pt modelId="{8EAD036B-4046-4463-865D-0396D839C955}" type="sibTrans" cxnId="{900A066A-C8AE-4210-BD92-56F5A5F2361B}">
      <dgm:prSet/>
      <dgm:spPr/>
      <dgm:t>
        <a:bodyPr/>
        <a:lstStyle/>
        <a:p>
          <a:endParaRPr lang="en-US"/>
        </a:p>
      </dgm:t>
    </dgm:pt>
    <dgm:pt modelId="{A5D6CC62-376E-421A-A240-A5F6AA691FB4}" type="pres">
      <dgm:prSet presAssocID="{60AC740C-CB39-4C9E-B5F4-1A46DCBDEDAB}" presName="vert0" presStyleCnt="0">
        <dgm:presLayoutVars>
          <dgm:dir/>
          <dgm:animOne val="branch"/>
          <dgm:animLvl val="lvl"/>
        </dgm:presLayoutVars>
      </dgm:prSet>
      <dgm:spPr/>
    </dgm:pt>
    <dgm:pt modelId="{75D27B8F-0AD3-434A-8941-D2F6B89282C8}" type="pres">
      <dgm:prSet presAssocID="{F963B8A4-0220-43A2-8D5F-B5CEEDDC8056}" presName="thickLine" presStyleLbl="alignNode1" presStyleIdx="0" presStyleCnt="3"/>
      <dgm:spPr/>
    </dgm:pt>
    <dgm:pt modelId="{B1C34459-CE88-409A-ADCF-DE77D3C1BB49}" type="pres">
      <dgm:prSet presAssocID="{F963B8A4-0220-43A2-8D5F-B5CEEDDC8056}" presName="horz1" presStyleCnt="0"/>
      <dgm:spPr/>
    </dgm:pt>
    <dgm:pt modelId="{7A68D454-8757-48E0-8400-B358A141E259}" type="pres">
      <dgm:prSet presAssocID="{F963B8A4-0220-43A2-8D5F-B5CEEDDC8056}" presName="tx1" presStyleLbl="revTx" presStyleIdx="0" presStyleCnt="3"/>
      <dgm:spPr/>
    </dgm:pt>
    <dgm:pt modelId="{B3D63AB8-FED7-4153-AAB5-9F79C9829849}" type="pres">
      <dgm:prSet presAssocID="{F963B8A4-0220-43A2-8D5F-B5CEEDDC8056}" presName="vert1" presStyleCnt="0"/>
      <dgm:spPr/>
    </dgm:pt>
    <dgm:pt modelId="{4610D34C-52F2-4209-B156-7F9351B6837E}" type="pres">
      <dgm:prSet presAssocID="{0A2B9E84-6118-4B32-A679-76D99BCF878F}" presName="thickLine" presStyleLbl="alignNode1" presStyleIdx="1" presStyleCnt="3"/>
      <dgm:spPr/>
    </dgm:pt>
    <dgm:pt modelId="{07FAB6CD-5B00-4C5B-AD0B-54A3F03BB3F2}" type="pres">
      <dgm:prSet presAssocID="{0A2B9E84-6118-4B32-A679-76D99BCF878F}" presName="horz1" presStyleCnt="0"/>
      <dgm:spPr/>
    </dgm:pt>
    <dgm:pt modelId="{8F610C86-9876-41A9-BC80-BCC2B38B28E0}" type="pres">
      <dgm:prSet presAssocID="{0A2B9E84-6118-4B32-A679-76D99BCF878F}" presName="tx1" presStyleLbl="revTx" presStyleIdx="1" presStyleCnt="3"/>
      <dgm:spPr/>
    </dgm:pt>
    <dgm:pt modelId="{3B11B24D-90AD-421D-9EB6-078A95A67613}" type="pres">
      <dgm:prSet presAssocID="{0A2B9E84-6118-4B32-A679-76D99BCF878F}" presName="vert1" presStyleCnt="0"/>
      <dgm:spPr/>
    </dgm:pt>
    <dgm:pt modelId="{1FF03DED-4FE2-49C4-97E6-4CCF3D68E7B3}" type="pres">
      <dgm:prSet presAssocID="{82470D74-9DFA-432E-BF0F-61FF3877F382}" presName="thickLine" presStyleLbl="alignNode1" presStyleIdx="2" presStyleCnt="3"/>
      <dgm:spPr/>
    </dgm:pt>
    <dgm:pt modelId="{0B99E474-40E8-4043-AECB-626C9CE9C037}" type="pres">
      <dgm:prSet presAssocID="{82470D74-9DFA-432E-BF0F-61FF3877F382}" presName="horz1" presStyleCnt="0"/>
      <dgm:spPr/>
    </dgm:pt>
    <dgm:pt modelId="{5D03F22C-A6BC-4ED3-9402-7BDA914D2EBB}" type="pres">
      <dgm:prSet presAssocID="{82470D74-9DFA-432E-BF0F-61FF3877F382}" presName="tx1" presStyleLbl="revTx" presStyleIdx="2" presStyleCnt="3"/>
      <dgm:spPr/>
    </dgm:pt>
    <dgm:pt modelId="{841F5740-9F01-495C-8FBC-7F54BE3A3698}" type="pres">
      <dgm:prSet presAssocID="{82470D74-9DFA-432E-BF0F-61FF3877F382}" presName="vert1" presStyleCnt="0"/>
      <dgm:spPr/>
    </dgm:pt>
  </dgm:ptLst>
  <dgm:cxnLst>
    <dgm:cxn modelId="{FCC0C837-8CDF-4E20-B634-35334293B13D}" srcId="{60AC740C-CB39-4C9E-B5F4-1A46DCBDEDAB}" destId="{F963B8A4-0220-43A2-8D5F-B5CEEDDC8056}" srcOrd="0" destOrd="0" parTransId="{03A240E1-1B58-4EA1-965C-27570C58A6C5}" sibTransId="{00EC4F5E-C584-4FD9-982F-98F4D7A6185E}"/>
    <dgm:cxn modelId="{2892B338-E298-49F4-8615-2E777776C1DF}" type="presOf" srcId="{82470D74-9DFA-432E-BF0F-61FF3877F382}" destId="{5D03F22C-A6BC-4ED3-9402-7BDA914D2EBB}" srcOrd="0" destOrd="0" presId="urn:microsoft.com/office/officeart/2008/layout/LinedList"/>
    <dgm:cxn modelId="{900A066A-C8AE-4210-BD92-56F5A5F2361B}" srcId="{60AC740C-CB39-4C9E-B5F4-1A46DCBDEDAB}" destId="{82470D74-9DFA-432E-BF0F-61FF3877F382}" srcOrd="2" destOrd="0" parTransId="{840B3A87-70D9-4300-8B47-C8B1B671CF73}" sibTransId="{8EAD036B-4046-4463-865D-0396D839C955}"/>
    <dgm:cxn modelId="{56AD8475-09F2-4F01-ABE7-0728F83E2680}" type="presOf" srcId="{60AC740C-CB39-4C9E-B5F4-1A46DCBDEDAB}" destId="{A5D6CC62-376E-421A-A240-A5F6AA691FB4}" srcOrd="0" destOrd="0" presId="urn:microsoft.com/office/officeart/2008/layout/LinedList"/>
    <dgm:cxn modelId="{03D47B86-CFB6-41C8-88F6-DF9E3E2D0BCA}" srcId="{60AC740C-CB39-4C9E-B5F4-1A46DCBDEDAB}" destId="{0A2B9E84-6118-4B32-A679-76D99BCF878F}" srcOrd="1" destOrd="0" parTransId="{4686D636-9FDB-4460-AF5F-F7AD38F689EA}" sibTransId="{F85DCC55-83D3-4A2E-8C15-312FD9732AF4}"/>
    <dgm:cxn modelId="{3D671BE2-DB2E-46C7-9023-CF96D63BDEAD}" type="presOf" srcId="{0A2B9E84-6118-4B32-A679-76D99BCF878F}" destId="{8F610C86-9876-41A9-BC80-BCC2B38B28E0}" srcOrd="0" destOrd="0" presId="urn:microsoft.com/office/officeart/2008/layout/LinedList"/>
    <dgm:cxn modelId="{E08832EC-E490-432F-83C9-090C3F861059}" type="presOf" srcId="{F963B8A4-0220-43A2-8D5F-B5CEEDDC8056}" destId="{7A68D454-8757-48E0-8400-B358A141E259}" srcOrd="0" destOrd="0" presId="urn:microsoft.com/office/officeart/2008/layout/LinedList"/>
    <dgm:cxn modelId="{CC6316A5-17EC-4CD7-82D4-365E324EC070}" type="presParOf" srcId="{A5D6CC62-376E-421A-A240-A5F6AA691FB4}" destId="{75D27B8F-0AD3-434A-8941-D2F6B89282C8}" srcOrd="0" destOrd="0" presId="urn:microsoft.com/office/officeart/2008/layout/LinedList"/>
    <dgm:cxn modelId="{2DEB8FFB-C07F-4DE6-8747-AD9A8B1FEE43}" type="presParOf" srcId="{A5D6CC62-376E-421A-A240-A5F6AA691FB4}" destId="{B1C34459-CE88-409A-ADCF-DE77D3C1BB49}" srcOrd="1" destOrd="0" presId="urn:microsoft.com/office/officeart/2008/layout/LinedList"/>
    <dgm:cxn modelId="{5E0B5C3D-9054-4F0C-B5DC-B4BA2515C15C}" type="presParOf" srcId="{B1C34459-CE88-409A-ADCF-DE77D3C1BB49}" destId="{7A68D454-8757-48E0-8400-B358A141E259}" srcOrd="0" destOrd="0" presId="urn:microsoft.com/office/officeart/2008/layout/LinedList"/>
    <dgm:cxn modelId="{9F0B9088-9D23-42EF-AD9F-8ED4C6E39882}" type="presParOf" srcId="{B1C34459-CE88-409A-ADCF-DE77D3C1BB49}" destId="{B3D63AB8-FED7-4153-AAB5-9F79C9829849}" srcOrd="1" destOrd="0" presId="urn:microsoft.com/office/officeart/2008/layout/LinedList"/>
    <dgm:cxn modelId="{9E6A092C-5003-42BF-84DF-5E14964AFBE9}" type="presParOf" srcId="{A5D6CC62-376E-421A-A240-A5F6AA691FB4}" destId="{4610D34C-52F2-4209-B156-7F9351B6837E}" srcOrd="2" destOrd="0" presId="urn:microsoft.com/office/officeart/2008/layout/LinedList"/>
    <dgm:cxn modelId="{CD4D0E13-0BE3-4E87-B33C-039B67CC1A18}" type="presParOf" srcId="{A5D6CC62-376E-421A-A240-A5F6AA691FB4}" destId="{07FAB6CD-5B00-4C5B-AD0B-54A3F03BB3F2}" srcOrd="3" destOrd="0" presId="urn:microsoft.com/office/officeart/2008/layout/LinedList"/>
    <dgm:cxn modelId="{7359A657-2A6D-43C2-8541-6C46724484D7}" type="presParOf" srcId="{07FAB6CD-5B00-4C5B-AD0B-54A3F03BB3F2}" destId="{8F610C86-9876-41A9-BC80-BCC2B38B28E0}" srcOrd="0" destOrd="0" presId="urn:microsoft.com/office/officeart/2008/layout/LinedList"/>
    <dgm:cxn modelId="{EC5A6BB3-FD6F-403C-A537-6F3A4A248983}" type="presParOf" srcId="{07FAB6CD-5B00-4C5B-AD0B-54A3F03BB3F2}" destId="{3B11B24D-90AD-421D-9EB6-078A95A67613}" srcOrd="1" destOrd="0" presId="urn:microsoft.com/office/officeart/2008/layout/LinedList"/>
    <dgm:cxn modelId="{8F71779A-5BC8-4859-9C9A-B186CEA4449F}" type="presParOf" srcId="{A5D6CC62-376E-421A-A240-A5F6AA691FB4}" destId="{1FF03DED-4FE2-49C4-97E6-4CCF3D68E7B3}" srcOrd="4" destOrd="0" presId="urn:microsoft.com/office/officeart/2008/layout/LinedList"/>
    <dgm:cxn modelId="{BA535BEF-5632-400E-8BB4-0B1088A359BE}" type="presParOf" srcId="{A5D6CC62-376E-421A-A240-A5F6AA691FB4}" destId="{0B99E474-40E8-4043-AECB-626C9CE9C037}" srcOrd="5" destOrd="0" presId="urn:microsoft.com/office/officeart/2008/layout/LinedList"/>
    <dgm:cxn modelId="{89728DD0-FAD3-41CB-95AD-7A00C94B2B86}" type="presParOf" srcId="{0B99E474-40E8-4043-AECB-626C9CE9C037}" destId="{5D03F22C-A6BC-4ED3-9402-7BDA914D2EBB}" srcOrd="0" destOrd="0" presId="urn:microsoft.com/office/officeart/2008/layout/LinedList"/>
    <dgm:cxn modelId="{4F10144D-E684-4E7D-8B35-489D3FB02D2D}" type="presParOf" srcId="{0B99E474-40E8-4043-AECB-626C9CE9C037}" destId="{841F5740-9F01-495C-8FBC-7F54BE3A369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27B8F-0AD3-434A-8941-D2F6B89282C8}">
      <dsp:nvSpPr>
        <dsp:cNvPr id="0" name=""/>
        <dsp:cNvSpPr/>
      </dsp:nvSpPr>
      <dsp:spPr>
        <a:xfrm>
          <a:off x="0" y="2687"/>
          <a:ext cx="663017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8D454-8757-48E0-8400-B358A141E259}">
      <dsp:nvSpPr>
        <dsp:cNvPr id="0" name=""/>
        <dsp:cNvSpPr/>
      </dsp:nvSpPr>
      <dsp:spPr>
        <a:xfrm>
          <a:off x="0" y="2687"/>
          <a:ext cx="6630174" cy="183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1. Default Method</a:t>
          </a:r>
        </a:p>
      </dsp:txBody>
      <dsp:txXfrm>
        <a:off x="0" y="2687"/>
        <a:ext cx="6630174" cy="1833104"/>
      </dsp:txXfrm>
    </dsp:sp>
    <dsp:sp modelId="{4610D34C-52F2-4209-B156-7F9351B6837E}">
      <dsp:nvSpPr>
        <dsp:cNvPr id="0" name=""/>
        <dsp:cNvSpPr/>
      </dsp:nvSpPr>
      <dsp:spPr>
        <a:xfrm>
          <a:off x="0" y="1835791"/>
          <a:ext cx="663017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610C86-9876-41A9-BC80-BCC2B38B28E0}">
      <dsp:nvSpPr>
        <dsp:cNvPr id="0" name=""/>
        <dsp:cNvSpPr/>
      </dsp:nvSpPr>
      <dsp:spPr>
        <a:xfrm>
          <a:off x="0" y="1835791"/>
          <a:ext cx="6630174" cy="183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2.  Functional Interface</a:t>
          </a:r>
        </a:p>
      </dsp:txBody>
      <dsp:txXfrm>
        <a:off x="0" y="1835791"/>
        <a:ext cx="6630174" cy="1833104"/>
      </dsp:txXfrm>
    </dsp:sp>
    <dsp:sp modelId="{1FF03DED-4FE2-49C4-97E6-4CCF3D68E7B3}">
      <dsp:nvSpPr>
        <dsp:cNvPr id="0" name=""/>
        <dsp:cNvSpPr/>
      </dsp:nvSpPr>
      <dsp:spPr>
        <a:xfrm>
          <a:off x="0" y="3668896"/>
          <a:ext cx="663017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3F22C-A6BC-4ED3-9402-7BDA914D2EBB}">
      <dsp:nvSpPr>
        <dsp:cNvPr id="0" name=""/>
        <dsp:cNvSpPr/>
      </dsp:nvSpPr>
      <dsp:spPr>
        <a:xfrm>
          <a:off x="0" y="3668896"/>
          <a:ext cx="6630174" cy="183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3. Lamda Expression</a:t>
          </a:r>
        </a:p>
      </dsp:txBody>
      <dsp:txXfrm>
        <a:off x="0" y="3668896"/>
        <a:ext cx="6630174" cy="1833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13288-1B18-3552-13FD-3C6002BDE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979-0C20-E936-5024-00E1E382D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E4DC4-E0B7-EF3C-AB46-9917D1F12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F23F-98C7-424F-900E-470E63AE7AE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42693-AA5B-C566-7CC5-AF6BFC37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C634C-E30E-CEA2-538D-44116E97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F9AF-E7E8-426D-9D6B-D9347331A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2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38E16-DEA8-ABA4-2029-AAB14611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0B38D-2F54-394A-8F02-D0020FEA2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4BAC6-7769-093F-C9CD-E78F19B7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F23F-98C7-424F-900E-470E63AE7AE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E505C-4AD7-74FB-80BE-28998D77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40DD8-B875-A418-CA19-08EC7FA2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F9AF-E7E8-426D-9D6B-D9347331A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8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FBEB71-E6E1-175F-1F48-013C99815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0D3AF-D803-5380-04CA-B6D8BE96F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1857B-546A-9D27-CA34-2974E10E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F23F-98C7-424F-900E-470E63AE7AE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CFF5C-F167-1D04-BBA3-344800F1B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E7E7E-3E68-49C7-66C7-D1857506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F9AF-E7E8-426D-9D6B-D9347331A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4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7B70D-8CB4-D29E-ABD4-F6F4A296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BC19-096A-468A-7EC1-D146D72C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5095A-C929-5A55-13A9-B7C1CAD8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F23F-98C7-424F-900E-470E63AE7AE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E4186-354F-BB60-1365-3CFF9A71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5E32D-DC40-3EC4-8FEB-A6775A5B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F9AF-E7E8-426D-9D6B-D9347331A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0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F520D-EA8E-5D26-716F-173343E2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2B1C4-EADF-F168-82A2-441880B47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A26FB-6680-EE0D-F4D2-D3E88B2DB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F23F-98C7-424F-900E-470E63AE7AE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4D62D-F887-D88F-0841-C6FBE1A5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B7668-8A32-F9E0-3F93-040F6456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F9AF-E7E8-426D-9D6B-D9347331A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5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ECFD-9D7B-E458-1744-F3BF1127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4F343-30D3-C224-D7AC-38A2B4C52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A6C2C-8CE3-38C2-E418-49535DAC0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6B88F-8479-1024-E4D0-10733DE7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F23F-98C7-424F-900E-470E63AE7AE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26B41-B549-67C3-1F45-D53041FA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A4486-A3F6-6749-AAF2-46DF9C30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F9AF-E7E8-426D-9D6B-D9347331A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4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CD147-9C20-3267-BFBC-074C93C41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A0B26-34E9-B649-E245-D8310E001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446DC-F071-8947-0EC7-B900D5AE3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4B472-724B-7363-8AFB-1D981632B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D81EAD-84D5-FD88-7AC6-775A7CD9C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8AFE45-7AC8-130B-F4DA-39A898714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F23F-98C7-424F-900E-470E63AE7AE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E76CB1-EE86-AA49-33FC-C7594D6A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F5774E-6103-3EF1-1B68-B1964C1F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F9AF-E7E8-426D-9D6B-D9347331A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2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7FF0-FF7B-0095-D694-C1B16AF3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6860C-BCEB-C3DA-DC48-ED51E1FE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F23F-98C7-424F-900E-470E63AE7AE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FA90F2-A837-95C0-A706-300E04C9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9446F-B3CB-BA52-7A13-F97726BA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F9AF-E7E8-426D-9D6B-D9347331A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6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9A4DF7-02A8-4B60-1FE7-E6C62B96D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F23F-98C7-424F-900E-470E63AE7AE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2D09E3-FDF8-D9D4-DBD8-14B57BA2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0B9E3-8654-80AC-781E-1B27BD3A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F9AF-E7E8-426D-9D6B-D9347331A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3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2D2D-D3A1-1816-27EC-30616A5ED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09B81-6745-8B59-F7C6-780F84B50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FED02-8F29-EBE3-7DA8-CEBCDF531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799AC-1B25-B748-DBE0-60A36453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F23F-98C7-424F-900E-470E63AE7AE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8A633-4A49-3A86-BBEE-891E5ECE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2ACD7-EB88-AAF3-272D-2BAD6840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F9AF-E7E8-426D-9D6B-D9347331A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6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3C313-B59F-CC06-34FB-FD3F56B1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45B247-13B6-54E9-D6CD-1C75DAE93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643FD-7F7D-C337-E085-1C1DE2117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1AEA1-6EA5-2CF6-0A01-200DEA8B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F23F-98C7-424F-900E-470E63AE7AE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00296-C142-D80F-25F2-EEBAE4E8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9FB18-889D-25E8-8E9E-3C485933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F9AF-E7E8-426D-9D6B-D9347331A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5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47725A-AB39-B066-9E70-5A84A1A1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FF729-3B94-282B-752D-6A0729C2A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A27D6-16B4-E3A5-5DDF-0B4B6F7CA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6F23F-98C7-424F-900E-470E63AE7AE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C1954-2EA0-9DAF-6E05-0E0662B14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2748A-5B47-CE50-E12C-B36B3ECF5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2F9AF-E7E8-426D-9D6B-D9347331A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5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D144591-E9E9-4209-8701-3BB48A917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2C60C-E793-7FC7-9847-3329ED463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084" y="547712"/>
            <a:ext cx="3337715" cy="5577367"/>
          </a:xfrm>
        </p:spPr>
        <p:txBody>
          <a:bodyPr>
            <a:normAutofit/>
          </a:bodyPr>
          <a:lstStyle/>
          <a:p>
            <a:r>
              <a:rPr lang="en-US" sz="5200"/>
              <a:t>JAVA 8 FEATURES</a:t>
            </a:r>
          </a:p>
        </p:txBody>
      </p:sp>
      <p:graphicFrame>
        <p:nvGraphicFramePr>
          <p:cNvPr id="5" name="Subtitle 2">
            <a:extLst>
              <a:ext uri="{FF2B5EF4-FFF2-40B4-BE49-F238E27FC236}">
                <a16:creationId xmlns:a16="http://schemas.microsoft.com/office/drawing/2014/main" id="{74E87360-760C-2FA7-170E-BE83EAA51D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406324"/>
              </p:ext>
            </p:extLst>
          </p:nvPr>
        </p:nvGraphicFramePr>
        <p:xfrm>
          <a:off x="838200" y="620392"/>
          <a:ext cx="6630174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3418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3447D98-7F31-CA4E-C0EA-B96D6C4C6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	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YOU!!!</a:t>
            </a:r>
          </a:p>
        </p:txBody>
      </p:sp>
      <p:pic>
        <p:nvPicPr>
          <p:cNvPr id="26" name="Graphic 25" descr="Handshake">
            <a:extLst>
              <a:ext uri="{FF2B5EF4-FFF2-40B4-BE49-F238E27FC236}">
                <a16:creationId xmlns:a16="http://schemas.microsoft.com/office/drawing/2014/main" id="{6AB064A9-9568-7629-58E0-50DAAB102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4801" y="578738"/>
            <a:ext cx="5670549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7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318FA-179D-8DF8-6427-35650DCD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Interface –Default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648C8-3EF3-65D8-C595-E3A9B4605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What is the default method in JAVA 8 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Default method is a method which have method implementation           and are present  in the interface.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Default method can be used to add new functionality to an interface while maintaining backward compatibility with classes which are already implementing the interface.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7778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8100D-9980-C54E-BFA6-48AC87C51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Interface –Default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50E43-70A5-0420-5627-BBD0AD97F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creating a default method in Java Interface we need to use “default” keyword with the Method Signature 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B9D943-E625-C31F-CE42-223C43AA2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920974"/>
            <a:ext cx="9072880" cy="339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42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8971D-7D4A-5AB0-D40C-5556B4E1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12" y="457200"/>
            <a:ext cx="11223056" cy="890337"/>
          </a:xfrm>
        </p:spPr>
        <p:txBody>
          <a:bodyPr>
            <a:normAutofit/>
          </a:bodyPr>
          <a:lstStyle/>
          <a:p>
            <a:r>
              <a:rPr lang="en-US" sz="4400"/>
              <a:t>Functional Interface</a:t>
            </a:r>
            <a:endParaRPr lang="en-US" sz="44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2FD1257-6271-A770-A767-345C9E467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8572" y="1838426"/>
            <a:ext cx="4812631" cy="3801978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E7FF7D-F29D-6FBF-5F21-6D738F3C4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665171"/>
            <a:ext cx="5994149" cy="506288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What is Functional Interface?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  </a:t>
            </a:r>
            <a:r>
              <a:rPr lang="en-US" sz="2800" dirty="0"/>
              <a:t>If an interface contains only one abstract method ,that is known as Functional Interface.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Functional Interface is also known as SAM (Single Abstract Method).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@FunctionalInterface Annotation is used at top of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5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AA12FE7-8C9B-1864-2D0D-0AA75A89F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en-US" sz="4000"/>
              <a:t>Different Ways to Implement Functional Interface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63B62E-48BF-3445-603F-97929929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4" y="1825625"/>
            <a:ext cx="5322236" cy="4303464"/>
          </a:xfrm>
        </p:spPr>
        <p:txBody>
          <a:bodyPr>
            <a:normAutofit/>
          </a:bodyPr>
          <a:lstStyle/>
          <a:p>
            <a:pPr marL="1371600" lvl="3" indent="0">
              <a:buNone/>
            </a:pPr>
            <a:r>
              <a:rPr lang="en-US" sz="4000" dirty="0"/>
              <a:t> Using                 </a:t>
            </a:r>
            <a:r>
              <a:rPr lang="en-US" sz="4000" u="sng" dirty="0"/>
              <a:t>Implements</a:t>
            </a:r>
            <a:r>
              <a:rPr lang="en-US" sz="4000" dirty="0"/>
              <a:t> Keyword</a:t>
            </a:r>
          </a:p>
          <a:p>
            <a:pPr marL="1371600" lvl="3" indent="0">
              <a:buNone/>
            </a:pPr>
            <a:endParaRPr lang="en-US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EC755DE-6150-78D0-59CF-68FB167DA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68" y="1825625"/>
            <a:ext cx="6711471" cy="379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64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AA12FE7-8C9B-1864-2D0D-0AA75A89F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6"/>
            <a:ext cx="10515600" cy="1288784"/>
          </a:xfrm>
        </p:spPr>
        <p:txBody>
          <a:bodyPr>
            <a:normAutofit/>
          </a:bodyPr>
          <a:lstStyle/>
          <a:p>
            <a:r>
              <a:rPr lang="en-US" sz="4000"/>
              <a:t>Different Ways to Implement Functional Interface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63B62E-48BF-3445-603F-97929929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4" y="1825625"/>
            <a:ext cx="5322236" cy="4303464"/>
          </a:xfrm>
        </p:spPr>
        <p:txBody>
          <a:bodyPr>
            <a:normAutofit/>
          </a:bodyPr>
          <a:lstStyle/>
          <a:p>
            <a:pPr marL="1371600" lvl="3" indent="0">
              <a:buNone/>
            </a:pPr>
            <a:r>
              <a:rPr lang="en-US" sz="4000" dirty="0"/>
              <a:t>Using               </a:t>
            </a:r>
            <a:r>
              <a:rPr lang="en-US" sz="4000" u="sng" dirty="0"/>
              <a:t>Anonymous class</a:t>
            </a:r>
            <a:endParaRPr lang="en-US" sz="4000" dirty="0"/>
          </a:p>
          <a:p>
            <a:pPr marL="1371600" lvl="3" indent="0">
              <a:buNone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747731-8A6D-77FD-AE6F-8404232D5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40" y="1653910"/>
            <a:ext cx="6583680" cy="430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6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AA12FE7-8C9B-1864-2D0D-0AA75A89F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6"/>
            <a:ext cx="10515600" cy="1288784"/>
          </a:xfrm>
        </p:spPr>
        <p:txBody>
          <a:bodyPr>
            <a:normAutofit/>
          </a:bodyPr>
          <a:lstStyle/>
          <a:p>
            <a:r>
              <a:rPr lang="en-US" sz="4000"/>
              <a:t>Different Ways to Implement Functional Interface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63B62E-48BF-3445-603F-97929929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4" y="1825625"/>
            <a:ext cx="5322236" cy="4303464"/>
          </a:xfrm>
        </p:spPr>
        <p:txBody>
          <a:bodyPr>
            <a:normAutofit/>
          </a:bodyPr>
          <a:lstStyle/>
          <a:p>
            <a:pPr marL="1371600" lvl="3" indent="0">
              <a:buNone/>
            </a:pPr>
            <a:r>
              <a:rPr lang="en-US" sz="4000" dirty="0"/>
              <a:t>Using          </a:t>
            </a:r>
          </a:p>
          <a:p>
            <a:pPr marL="1371600" lvl="3" indent="0">
              <a:buNone/>
            </a:pPr>
            <a:r>
              <a:rPr lang="en-US" sz="4000" u="sng" dirty="0"/>
              <a:t>Lambda Expression</a:t>
            </a:r>
            <a:endParaRPr lang="en-US" sz="20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57119F-B80B-3480-D96C-1FB79B648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130" y="1531990"/>
            <a:ext cx="5824950" cy="44725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0F41A6-3430-E34E-E579-24AEE4C5D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62" y="1407461"/>
            <a:ext cx="6541218" cy="36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92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9D8B-8336-D6CA-18CC-3C1D5030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Lambda Expression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983B8-96C6-4C59-A155-F2988865E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What is Lambda Expression?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Lambda Expression is a structured way to implement Functional Interface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Lambda Expression makes code more readable and  stylish.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Lambda Expression has basically 3 parts as shown below</a:t>
            </a:r>
          </a:p>
          <a:p>
            <a:pPr marL="0" indent="0">
              <a:buNone/>
            </a:pPr>
            <a:r>
              <a:rPr lang="en-US" sz="9600" dirty="0"/>
              <a:t>			 ()  -&gt;  {}</a:t>
            </a:r>
          </a:p>
          <a:p>
            <a:pPr marL="0" indent="0">
              <a:buNone/>
            </a:pPr>
            <a:r>
              <a:rPr lang="en-US" sz="1600" dirty="0"/>
              <a:t>                                                  (parameter list)     (Arrow/Lambda Operator)     (function body)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60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080498-91A4-97E8-FDD4-BB5F3D5A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 –Type Checking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550120-4E62-57D2-E134-F8DFFD507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Specifying Type of Parameter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9CA75C5-2A6F-A56E-684C-0E72BA8DE4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722666"/>
            <a:ext cx="5157787" cy="3770209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43F722-41DF-9864-FBCB-415748276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Without Specifying Type Of Parameter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45AA2D1-3F0D-03A3-55CD-2CD2C31CF3A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77802" y="2722667"/>
            <a:ext cx="4877586" cy="3514504"/>
          </a:xfrm>
        </p:spPr>
      </p:pic>
    </p:spTree>
    <p:extLst>
      <p:ext uri="{BB962C8B-B14F-4D97-AF65-F5344CB8AC3E}">
        <p14:creationId xmlns:p14="http://schemas.microsoft.com/office/powerpoint/2010/main" val="2093150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254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JAVA 8 FEATURES</vt:lpstr>
      <vt:lpstr>Java Interface –Default Method</vt:lpstr>
      <vt:lpstr>Java Interface –Default Method</vt:lpstr>
      <vt:lpstr>Functional Interface</vt:lpstr>
      <vt:lpstr>Different Ways to Implement Functional Interface</vt:lpstr>
      <vt:lpstr>Different Ways to Implement Functional Interface</vt:lpstr>
      <vt:lpstr>Different Ways to Implement Functional Interface</vt:lpstr>
      <vt:lpstr>Lambda Expression </vt:lpstr>
      <vt:lpstr>Lambda Expression –Type Checking</vt:lpstr>
      <vt:lpstr>  THANK       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 FEATURES</dc:title>
  <dc:creator>Jamshed Alam Khan, Nahid</dc:creator>
  <cp:lastModifiedBy>Jamshed Alam Khan, Nahid</cp:lastModifiedBy>
  <cp:revision>36</cp:revision>
  <dcterms:created xsi:type="dcterms:W3CDTF">2024-01-22T14:56:54Z</dcterms:created>
  <dcterms:modified xsi:type="dcterms:W3CDTF">2024-01-23T06:51:36Z</dcterms:modified>
</cp:coreProperties>
</file>