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0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</a:t>
            </a:r>
            <a:r>
              <a:rPr lang="en-US" sz="2400" dirty="0"/>
              <a:t> </a:t>
            </a:r>
            <a:r>
              <a:rPr lang="en-US" sz="2400" b="1" dirty="0"/>
              <a:t>NAME: </a:t>
            </a:r>
            <a:r>
              <a:rPr lang="en-US" sz="2400" b="1" dirty="0" smtClean="0"/>
              <a:t>S.NIVETHADEVI</a:t>
            </a:r>
            <a:endParaRPr lang="en-US" sz="2400" b="1" dirty="0"/>
          </a:p>
          <a:p>
            <a:r>
              <a:rPr lang="en-US" sz="2400" b="1" dirty="0"/>
              <a:t>REGISTER NO AND </a:t>
            </a:r>
            <a:r>
              <a:rPr lang="en-US" sz="2400" b="1" dirty="0" smtClean="0"/>
              <a:t>NMID:24132011802522068 And asanm20124132011802522068 </a:t>
            </a:r>
            <a:endParaRPr lang="en-US" sz="2400" b="1" dirty="0">
              <a:cs typeface="Calibri"/>
            </a:endParaRPr>
          </a:p>
          <a:p>
            <a:r>
              <a:rPr lang="en-US" sz="2400" b="1" dirty="0" smtClean="0"/>
              <a:t>DEPARTMENT:B.SC COMPUTER SCIENCE </a:t>
            </a:r>
            <a:endParaRPr lang="en-US" sz="2400" b="1" dirty="0"/>
          </a:p>
          <a:p>
            <a:r>
              <a:rPr lang="en-US" sz="2400" b="1" dirty="0"/>
              <a:t>COLLEGE: </a:t>
            </a:r>
            <a:r>
              <a:rPr lang="en-US" sz="2400" b="1" dirty="0" smtClean="0"/>
              <a:t>ARINGAR ANNA GOVERNMENT ARTS AND SCIENCE      COLLGE ANNAMALAI UNIVERSITY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Screenshot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810" y="1571612"/>
            <a:ext cx="5072098" cy="47149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8150" y="2357430"/>
            <a:ext cx="45234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 clear, accessible, and professional platform </a:t>
            </a:r>
          </a:p>
          <a:p>
            <a:r>
              <a:rPr lang="en-US" b="1" dirty="0" smtClean="0"/>
              <a:t>To showcase skills and achievements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9654" y="2428868"/>
            <a:ext cx="7885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 digital portfolio effectively highlights skills and </a:t>
            </a:r>
          </a:p>
          <a:p>
            <a:r>
              <a:rPr lang="en-US" sz="2400" b="1" dirty="0" smtClean="0"/>
              <a:t>Achievements, enhancing visibility and career opportunities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3667108" y="2643182"/>
            <a:ext cx="388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Digital</a:t>
            </a:r>
            <a:r>
              <a:rPr lang="en-US" sz="3600" dirty="0" smtClean="0"/>
              <a:t> </a:t>
            </a:r>
            <a:r>
              <a:rPr lang="en-US" sz="3600" b="1" dirty="0" smtClean="0"/>
              <a:t>Portfolio</a:t>
            </a:r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0"/>
            <a:ext cx="12481713" cy="707233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523968" y="1928802"/>
            <a:ext cx="6500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digital portfolio solves the challenges of showcasing skills and </a:t>
            </a:r>
          </a:p>
          <a:p>
            <a:r>
              <a:rPr lang="en-US" b="1" dirty="0" smtClean="0"/>
              <a:t>Projects effectively by providing an organized , accessible, and</a:t>
            </a:r>
          </a:p>
          <a:p>
            <a:r>
              <a:rPr lang="en-US" b="1" dirty="0" smtClean="0"/>
              <a:t> visually appealing </a:t>
            </a:r>
            <a:r>
              <a:rPr lang="en-US" b="1" dirty="0" err="1" smtClean="0"/>
              <a:t>platfrom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1738282" y="2285992"/>
            <a:ext cx="6242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This project creates a digital portfolio to display</a:t>
            </a:r>
          </a:p>
          <a:p>
            <a:r>
              <a:rPr lang="en-US" sz="2400" b="1" dirty="0" smtClean="0"/>
              <a:t>Personal skills , achievements , and  projects in </a:t>
            </a:r>
          </a:p>
          <a:p>
            <a:r>
              <a:rPr lang="en-US" sz="2400" b="1" dirty="0" smtClean="0"/>
              <a:t>A structured and visually engaging way</a:t>
            </a:r>
            <a:endParaRPr 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381092" y="2071678"/>
            <a:ext cx="8569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Students , jobs, seekers, professionals, employers, recruiters, and </a:t>
            </a:r>
          </a:p>
          <a:p>
            <a:r>
              <a:rPr lang="en-US" sz="2400" b="1" dirty="0" smtClean="0"/>
              <a:t>Clients who review skills and achievements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023902" y="2500306"/>
            <a:ext cx="74055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Tools:  HTML, CSS, JAVASCRIPT,CANVA,GITHUB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Techniques:  Responsive design, UI/UX, </a:t>
            </a:r>
            <a:r>
              <a:rPr lang="en-US" sz="2000" b="1" dirty="0" err="1" smtClean="0"/>
              <a:t>Multimedia,SEO,Navigation</a:t>
            </a:r>
            <a:r>
              <a:rPr lang="en-US" sz="2000" b="1" dirty="0" smtClean="0"/>
              <a:t>.</a:t>
            </a:r>
          </a:p>
          <a:p>
            <a:endParaRPr 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09588" y="1785926"/>
            <a:ext cx="9949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Clean, user-friendly layout with clear sections for portfolio, skills, and achievements; </a:t>
            </a:r>
          </a:p>
          <a:p>
            <a:r>
              <a:rPr lang="en-US" sz="2000" b="1" dirty="0" smtClean="0"/>
              <a:t>visually appealing design using consistent colors, typography and responsive structure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6976" y="2000240"/>
            <a:ext cx="51457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Responsive design for all devices.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Easy navigation and search.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Selection for skills, projects and achievements.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250</Words>
  <Application>Microsoft Office PowerPoint</Application>
  <PresentationFormat>Custom</PresentationFormat>
  <Paragraphs>62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system-13</cp:lastModifiedBy>
  <cp:revision>26</cp:revision>
  <dcterms:created xsi:type="dcterms:W3CDTF">2024-03-29T15:07:22Z</dcterms:created>
  <dcterms:modified xsi:type="dcterms:W3CDTF">2025-09-02T09:23:06Z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