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45A6-7BFF-478C-B632-A6EB250DFEA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F793-DEF9-4153-8FDC-8547E66C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6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vOps-Academy-Org/dca-prep-guide/blob/master/Domain_5_Security/Describe_default_engine_security.md" TargetMode="External"/><Relationship Id="rId13" Type="http://schemas.openxmlformats.org/officeDocument/2006/relationships/hyperlink" Target="https://github.com/DevOps-Academy-Org/dca-prep-guide/blob/master/Domain_5_Security/Describe_process_to_use_external_certificates_with_UCP_and_DTR.md" TargetMode="External"/><Relationship Id="rId3" Type="http://schemas.openxmlformats.org/officeDocument/2006/relationships/hyperlink" Target="https://github.com/DevOps-Academy-Org/dca-prep-guide/blob/master/Domain_5_Security/Demonstrate_that_an_image_passes_a_security_scan.md" TargetMode="External"/><Relationship Id="rId7" Type="http://schemas.openxmlformats.org/officeDocument/2006/relationships/hyperlink" Target="https://github.com/DevOps-Academy-Org/dca-prep-guide/blob/master/Domain_5_Security/Demonstrate_creation_of_UCP_client_bundles.md" TargetMode="External"/><Relationship Id="rId12" Type="http://schemas.openxmlformats.org/officeDocument/2006/relationships/hyperlink" Target="https://github.com/DevOps-Academy-Org/dca-prep-guide/blob/master/Domain_5_Security/Describe_the_difference_between_UCP_workers_and_managers.md" TargetMode="External"/><Relationship Id="rId2" Type="http://schemas.openxmlformats.org/officeDocument/2006/relationships/hyperlink" Target="https://github.com/DevOps-Academy-Org/dca-prep-guide/blob/master/Domain_5_Security/Describe_the_process_of_signing_an_image.m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evOps-Academy-Org/dca-prep-guide/blob/master/Domain_5_Security/Integrate_UCP_with_LDAP_AD.md" TargetMode="External"/><Relationship Id="rId11" Type="http://schemas.openxmlformats.org/officeDocument/2006/relationships/hyperlink" Target="https://github.com/DevOps-Academy-Org/dca-prep-guide/blob/master/Domain_5_Security/Identity_roles.md" TargetMode="External"/><Relationship Id="rId5" Type="http://schemas.openxmlformats.org/officeDocument/2006/relationships/hyperlink" Target="https://github.com/DevOps-Academy-Org/dca-prep-guide/blob/master/Domain_5_Security/Configure_RBAC_in_UCP.md" TargetMode="External"/><Relationship Id="rId10" Type="http://schemas.openxmlformats.org/officeDocument/2006/relationships/hyperlink" Target="https://github.com/DevOps-Academy-Org/dca-prep-guide/blob/master/Domain_5_Security/Describe_MTLS.md" TargetMode="External"/><Relationship Id="rId4" Type="http://schemas.openxmlformats.org/officeDocument/2006/relationships/hyperlink" Target="https://github.com/DevOps-Academy-Org/dca-prep-guide/blob/master/Domain_5_Security/Enable_Docker_Content_Trust.md" TargetMode="External"/><Relationship Id="rId9" Type="http://schemas.openxmlformats.org/officeDocument/2006/relationships/hyperlink" Target="https://github.com/DevOps-Academy-Org/dca-prep-guide/blob/master/Domain_5_Security/Describe_swarm_default_security.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876" y="4372365"/>
            <a:ext cx="634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Domain  – </a:t>
            </a:r>
            <a:r>
              <a:rPr lang="en-US" sz="2000" b="1" dirty="0" smtClean="0"/>
              <a:t>Security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54" y="704961"/>
            <a:ext cx="6601326" cy="3667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6779" y="5209674"/>
            <a:ext cx="3597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Created by :Rajagopal K</a:t>
            </a:r>
          </a:p>
          <a:p>
            <a:r>
              <a:rPr lang="en-US" sz="2000" dirty="0" smtClean="0"/>
              <a:t>			  670334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7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664" y="353650"/>
            <a:ext cx="463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Security Challenges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396" y="3642541"/>
            <a:ext cx="10116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risk of privilege escalation via containers.</a:t>
            </a:r>
          </a:p>
          <a:p>
            <a:endPara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originating from one container that compromises data or resources used by a different container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seizes control of all available system resources in order to stop other containers from operating properly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images.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876870"/>
            <a:ext cx="2256779" cy="26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048" y="368398"/>
            <a:ext cx="490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 Security and Risks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0928" y="1277035"/>
            <a:ext cx="88834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Unsecured Communication and Unrestricted Network Traffic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access of process and files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ernel level threats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update and patching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Unverified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3" y="4357842"/>
            <a:ext cx="7211961" cy="22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340" y="265160"/>
            <a:ext cx="405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trust in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2606" y="1151417"/>
            <a:ext cx="10633588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Content Trust (DCT) provides the ability to use digital signatures for data sent to and received from remote Docker registries.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signatures allow client-side or runtime verification of the integrity and publisher of specific image tags.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DCT, image publishers can sign their images and image consumers can ensure that the images they use are signed.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Publishers could be 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or organizations manually signing their content or automated software supply chains signing content as part of their release process.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igned ta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22" y="4102481"/>
            <a:ext cx="4138393" cy="27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013" y="368398"/>
            <a:ext cx="459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Content Trust Keys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632" y="1103952"/>
            <a:ext cx="10559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 for an image tag is managed through the use of signing keys. A key set is created when an operation using DCT is first invoked. A key set consists of the following classes of keys: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key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 the root of DCT for an image tag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 or tagging keys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sign tags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server-managed keys 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the </a:t>
            </a: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key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provides freshness security guarantees for your repository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ntent Trust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3" y="3689276"/>
            <a:ext cx="3539614" cy="31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556" y="456889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an image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without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without signa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7905" y="1124260"/>
            <a:ext cx="6731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signed using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trust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CMD: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export DOCKER_CONTENT_TRUST=1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&lt;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-domain&gt;/&lt;repository&gt;/&lt;image&gt;:&lt;tag&gt; </a:t>
            </a:r>
          </a:p>
          <a:p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DT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42" y="2669459"/>
            <a:ext cx="6872748" cy="3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072" y="235663"/>
            <a:ext cx="5104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 images for vulnerabilities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2168" y="937068"/>
            <a:ext cx="10220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Trusted Registry can scan images in your repositories to verify that they are free from known security vulnerabilities or exposures, using Docker Security Scanning.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072" y="1931728"/>
            <a:ext cx="4935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Security Scan Process</a:t>
            </a: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169" y="2745470"/>
            <a:ext cx="678425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canner performs a binary scan on each layer of the image, identifies the software components in each layer.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binary scan evaluates the components on a bit-by-bit level, so vulnerable components are discovered.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 then compares the SHA of each component against the US National Vulnerability Database that is installed on your DTR instance.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docs.docker.com/datacenter/dtr/2.3/guides/images/scan-images-for-vulns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39" y="2433483"/>
            <a:ext cx="4454013" cy="33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19" y="501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0386" y="364080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2878" y="1547080"/>
            <a:ext cx="8264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Describe the process of signing an image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Demonstrate that an image passes a security scan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Enable Docker Content Trust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Configure RBAC in UCP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Integrate UCP with LDAP AD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Demonstrate creation of UCP client bundles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Describe default engine security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Describe swarm default security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Describe MTLS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Identity roles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Describe the difference between UCP workers and managers</a:t>
            </a:r>
            <a:endParaRPr lang="en-US" b="0" i="0" dirty="0" smtClean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366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Describe process to use external certificates with UCP and DTR</a:t>
            </a:r>
            <a:endParaRPr lang="en-US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6005" y="2410692"/>
            <a:ext cx="51578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54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446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K, Rajagopal (Cognizant)</dc:creator>
  <cp:lastModifiedBy>K, Rajagopal (Cognizant)</cp:lastModifiedBy>
  <cp:revision>8</cp:revision>
  <dcterms:created xsi:type="dcterms:W3CDTF">2019-03-19T12:09:52Z</dcterms:created>
  <dcterms:modified xsi:type="dcterms:W3CDTF">2019-03-22T04:21:28Z</dcterms:modified>
</cp:coreProperties>
</file>