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573B-B71C-457E-9906-C7BC5591B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32F41-FBC8-4C74-9320-0128CADC6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8E53-B16D-4571-9D7F-ABE8BD43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D447-A227-409B-8975-AC573D00296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6318-AB28-431B-A14A-8324407F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A48A2-A510-4D93-AE4E-2CA5C3CE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2E3-0AE1-4A8D-914D-6CF06E7ED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3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AA95-4592-4307-9220-DBA6CF5C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AEADF-030A-4AFF-A71C-9593BB7A6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F42C-9D7B-4D3F-BA90-596734CE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D447-A227-409B-8975-AC573D00296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41F1-BE6E-44BF-B527-D4468925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2E35-765D-4AB7-B567-DDA07A21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2E3-0AE1-4A8D-914D-6CF06E7ED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1B3D8-590A-4A9E-8F1C-7001A4D0C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7F2D1-4685-40E7-9465-994DBF915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1E65-0668-4871-AAD1-AC5035CD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D447-A227-409B-8975-AC573D00296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DF9F5-48DE-4EC6-B9FB-1031DF05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5BB83-A3E8-47D8-B752-A6B83B5C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2E3-0AE1-4A8D-914D-6CF06E7ED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8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F234-3D48-4DBD-82A1-6847A9B6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2A234-59AE-42D2-8FC8-3C4493915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1A98C-D256-425E-8E8D-E9E480DC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D447-A227-409B-8975-AC573D00296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64CE8-94DF-4B3B-BCC4-B1F3F55E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22BB-3DEB-4BEB-8D39-F384BB6E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2E3-0AE1-4A8D-914D-6CF06E7ED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39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3608-E75D-42BD-B58C-C0DB12B3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BB3C1-808C-4E25-B30B-0877A4B74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FD836-BE2B-450C-B526-6300C1C9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D447-A227-409B-8975-AC573D00296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9950-5ED2-4F15-AD30-ED680AAC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00C12-E3B8-4960-A5F7-C856B1AA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2E3-0AE1-4A8D-914D-6CF06E7ED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6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D2F0-7C94-4CA6-8D5F-CE961309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44BE-9E66-4FC1-9390-C35B1562E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6FA39-25A3-437C-B758-F809F0070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EED7B-08A2-4CAC-9F60-50C5E500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D447-A227-409B-8975-AC573D00296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CA8DA-E285-40B5-9342-3E6C2F21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D9D59-9491-411C-8DAB-A476999F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2E3-0AE1-4A8D-914D-6CF06E7ED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34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20A2-94B5-4F49-A857-6A24EEB9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A9ADC-D54E-4E65-9856-E7D7AF36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CB9DA-4023-4AFE-9705-7CF4F851E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EB2C9-D64A-4293-9D9A-9A837C02E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BE7B0-D9D5-4957-930C-7CC246E63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C4C34-3EFD-418C-A8FF-BC5F72C4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D447-A227-409B-8975-AC573D00296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55F16-CD48-4958-92EB-2E42EC73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479FA-119A-49AA-9B79-D1B4E095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2E3-0AE1-4A8D-914D-6CF06E7ED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9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D835-01EA-411C-8808-B547E4EB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EF2EC-484F-42F1-AF5B-918C310B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D447-A227-409B-8975-AC573D00296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A922-671A-46AC-ADA3-ABC5C2B3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EA09A-EEC7-4967-827E-11758990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2E3-0AE1-4A8D-914D-6CF06E7ED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AF673-2D15-43DB-9866-90B69A9F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D447-A227-409B-8975-AC573D00296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E1FC5-8B47-4ECC-9D54-605D3E7D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0AEF7-40D2-401F-BD04-55BDFD16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2E3-0AE1-4A8D-914D-6CF06E7ED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6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5417-A706-4F0A-BA27-DFA786BB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2D63-EFF1-44C4-BF8C-9504F5BA8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39706-6F65-463C-B518-F559F50EF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483FB-0F67-48DB-9560-0108F01C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D447-A227-409B-8975-AC573D00296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31A7E-01D7-4015-8D5C-7C1E156C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1B35A-8F68-41C7-B14C-0143B5BA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2E3-0AE1-4A8D-914D-6CF06E7ED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3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12E6-2478-41AC-8109-FAEF7FF1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375B6-E1CC-4E3A-BCE2-254C95E41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9A439-DE07-4E37-8984-34FE9D398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6D83A-543B-4C70-9797-06079069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D447-A227-409B-8975-AC573D00296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CE008-EE6C-4A37-97A1-57D9456F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2D68F-643A-4DB0-9D90-725A2B3E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2E3-0AE1-4A8D-914D-6CF06E7ED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64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2F85F-E3B5-47CF-AE4B-5E880A36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F612E-65F5-44C4-B13F-D31A7BD3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9C933-C4D5-47A4-91BA-829758750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D447-A227-409B-8975-AC573D00296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CF29B-CC2A-41B8-B178-C88B8787E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4604-DE90-4FC7-8DD6-E6CDD849F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482E3-0AE1-4A8D-914D-6CF06E7ED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D5CD-35F4-4050-9D94-2E055180B196}"/>
              </a:ext>
            </a:extLst>
          </p:cNvPr>
          <p:cNvSpPr txBox="1">
            <a:spLocks/>
          </p:cNvSpPr>
          <p:nvPr/>
        </p:nvSpPr>
        <p:spPr>
          <a:xfrm>
            <a:off x="184057" y="6440558"/>
            <a:ext cx="389467" cy="3563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18852">
              <a:defRPr/>
            </a:pPr>
            <a:fld id="{114AEBA3-33B9-4563-8557-530BDF6D67EA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1018852">
                <a:defRPr/>
              </a:pPr>
              <a:t>1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CA3998-97B1-4EC8-8C50-45760F4587F2}"/>
              </a:ext>
            </a:extLst>
          </p:cNvPr>
          <p:cNvSpPr txBox="1">
            <a:spLocks/>
          </p:cNvSpPr>
          <p:nvPr/>
        </p:nvSpPr>
        <p:spPr>
          <a:xfrm>
            <a:off x="152400" y="-4375"/>
            <a:ext cx="11887200" cy="67672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Praveen Kumar S –DevOps Engineer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B861F-2CF0-4015-A0F9-7B46AB9DBE24}"/>
              </a:ext>
            </a:extLst>
          </p:cNvPr>
          <p:cNvSpPr/>
          <p:nvPr/>
        </p:nvSpPr>
        <p:spPr bwMode="auto">
          <a:xfrm>
            <a:off x="415542" y="1649176"/>
            <a:ext cx="1752600" cy="1905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98EF5-6B8B-475C-8669-ABA4BAEE2146}"/>
              </a:ext>
            </a:extLst>
          </p:cNvPr>
          <p:cNvSpPr txBox="1"/>
          <p:nvPr/>
        </p:nvSpPr>
        <p:spPr>
          <a:xfrm>
            <a:off x="-240051" y="3562941"/>
            <a:ext cx="306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Calibri"/>
              </a:rPr>
              <a:t>  </a:t>
            </a:r>
            <a:r>
              <a:rPr lang="en-US" b="1" kern="0" dirty="0" err="1">
                <a:solidFill>
                  <a:prstClr val="black"/>
                </a:solidFill>
                <a:latin typeface="Calibri"/>
              </a:rPr>
              <a:t>S,Praveen</a:t>
            </a:r>
            <a:r>
              <a:rPr lang="en-US" b="1" kern="0" dirty="0">
                <a:solidFill>
                  <a:prstClr val="black"/>
                </a:solidFill>
                <a:latin typeface="Calibri"/>
              </a:rPr>
              <a:t> Kumar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16FD7B-0F3C-4A3C-9423-D05008D1CAB9}"/>
              </a:ext>
            </a:extLst>
          </p:cNvPr>
          <p:cNvSpPr/>
          <p:nvPr/>
        </p:nvSpPr>
        <p:spPr>
          <a:xfrm>
            <a:off x="2382299" y="1892168"/>
            <a:ext cx="9428701" cy="1556089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Having experience in working with below tools like </a:t>
            </a:r>
          </a:p>
          <a:p>
            <a:pPr marR="0" lvl="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            Source code management : </a:t>
            </a:r>
            <a:r>
              <a:rPr lang="en-US" sz="1300" kern="0" dirty="0" err="1">
                <a:solidFill>
                  <a:sysClr val="windowText" lastClr="000000"/>
                </a:solidFill>
                <a:cs typeface="Calibri" panose="020F0502020204030204" pitchFamily="34" charset="0"/>
              </a:rPr>
              <a:t>Git</a:t>
            </a: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, </a:t>
            </a:r>
            <a:r>
              <a:rPr lang="en-US" sz="1300" kern="0" dirty="0" err="1">
                <a:solidFill>
                  <a:sysClr val="windowText" lastClr="000000"/>
                </a:solidFill>
                <a:cs typeface="Calibri" panose="020F0502020204030204" pitchFamily="34" charset="0"/>
              </a:rPr>
              <a:t>Bitbucket</a:t>
            </a: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, TFS</a:t>
            </a:r>
          </a:p>
          <a:p>
            <a:pPr marR="0" lvl="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            Build                                      : Ant , Maven ,Gradle</a:t>
            </a:r>
          </a:p>
          <a:p>
            <a:pPr marR="0" lvl="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            Continuous Integration      : Jenkins , Bamboo</a:t>
            </a:r>
          </a:p>
          <a:p>
            <a:pPr marR="0" lvl="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            Code Coverage                     : </a:t>
            </a:r>
            <a:r>
              <a:rPr lang="en-US" sz="1300" kern="0" dirty="0" err="1">
                <a:solidFill>
                  <a:sysClr val="windowText" lastClr="000000"/>
                </a:solidFill>
                <a:cs typeface="Calibri" panose="020F0502020204030204" pitchFamily="34" charset="0"/>
              </a:rPr>
              <a:t>Cobertura</a:t>
            </a: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</a:t>
            </a:r>
          </a:p>
          <a:p>
            <a:pPr marR="0" lvl="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            Code Analysis                       : </a:t>
            </a:r>
            <a:r>
              <a:rPr lang="en-US" sz="1300" kern="0" dirty="0" err="1">
                <a:solidFill>
                  <a:sysClr val="windowText" lastClr="000000"/>
                </a:solidFill>
                <a:cs typeface="Calibri" panose="020F0502020204030204" pitchFamily="34" charset="0"/>
              </a:rPr>
              <a:t>SonarQube</a:t>
            </a: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</a:t>
            </a:r>
          </a:p>
          <a:p>
            <a:pPr marR="0" lvl="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            Testing , Containerization  : Junit , Docker</a:t>
            </a:r>
          </a:p>
          <a:p>
            <a:pPr marR="0" lvl="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300" kern="0" dirty="0">
              <a:solidFill>
                <a:sysClr val="windowText" lastClr="000000"/>
              </a:solidFill>
              <a:cs typeface="Calibri" panose="020F0502020204030204" pitchFamily="34" charset="0"/>
            </a:endParaRPr>
          </a:p>
        </p:txBody>
      </p:sp>
      <p:sp>
        <p:nvSpPr>
          <p:cNvPr id="9" name="AutoShape 53">
            <a:extLst>
              <a:ext uri="{FF2B5EF4-FFF2-40B4-BE49-F238E27FC236}">
                <a16:creationId xmlns:a16="http://schemas.microsoft.com/office/drawing/2014/main" id="{B1334DA6-C92B-41B4-BE3C-111F1EFE35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82299" y="1606840"/>
            <a:ext cx="2971800" cy="296005"/>
          </a:xfrm>
          <a:prstGeom prst="round2Same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noFill/>
            <a:round/>
            <a:headEnd/>
            <a:tailEnd/>
          </a:ln>
          <a:effectLst/>
        </p:spPr>
        <p:txBody>
          <a:bodyPr wrap="square" lIns="91418" tIns="45709" rIns="91418" bIns="45709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1098" marR="0" lvl="0" indent="-111098" algn="ctr" defTabSz="914400" rtl="0" eaLnBrk="1" fontAlgn="auto" latinLnBrk="0" hangingPunct="1">
              <a:lnSpc>
                <a:spcPts val="9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Experience Snapshot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4E08D2-07E2-4C17-A99B-0780D97841A7}"/>
              </a:ext>
            </a:extLst>
          </p:cNvPr>
          <p:cNvSpPr/>
          <p:nvPr/>
        </p:nvSpPr>
        <p:spPr>
          <a:xfrm>
            <a:off x="304801" y="4293715"/>
            <a:ext cx="11506199" cy="814638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1099">
              <a:buFont typeface="Wingdings" panose="05000000000000000000" pitchFamily="2" charset="2"/>
              <a:buChar char="§"/>
              <a:defRPr/>
            </a:pPr>
            <a:r>
              <a:rPr lang="en-US" sz="1300" kern="0">
                <a:solidFill>
                  <a:sysClr val="windowText" lastClr="000000"/>
                </a:solidFill>
                <a:cs typeface="Calibri" panose="020F0502020204030204" pitchFamily="34" charset="0"/>
              </a:rPr>
              <a:t>Created </a:t>
            </a: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a freestyle project in Jenkins which had it’s build triggered by SCM changes and able to notify the build status, Unit testing results, Code Coverage reports and </a:t>
            </a:r>
            <a:r>
              <a:rPr lang="en-US" sz="1300" kern="0" dirty="0" err="1">
                <a:solidFill>
                  <a:sysClr val="windowText" lastClr="000000"/>
                </a:solidFill>
                <a:cs typeface="Calibri" panose="020F0502020204030204" pitchFamily="34" charset="0"/>
              </a:rPr>
              <a:t>SonarQube</a:t>
            </a:r>
            <a:r>
              <a:rPr lang="en-US" sz="1300" kern="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metrics for each build, via E-Mail as well as in Jenkins dashboard.</a:t>
            </a:r>
          </a:p>
          <a:p>
            <a:pPr marL="285750" indent="-285750" defTabSz="911099">
              <a:buFont typeface="Wingdings" panose="05000000000000000000" pitchFamily="2" charset="2"/>
              <a:buChar char="§"/>
              <a:defRPr/>
            </a:pPr>
            <a:r>
              <a:rPr lang="en-US" sz="1300" kern="0" dirty="0">
                <a:solidFill>
                  <a:sysClr val="windowText" lastClr="000000"/>
                </a:solidFill>
                <a:latin typeface="Calibri"/>
                <a:cs typeface="Calibri" panose="020F0502020204030204" pitchFamily="34" charset="0"/>
              </a:rPr>
              <a:t>Having Knowledge on AWS areas like EC2,S3&amp;ECS.</a:t>
            </a:r>
          </a:p>
          <a:p>
            <a:pPr marL="285750" lvl="0" indent="-285750" defTabSz="911099">
              <a:buFont typeface="Wingdings" panose="05000000000000000000" pitchFamily="2" charset="2"/>
              <a:buChar char="§"/>
              <a:defRPr/>
            </a:pPr>
            <a:endParaRPr lang="en-US" sz="1300" kern="0" dirty="0">
              <a:solidFill>
                <a:sysClr val="windowText" lastClr="000000"/>
              </a:solidFill>
              <a:cs typeface="Calibri" panose="020F0502020204030204" pitchFamily="34" charset="0"/>
            </a:endParaRPr>
          </a:p>
        </p:txBody>
      </p:sp>
      <p:sp>
        <p:nvSpPr>
          <p:cNvPr id="11" name="AutoShape 53">
            <a:extLst>
              <a:ext uri="{FF2B5EF4-FFF2-40B4-BE49-F238E27FC236}">
                <a16:creationId xmlns:a16="http://schemas.microsoft.com/office/drawing/2014/main" id="{7C5EDBA8-8390-481B-BBA5-6DB3FF7DC6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3997709"/>
            <a:ext cx="2971800" cy="296005"/>
          </a:xfrm>
          <a:prstGeom prst="round2Same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noFill/>
            <a:round/>
            <a:headEnd/>
            <a:tailEnd/>
          </a:ln>
          <a:effectLst/>
        </p:spPr>
        <p:txBody>
          <a:bodyPr wrap="square" lIns="91418" tIns="45709" rIns="91418" bIns="45709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1098" marR="0" lvl="0" indent="-111098" algn="ctr" defTabSz="914400" rtl="0" eaLnBrk="1" fontAlgn="auto" latinLnBrk="0" hangingPunct="1">
              <a:lnSpc>
                <a:spcPts val="9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Key Engagements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0000A-5D2D-4124-8829-E1BAF38ED44D}"/>
              </a:ext>
            </a:extLst>
          </p:cNvPr>
          <p:cNvSpPr/>
          <p:nvPr/>
        </p:nvSpPr>
        <p:spPr>
          <a:xfrm>
            <a:off x="304800" y="5642560"/>
            <a:ext cx="11506200" cy="665384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Bachelors</a:t>
            </a:r>
            <a:r>
              <a:rPr kumimoji="0" lang="en-US" sz="13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in Mechanical </a:t>
            </a:r>
            <a:r>
              <a:rPr kumimoji="0" lang="en-US" sz="13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Engineering –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Anna University.</a:t>
            </a:r>
          </a:p>
          <a:p>
            <a:pPr marL="285750" marR="0" lvl="0" indent="-28575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latin typeface="Calibri"/>
                <a:cs typeface="Calibri" panose="020F0502020204030204" pitchFamily="34" charset="0"/>
              </a:rPr>
              <a:t>Cognizant Certified DevOps Developer </a:t>
            </a:r>
          </a:p>
          <a:p>
            <a:pPr marL="285750" marR="0" lvl="0" indent="-28575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300" kern="0" dirty="0">
                <a:solidFill>
                  <a:sysClr val="windowText" lastClr="000000"/>
                </a:solidFill>
                <a:latin typeface="Calibri"/>
                <a:cs typeface="Calibri" panose="020F0502020204030204" pitchFamily="34" charset="0"/>
              </a:rPr>
              <a:t>Docker </a:t>
            </a:r>
            <a:r>
              <a:rPr lang="en-US" sz="1300" kern="0">
                <a:solidFill>
                  <a:sysClr val="windowText" lastClr="000000"/>
                </a:solidFill>
                <a:latin typeface="Calibri"/>
                <a:cs typeface="Calibri" panose="020F0502020204030204" pitchFamily="34" charset="0"/>
              </a:rPr>
              <a:t>Certified Associate</a:t>
            </a:r>
            <a:endParaRPr lang="en-US" sz="1300" kern="0" dirty="0">
              <a:solidFill>
                <a:sysClr val="windowText" lastClr="000000"/>
              </a:solidFill>
              <a:latin typeface="Calibri"/>
              <a:cs typeface="Calibri" panose="020F0502020204030204" pitchFamily="34" charset="0"/>
            </a:endParaRPr>
          </a:p>
          <a:p>
            <a:pPr marL="285750" marR="0" lvl="0" indent="-28575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1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AutoShape 53">
            <a:extLst>
              <a:ext uri="{FF2B5EF4-FFF2-40B4-BE49-F238E27FC236}">
                <a16:creationId xmlns:a16="http://schemas.microsoft.com/office/drawing/2014/main" id="{D0EC8F43-E405-438B-A893-D1A6756E01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5342818"/>
            <a:ext cx="2971800" cy="296005"/>
          </a:xfrm>
          <a:prstGeom prst="round2Same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noFill/>
            <a:round/>
            <a:headEnd/>
            <a:tailEnd/>
          </a:ln>
          <a:effectLst/>
        </p:spPr>
        <p:txBody>
          <a:bodyPr wrap="square" lIns="91418" tIns="45709" rIns="91418" bIns="45709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1098" marR="0" lvl="0" indent="-111098" algn="ctr" defTabSz="914400" rtl="0" eaLnBrk="1" fontAlgn="auto" latinLnBrk="0" hangingPunct="1">
              <a:lnSpc>
                <a:spcPts val="9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Academics/Certification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952B6-4C5A-4F99-B54B-47858FDF634B}"/>
              </a:ext>
            </a:extLst>
          </p:cNvPr>
          <p:cNvSpPr/>
          <p:nvPr/>
        </p:nvSpPr>
        <p:spPr bwMode="auto">
          <a:xfrm>
            <a:off x="494693" y="814146"/>
            <a:ext cx="11232738" cy="613604"/>
          </a:xfrm>
          <a:prstGeom prst="rect">
            <a:avLst/>
          </a:prstGeom>
          <a:solidFill>
            <a:srgbClr val="4F81BD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1099"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cs typeface="Calibri" panose="020F0502020204030204" pitchFamily="34" charset="0"/>
              </a:rPr>
              <a:t>Praveen Kumar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has over an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year experience in various DevOps tools and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building CI/CD Pipeline .He </a:t>
            </a:r>
            <a:r>
              <a:rPr lang="en-US" sz="1400" b="1" kern="0" dirty="0">
                <a:solidFill>
                  <a:prstClr val="white"/>
                </a:solidFill>
                <a:latin typeface="Calibri"/>
                <a:cs typeface="Calibri" panose="020F0502020204030204" pitchFamily="34" charset="0"/>
              </a:rPr>
              <a:t>is currently focusing on promoting and implementing DevOps best practices across organizations in the Insurance practice of Cognizant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71B077-AA66-450B-A318-E80D8A3072F3}"/>
              </a:ext>
            </a:extLst>
          </p:cNvPr>
          <p:cNvSpPr/>
          <p:nvPr/>
        </p:nvSpPr>
        <p:spPr>
          <a:xfrm>
            <a:off x="609600" y="1851827"/>
            <a:ext cx="1371600" cy="153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8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CA20FE-9853-4FCE-926B-56FC1B289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3062"/>
            <a:ext cx="1371600" cy="154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9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S, Praveen Kumar (Cognizant)</dc:creator>
  <cp:lastModifiedBy>S, Praveen Kumar (Cognizant)</cp:lastModifiedBy>
  <cp:revision>2</cp:revision>
  <dcterms:created xsi:type="dcterms:W3CDTF">2020-05-22T05:55:31Z</dcterms:created>
  <dcterms:modified xsi:type="dcterms:W3CDTF">2020-05-22T06:01:14Z</dcterms:modified>
</cp:coreProperties>
</file>