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707A57-AFAC-45A3-A489-AE63EDD16B93}"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922E8-C779-4230-8C72-64252F513664}"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07A57-AFAC-45A3-A489-AE63EDD16B93}"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07A57-AFAC-45A3-A489-AE63EDD16B93}"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07A57-AFAC-45A3-A489-AE63EDD16B93}"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07A57-AFAC-45A3-A489-AE63EDD16B93}"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922E8-C779-4230-8C72-64252F513664}"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07A57-AFAC-45A3-A489-AE63EDD16B93}"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07A57-AFAC-45A3-A489-AE63EDD16B93}"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922E8-C779-4230-8C72-64252F513664}"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707A57-AFAC-45A3-A489-AE63EDD16B93}"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07A57-AFAC-45A3-A489-AE63EDD16B93}"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07A57-AFAC-45A3-A489-AE63EDD16B93}"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922E8-C779-4230-8C72-64252F513664}"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07A57-AFAC-45A3-A489-AE63EDD16B93}"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922E8-C779-4230-8C72-64252F5136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0707A57-AFAC-45A3-A489-AE63EDD16B93}" type="datetimeFigureOut">
              <a:rPr lang="en-US" smtClean="0"/>
              <a:t>4/21/2020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6E922E8-C779-4230-8C72-64252F513664}"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atlassian.com/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76600"/>
            <a:ext cx="7543800" cy="25146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SCM </a:t>
            </a:r>
            <a:endParaRPr lang="en-US" dirty="0"/>
          </a:p>
        </p:txBody>
      </p:sp>
      <p:sp>
        <p:nvSpPr>
          <p:cNvPr id="3" name="Text Placeholder 2"/>
          <p:cNvSpPr>
            <a:spLocks noGrp="1"/>
          </p:cNvSpPr>
          <p:nvPr>
            <p:ph type="body" idx="1"/>
          </p:nvPr>
        </p:nvSpPr>
        <p:spPr>
          <a:xfrm>
            <a:off x="514351" y="3879287"/>
            <a:ext cx="7796030" cy="1639614"/>
          </a:xfrm>
        </p:spPr>
        <p:txBody>
          <a:bodyPr/>
          <a:lstStyle/>
          <a:p>
            <a:r>
              <a:rPr lang="en-US" dirty="0" smtClean="0"/>
              <a:t>   Source Code  </a:t>
            </a:r>
            <a:r>
              <a:rPr lang="en-US" dirty="0" smtClean="0"/>
              <a:t>Management</a:t>
            </a:r>
            <a:endParaRPr lang="en-US" dirty="0"/>
          </a:p>
        </p:txBody>
      </p:sp>
    </p:spTree>
    <p:extLst>
      <p:ext uri="{BB962C8B-B14F-4D97-AF65-F5344CB8AC3E}">
        <p14:creationId xmlns:p14="http://schemas.microsoft.com/office/powerpoint/2010/main" val="3833499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6932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2462213"/>
          </a:xfrm>
          <a:prstGeom prst="rect">
            <a:avLst/>
          </a:prstGeom>
        </p:spPr>
        <p:txBody>
          <a:bodyPr wrap="square">
            <a:spAutoFit/>
          </a:bodyPr>
          <a:lstStyle/>
          <a:p>
            <a:pPr marL="285750" indent="-285750">
              <a:buFont typeface="Arial" pitchFamily="34" charset="0"/>
              <a:buChar char="•"/>
            </a:pPr>
            <a:r>
              <a:rPr lang="en-US" dirty="0"/>
              <a:t>In Jenkins </a:t>
            </a:r>
            <a:r>
              <a:rPr lang="en-US" dirty="0" smtClean="0"/>
              <a:t>we </a:t>
            </a:r>
            <a:r>
              <a:rPr lang="en-US" dirty="0"/>
              <a:t>have the ability to setup users and their relevant permissions on the Jenkins instance</a:t>
            </a:r>
            <a:r>
              <a:rPr lang="en-US" dirty="0" smtClean="0"/>
              <a:t>.</a:t>
            </a:r>
          </a:p>
          <a:p>
            <a:pPr marL="285750" indent="-285750">
              <a:buFont typeface="Arial" pitchFamily="34" charset="0"/>
              <a:buChar char="•"/>
            </a:pPr>
            <a:r>
              <a:rPr lang="en-US" dirty="0" smtClean="0"/>
              <a:t> To </a:t>
            </a:r>
            <a:r>
              <a:rPr lang="en-US" dirty="0"/>
              <a:t>configure Security in </a:t>
            </a:r>
            <a:r>
              <a:rPr lang="en-US" dirty="0" smtClean="0"/>
              <a:t>Jenkins-</a:t>
            </a:r>
            <a:r>
              <a:rPr lang="en-US" dirty="0"/>
              <a:t> Click on Manage Jenkins and choose the ‘Configure Global Security’ option.</a:t>
            </a:r>
          </a:p>
          <a:p>
            <a:r>
              <a:rPr lang="en-US" dirty="0" smtClean="0"/>
              <a:t/>
            </a:r>
            <a:br>
              <a:rPr lang="en-US" dirty="0" smtClean="0"/>
            </a:br>
            <a:endParaRPr lang="en-US" dirty="0" smtClean="0"/>
          </a:p>
          <a:p>
            <a:endParaRPr lang="en-US" dirty="0"/>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33" t="13384" r="12345" b="14683"/>
          <a:stretch/>
        </p:blipFill>
        <p:spPr bwMode="auto">
          <a:xfrm>
            <a:off x="533400" y="2212122"/>
            <a:ext cx="8142180" cy="396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3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162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883" y="0"/>
            <a:ext cx="3352200" cy="369332"/>
          </a:xfrm>
          <a:prstGeom prst="rect">
            <a:avLst/>
          </a:prstGeom>
          <a:noFill/>
        </p:spPr>
        <p:txBody>
          <a:bodyPr wrap="none" rtlCol="0">
            <a:spAutoFit/>
          </a:bodyPr>
          <a:lstStyle/>
          <a:p>
            <a:r>
              <a:rPr lang="en-US" dirty="0" smtClean="0"/>
              <a:t>SCM </a:t>
            </a:r>
            <a:r>
              <a:rPr lang="en-US" dirty="0" smtClean="0"/>
              <a:t>– Source Code </a:t>
            </a:r>
            <a:r>
              <a:rPr lang="en-US" dirty="0" smtClean="0"/>
              <a:t>Management</a:t>
            </a:r>
            <a:endParaRPr lang="en-US" dirty="0"/>
          </a:p>
        </p:txBody>
      </p:sp>
      <p:sp>
        <p:nvSpPr>
          <p:cNvPr id="3" name="Rectangle 2"/>
          <p:cNvSpPr/>
          <p:nvPr/>
        </p:nvSpPr>
        <p:spPr>
          <a:xfrm>
            <a:off x="479739" y="738665"/>
            <a:ext cx="8261797" cy="5078313"/>
          </a:xfrm>
          <a:prstGeom prst="rect">
            <a:avLst/>
          </a:prstGeom>
        </p:spPr>
        <p:txBody>
          <a:bodyPr wrap="square">
            <a:spAutoFit/>
          </a:bodyPr>
          <a:lstStyle/>
          <a:p>
            <a:pPr marL="285750" indent="-285750">
              <a:buFont typeface="Arial" panose="020B0604020202020204" pitchFamily="34" charset="0"/>
              <a:buChar char="•"/>
            </a:pPr>
            <a:r>
              <a:rPr lang="en-US" dirty="0">
                <a:latin typeface="myriad-pro"/>
              </a:rPr>
              <a:t>A source </a:t>
            </a:r>
            <a:r>
              <a:rPr lang="en-US" dirty="0" smtClean="0">
                <a:latin typeface="myriad-pro"/>
              </a:rPr>
              <a:t>code </a:t>
            </a:r>
            <a:r>
              <a:rPr lang="en-US" dirty="0">
                <a:latin typeface="myriad-pro"/>
              </a:rPr>
              <a:t>management system (SCM) is software that provides coordination and services between members of a software development </a:t>
            </a:r>
            <a:r>
              <a:rPr lang="en-US" dirty="0" smtClean="0">
                <a:latin typeface="myriad-pro"/>
              </a:rPr>
              <a:t>team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most basic level, it provides file management and version control so that team members don’t write over each other’s changes, and only the newest versions of files are identified for use in the workspace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SCMs also give developers the ability to work concurrently on files (in branches that may or may not converge),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merge changes with other developers’ changes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track and audit changes that were requested and made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track bug-fix status and to perform </a:t>
            </a:r>
            <a:r>
              <a:rPr lang="en-US" dirty="0" smtClean="0">
                <a:latin typeface="Arial" panose="020B0604020202020204" pitchFamily="34" charset="0"/>
                <a:cs typeface="Arial" panose="020B0604020202020204" pitchFamily="34" charset="0"/>
              </a:rPr>
              <a:t>releases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t>Types of SCM   [ Centralized &amp; Distributed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Examples of Centralized Version Control - </a:t>
            </a:r>
            <a:r>
              <a:rPr lang="en-US" dirty="0" smtClean="0"/>
              <a:t>CVS, Subversion (or SVN) and Perforce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Examples of Distributed Version Control -</a:t>
            </a:r>
            <a:r>
              <a:rPr lang="en-US" dirty="0" smtClean="0">
                <a:latin typeface="TimesNewRomanPSMT"/>
              </a:rPr>
              <a:t> </a:t>
            </a:r>
            <a:r>
              <a:rPr lang="en-US" b="1" dirty="0" smtClean="0">
                <a:latin typeface="TimesNewRomanPSMT"/>
              </a:rPr>
              <a:t>Mercurial, </a:t>
            </a:r>
            <a:r>
              <a:rPr lang="en-US" b="1" dirty="0" err="1" smtClean="0">
                <a:latin typeface="TimesNewRomanPSMT"/>
                <a:hlinkClick r:id="rId2"/>
              </a:rPr>
              <a:t>Git</a:t>
            </a:r>
            <a:r>
              <a:rPr lang="en-US" b="1" dirty="0" smtClean="0">
                <a:latin typeface="TimesNewRomanPSMT"/>
              </a:rPr>
              <a:t> and Bazaar</a:t>
            </a:r>
            <a:r>
              <a:rPr lang="en-US" dirty="0" smtClean="0">
                <a:latin typeface="TimesNewRomanPSMT"/>
              </a:rPr>
              <a:t>.</a:t>
            </a:r>
          </a:p>
          <a:p>
            <a:endParaRPr lang="en-US" dirty="0" smtClean="0">
              <a:latin typeface="TimesNewRomanPSMT"/>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496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etup Git Repository and Credentials for Jenkins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559117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048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533068" cy="369332"/>
          </a:xfrm>
          <a:prstGeom prst="rect">
            <a:avLst/>
          </a:prstGeom>
          <a:noFill/>
        </p:spPr>
        <p:txBody>
          <a:bodyPr wrap="square" rtlCol="0">
            <a:spAutoFit/>
          </a:bodyPr>
          <a:lstStyle/>
          <a:p>
            <a:r>
              <a:rPr lang="en-US" dirty="0" smtClean="0"/>
              <a:t>            Notifications/Email integration</a:t>
            </a:r>
            <a:endParaRPr lang="en-US" dirty="0"/>
          </a:p>
        </p:txBody>
      </p:sp>
      <p:sp>
        <p:nvSpPr>
          <p:cNvPr id="3" name="Rectangle 2"/>
          <p:cNvSpPr/>
          <p:nvPr/>
        </p:nvSpPr>
        <p:spPr>
          <a:xfrm>
            <a:off x="86931" y="494121"/>
            <a:ext cx="8519375" cy="2308324"/>
          </a:xfrm>
          <a:prstGeom prst="rect">
            <a:avLst/>
          </a:prstGeom>
        </p:spPr>
        <p:txBody>
          <a:bodyPr wrap="square">
            <a:spAutoFit/>
          </a:bodyPr>
          <a:lstStyle/>
          <a:p>
            <a:pPr marL="285750" indent="-285750">
              <a:buFont typeface="Arial" pitchFamily="34" charset="0"/>
              <a:buChar char="•"/>
            </a:pPr>
            <a:r>
              <a:rPr lang="en-US" dirty="0" smtClean="0">
                <a:latin typeface="TimesNewRomanPSMT"/>
              </a:rPr>
              <a:t>In </a:t>
            </a:r>
            <a:r>
              <a:rPr lang="en-US" dirty="0">
                <a:latin typeface="TimesNewRomanPSMT"/>
              </a:rPr>
              <a:t>all cases, a CI server must let the right </a:t>
            </a:r>
            <a:r>
              <a:rPr lang="en-US" dirty="0" smtClean="0">
                <a:latin typeface="TimesNewRomanPSMT"/>
              </a:rPr>
              <a:t>people know </a:t>
            </a:r>
            <a:r>
              <a:rPr lang="en-US" dirty="0">
                <a:latin typeface="TimesNewRomanPSMT"/>
              </a:rPr>
              <a:t>about any new </a:t>
            </a:r>
            <a:r>
              <a:rPr lang="en-US" dirty="0" smtClean="0">
                <a:latin typeface="TimesNewRomanPSMT"/>
              </a:rPr>
              <a:t>issues/Status/Build Failures, </a:t>
            </a:r>
            <a:r>
              <a:rPr lang="en-US" dirty="0">
                <a:latin typeface="TimesNewRomanPSMT"/>
              </a:rPr>
              <a:t>and it must be able to do so fast</a:t>
            </a:r>
            <a:r>
              <a:rPr lang="en-US" dirty="0" smtClean="0">
                <a:latin typeface="TimesNewRomanPSMT"/>
              </a:rPr>
              <a:t>.</a:t>
            </a:r>
          </a:p>
          <a:p>
            <a:pPr marL="285750" indent="-285750">
              <a:buFont typeface="Arial" pitchFamily="34" charset="0"/>
              <a:buChar char="•"/>
            </a:pPr>
            <a:endParaRPr lang="en-US" dirty="0">
              <a:latin typeface="TimesNewRomanPSMT"/>
              <a:cs typeface="Arial" panose="020B0604020202020204" pitchFamily="34" charset="0"/>
            </a:endParaRPr>
          </a:p>
          <a:p>
            <a:pPr marL="285750" indent="-285750">
              <a:buFont typeface="Arial" pitchFamily="34" charset="0"/>
              <a:buChar char="•"/>
            </a:pPr>
            <a:r>
              <a:rPr lang="en-US" dirty="0" smtClean="0">
                <a:latin typeface="TimesNewRomanPSMT"/>
                <a:cs typeface="Arial" panose="020B0604020202020204" pitchFamily="34" charset="0"/>
              </a:rPr>
              <a:t>Alert the developer </a:t>
            </a:r>
            <a:r>
              <a:rPr lang="en-US" dirty="0" smtClean="0">
                <a:latin typeface="Arial" panose="020B0604020202020204" pitchFamily="34" charset="0"/>
                <a:cs typeface="Arial" panose="020B0604020202020204" pitchFamily="34" charset="0"/>
              </a:rPr>
              <a:t>of  a broken build as soon as possible.</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r>
              <a:rPr lang="en-US" dirty="0" smtClean="0">
                <a:latin typeface="Arial" panose="020B0604020202020204" pitchFamily="34" charset="0"/>
                <a:cs typeface="Arial" panose="020B0604020202020204" pitchFamily="34" charset="0"/>
              </a:rPr>
              <a:t>Email Extension plugin</a:t>
            </a:r>
          </a:p>
          <a:p>
            <a:pPr marL="285750" indent="-285750">
              <a:buFont typeface="Arial" pitchFamily="34" charset="0"/>
              <a:buChar char="•"/>
            </a:pPr>
            <a:r>
              <a:rPr lang="en-US" dirty="0" smtClean="0">
                <a:latin typeface="Arial" panose="020B0604020202020204" pitchFamily="34" charset="0"/>
                <a:cs typeface="Arial" panose="020B0604020202020204" pitchFamily="34" charset="0"/>
              </a:rPr>
              <a:t>Slack Notification plugin</a:t>
            </a:r>
          </a:p>
          <a:p>
            <a:endParaRPr lang="en-US"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 t="53827" r="-1517" b="4575"/>
          <a:stretch/>
        </p:blipFill>
        <p:spPr bwMode="auto">
          <a:xfrm>
            <a:off x="237185" y="2795518"/>
            <a:ext cx="8218868" cy="307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076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a:t>
            </a:r>
            <a:endParaRPr lang="en-US" dirty="0"/>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02329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3662541"/>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t>
            </a:r>
            <a:r>
              <a:rPr lang="en-US" sz="1400" b="1" dirty="0">
                <a:latin typeface="Arial" panose="020B0604020202020204" pitchFamily="34" charset="0"/>
                <a:cs typeface="Arial" panose="020B0604020202020204" pitchFamily="34" charset="0"/>
              </a:rPr>
              <a:t>artifact</a:t>
            </a:r>
            <a:r>
              <a:rPr lang="en-US" sz="1400" dirty="0">
                <a:latin typeface="Arial" panose="020B0604020202020204" pitchFamily="34" charset="0"/>
                <a:cs typeface="Arial" panose="020B0604020202020204" pitchFamily="34" charset="0"/>
              </a:rPr>
              <a:t> is one of many kinds of tangible by-products produced during the development of software</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artifact might be a binary executable (a JAR or WAR file for a </a:t>
            </a:r>
            <a:r>
              <a:rPr lang="en-US" sz="1400" dirty="0" smtClean="0">
                <a:latin typeface="Arial" panose="020B0604020202020204" pitchFamily="34" charset="0"/>
                <a:cs typeface="Arial" panose="020B0604020202020204" pitchFamily="34" charset="0"/>
              </a:rPr>
              <a:t>Java project</a:t>
            </a:r>
            <a:r>
              <a:rPr lang="en-US" sz="1400" dirty="0">
                <a:latin typeface="Arial" panose="020B0604020202020204" pitchFamily="34" charset="0"/>
                <a:cs typeface="Arial" panose="020B0604020202020204" pitchFamily="34" charset="0"/>
              </a:rPr>
              <a:t>, for example), or some other related deliverable, such as documentation or source </a:t>
            </a:r>
            <a:r>
              <a:rPr lang="en-US" sz="1400" dirty="0" smtClean="0">
                <a:latin typeface="Arial" panose="020B0604020202020204" pitchFamily="34" charset="0"/>
                <a:cs typeface="Arial" panose="020B0604020202020204" pitchFamily="34" charset="0"/>
              </a:rPr>
              <a:t>code.</a:t>
            </a:r>
          </a:p>
          <a:p>
            <a:pPr marL="285750" indent="-285750">
              <a:buFont typeface="Wingdings" panose="05000000000000000000" pitchFamily="2" charset="2"/>
              <a:buChar char="§"/>
            </a:pPr>
            <a:r>
              <a:rPr lang="en-US" sz="1400" dirty="0" err="1" smtClean="0">
                <a:latin typeface="Arial" panose="020B0604020202020204" pitchFamily="34" charset="0"/>
                <a:cs typeface="Arial" panose="020B0604020202020204" pitchFamily="34" charset="0"/>
              </a:rPr>
              <a:t>CopyArtifact</a:t>
            </a:r>
            <a:r>
              <a:rPr lang="en-US" sz="1400" dirty="0" smtClean="0">
                <a:latin typeface="Arial" panose="020B0604020202020204" pitchFamily="34" charset="0"/>
                <a:cs typeface="Arial" panose="020B0604020202020204" pitchFamily="34" charset="0"/>
              </a:rPr>
              <a:t> plugin-</a:t>
            </a:r>
            <a:r>
              <a:rPr lang="en-US" sz="1400" dirty="0"/>
              <a:t>publishing artifacts from Jenkins resources (from the current workspace, from the old builds of the same job or other jobs, ...) to remote locations </a:t>
            </a:r>
            <a:r>
              <a:rPr lang="en-US" sz="1400" dirty="0" smtClean="0"/>
              <a:t>.</a:t>
            </a:r>
          </a:p>
          <a:p>
            <a:pPr marL="285750" indent="-285750">
              <a:buFont typeface="Wingdings" panose="05000000000000000000" pitchFamily="2" charset="2"/>
              <a:buChar char="§"/>
            </a:pPr>
            <a:r>
              <a:rPr lang="en-US" sz="1400" dirty="0" err="1"/>
              <a:t>ArtifactDeployer</a:t>
            </a:r>
            <a:r>
              <a:rPr lang="en-US" sz="1400" dirty="0"/>
              <a:t> plugin </a:t>
            </a:r>
            <a:r>
              <a:rPr lang="en-US" sz="1400" dirty="0" smtClean="0"/>
              <a:t>-enables </a:t>
            </a:r>
            <a:r>
              <a:rPr lang="en-US" sz="1400" dirty="0"/>
              <a:t>you to archive build artifacts to any remote locations such as to a separate file server (outside of JENKINS_HOME directory).</a:t>
            </a:r>
            <a:endParaRPr lang="en-US"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400"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Storing Artifacts</a:t>
            </a:r>
          </a:p>
          <a:p>
            <a:pPr marL="800100" lvl="1" indent="-342900">
              <a:buFont typeface="+mj-lt"/>
              <a:buAutoNum type="arabicPeriod"/>
            </a:pPr>
            <a:r>
              <a:rPr lang="en-US" sz="1400" dirty="0" err="1" smtClean="0">
                <a:latin typeface="Arial" panose="020B0604020202020204" pitchFamily="34" charset="0"/>
                <a:cs typeface="Arial" panose="020B0604020202020204" pitchFamily="34" charset="0"/>
              </a:rPr>
              <a:t>Artifcats</a:t>
            </a:r>
            <a:r>
              <a:rPr lang="en-US" sz="1400" dirty="0" smtClean="0">
                <a:latin typeface="Arial" panose="020B0604020202020204" pitchFamily="34" charset="0"/>
                <a:cs typeface="Arial" panose="020B0604020202020204" pitchFamily="34" charset="0"/>
              </a:rPr>
              <a:t> can be stored externally in Repository Manager like Nexus or </a:t>
            </a:r>
            <a:r>
              <a:rPr lang="en-US" sz="1400" dirty="0" err="1" smtClean="0">
                <a:latin typeface="Arial" panose="020B0604020202020204" pitchFamily="34" charset="0"/>
                <a:cs typeface="Arial" panose="020B0604020202020204" pitchFamily="34" charset="0"/>
              </a:rPr>
              <a:t>Artifactory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800100" lvl="1" indent="-342900">
              <a:buFont typeface="+mj-lt"/>
              <a:buAutoNum type="arabicPeriod"/>
            </a:pPr>
            <a:r>
              <a:rPr lang="en-US" sz="1400" dirty="0" smtClean="0"/>
              <a:t>Artifacts </a:t>
            </a:r>
            <a:r>
              <a:rPr lang="en-US" sz="1400" dirty="0"/>
              <a:t>are stored in the JENKINS_HOME directory with all other elements such as job configuration files.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561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CLI</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06440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940" y="981017"/>
            <a:ext cx="8464640" cy="3570208"/>
          </a:xfrm>
          <a:prstGeom prst="rect">
            <a:avLst/>
          </a:prstGeom>
        </p:spPr>
        <p:txBody>
          <a:bodyPr wrap="square">
            <a:spAutoFit/>
          </a:bodyPr>
          <a:lstStyle/>
          <a:p>
            <a:pPr marL="285750" indent="-285750">
              <a:buFont typeface="Arial" pitchFamily="34" charset="0"/>
              <a:buChar char="•"/>
            </a:pPr>
            <a:r>
              <a:rPr lang="en-US" dirty="0"/>
              <a:t>Jenkins has a built-in command line interface that allows users and administrators to access Jenkins from a script or shell environment. </a:t>
            </a:r>
            <a:endParaRPr lang="en-US" dirty="0" smtClean="0"/>
          </a:p>
          <a:p>
            <a:pPr marL="285750" indent="-285750">
              <a:buFont typeface="Arial" pitchFamily="34" charset="0"/>
              <a:buChar char="•"/>
            </a:pPr>
            <a:r>
              <a:rPr lang="en-US" dirty="0" smtClean="0"/>
              <a:t>This </a:t>
            </a:r>
            <a:r>
              <a:rPr lang="en-US" dirty="0"/>
              <a:t>can be convenient for scripting of routine tasks, bulk updates, troubleshooting, and more.</a:t>
            </a:r>
          </a:p>
          <a:p>
            <a:pPr marL="285750" indent="-285750">
              <a:buFont typeface="Arial" pitchFamily="34" charset="0"/>
              <a:buChar char="•"/>
            </a:pPr>
            <a:r>
              <a:rPr lang="en-US" dirty="0"/>
              <a:t>The command line interface can be accessed over SSH or with the Jenkins CLI client, a .jar file distributed with Jenkins</a:t>
            </a:r>
            <a:r>
              <a:rPr lang="en-US" dirty="0" smtClean="0"/>
              <a:t>.</a:t>
            </a:r>
          </a:p>
          <a:p>
            <a:pPr marL="285750" lvl="0" indent="-285750">
              <a:buFont typeface="Arial" pitchFamily="34" charset="0"/>
              <a:buChar char="•"/>
            </a:pPr>
            <a:r>
              <a:rPr lang="en-US" cap="none" dirty="0" smtClean="0">
                <a:latin typeface="lato"/>
              </a:rPr>
              <a:t>download jar from &lt;</a:t>
            </a:r>
            <a:r>
              <a:rPr lang="en-US" cap="none" dirty="0" err="1" smtClean="0">
                <a:latin typeface="lato"/>
              </a:rPr>
              <a:t>jenkins</a:t>
            </a:r>
            <a:r>
              <a:rPr lang="en-US" cap="none" dirty="0" smtClean="0">
                <a:latin typeface="lato"/>
              </a:rPr>
              <a:t>&gt;/</a:t>
            </a:r>
            <a:r>
              <a:rPr lang="en-US" cap="none" dirty="0" err="1" smtClean="0">
                <a:latin typeface="lato"/>
              </a:rPr>
              <a:t>jnlpjars</a:t>
            </a:r>
            <a:r>
              <a:rPr lang="en-US" cap="none" dirty="0" smtClean="0">
                <a:latin typeface="lato"/>
              </a:rPr>
              <a:t>/jenkins-cli.jar</a:t>
            </a:r>
          </a:p>
          <a:p>
            <a:pPr marL="285750" lvl="0" indent="-285750">
              <a:buFont typeface="Arial" pitchFamily="34" charset="0"/>
              <a:buChar char="•"/>
            </a:pPr>
            <a:r>
              <a:rPr lang="en-US" cap="none" dirty="0" smtClean="0">
                <a:latin typeface="lato"/>
              </a:rPr>
              <a:t>run as java –jar jenkins-cli.jar –s &lt;</a:t>
            </a:r>
            <a:r>
              <a:rPr lang="en-US" cap="none" dirty="0" err="1" smtClean="0">
                <a:latin typeface="lato"/>
              </a:rPr>
              <a:t>jenkinsurl</a:t>
            </a:r>
            <a:r>
              <a:rPr lang="en-US" cap="none" dirty="0" smtClean="0">
                <a:latin typeface="lato"/>
              </a:rPr>
              <a:t>&gt; help</a:t>
            </a:r>
          </a:p>
          <a:p>
            <a:pPr marL="285750" lvl="0" indent="-285750">
              <a:buFont typeface="Arial" pitchFamily="34" charset="0"/>
              <a:buChar char="•"/>
            </a:pPr>
            <a:r>
              <a:rPr lang="en-US" cap="none" dirty="0" smtClean="0">
                <a:latin typeface="lato"/>
              </a:rPr>
              <a:t>add –</a:t>
            </a:r>
            <a:r>
              <a:rPr lang="en-US" cap="none" dirty="0" err="1" smtClean="0">
                <a:latin typeface="lato"/>
              </a:rPr>
              <a:t>nokeyauth</a:t>
            </a:r>
            <a:r>
              <a:rPr lang="en-US" cap="none" dirty="0" smtClean="0">
                <a:latin typeface="lato"/>
              </a:rPr>
              <a:t> if don’t want to use </a:t>
            </a:r>
            <a:r>
              <a:rPr lang="en-US" cap="none" dirty="0" err="1" smtClean="0">
                <a:latin typeface="lato"/>
              </a:rPr>
              <a:t>ssh</a:t>
            </a:r>
            <a:r>
              <a:rPr lang="en-US" cap="none" dirty="0" smtClean="0">
                <a:latin typeface="lato"/>
              </a:rPr>
              <a:t> key</a:t>
            </a:r>
          </a:p>
          <a:p>
            <a:pPr marL="285750" indent="-285750">
              <a:buFont typeface="Arial" pitchFamily="34" charset="0"/>
              <a:buChar char="•"/>
            </a:pPr>
            <a:endParaRPr lang="en-US" dirty="0" smtClean="0"/>
          </a:p>
          <a:p>
            <a:endParaRPr lang="en-US" dirty="0"/>
          </a:p>
          <a:p>
            <a:pPr lvl="1"/>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602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308</TotalTime>
  <Words>375</Words>
  <Application>Microsoft Office PowerPoint</Application>
  <PresentationFormat>On-screen Show (4:3)</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    SCM </vt:lpstr>
      <vt:lpstr>PowerPoint Presentation</vt:lpstr>
      <vt:lpstr>PowerPoint Presentation</vt:lpstr>
      <vt:lpstr>Notifications</vt:lpstr>
      <vt:lpstr>PowerPoint Presentation</vt:lpstr>
      <vt:lpstr>Artifacts</vt:lpstr>
      <vt:lpstr>PowerPoint Presentation</vt:lpstr>
      <vt:lpstr>Jenkins CLI</vt:lpstr>
      <vt:lpstr>PowerPoint Presentation</vt:lpstr>
      <vt:lpstr>Security</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dc:creator>
  <cp:lastModifiedBy>PRAVEEN KUMAR</cp:lastModifiedBy>
  <cp:revision>17</cp:revision>
  <dcterms:created xsi:type="dcterms:W3CDTF">2020-04-21T05:55:12Z</dcterms:created>
  <dcterms:modified xsi:type="dcterms:W3CDTF">2020-04-21T11:03:27Z</dcterms:modified>
</cp:coreProperties>
</file>