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to edit the title text format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Click to edit the outline text format</a:t>
            </a:r>
            <a:endParaRPr b="0" lang="en-IN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latin typeface="Arial"/>
              </a:rPr>
              <a:t>Second Outline Level</a:t>
            </a:r>
            <a:endParaRPr b="0" lang="en-IN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latin typeface="Arial"/>
              </a:rPr>
              <a:t>Fourth Outline Level</a:t>
            </a:r>
            <a:endParaRPr b="0" lang="en-IN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Fifth Outline Level</a:t>
            </a:r>
            <a:endParaRPr b="0" lang="en-IN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Sixth Outline Level</a:t>
            </a:r>
            <a:endParaRPr b="0" lang="en-IN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latin typeface="Arial"/>
              </a:rPr>
              <a:t>Seventh Outline Level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400" spc="-1" strike="noStrike">
                <a:latin typeface="Arial"/>
              </a:rPr>
              <a:t>&lt;date/time&gt;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1400" spc="-1" strike="noStrike">
                <a:latin typeface="Arial"/>
              </a:rPr>
              <a:t>&lt;footer&gt;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A9A577DE-BAD6-4105-97BF-E2263BAB7B65}" type="slidenum">
              <a:rPr b="0" lang="en-IN" sz="1400" spc="-1" strike="noStrike">
                <a:latin typeface="Arial"/>
              </a:rPr>
              <a:t>&lt;number&gt;</a:t>
            </a:fld>
            <a:endParaRPr b="0" lang="en-IN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JDBC Connector Example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0" y="15120"/>
            <a:ext cx="9900000" cy="106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2800" spc="-1" strike="noStrike">
                <a:latin typeface="Arial"/>
              </a:rPr>
              <a:t>Adding the Jar File in VS Code</a:t>
            </a:r>
            <a:br>
              <a:rPr sz="2800"/>
            </a:br>
            <a:r>
              <a:rPr b="0" lang="en-IN" sz="2800" spc="-1" strike="noStrike">
                <a:latin typeface="Arial"/>
              </a:rPr>
              <a:t>Look for “Referenced Libraries” Under JAVA PROJECT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2160000" y="966600"/>
            <a:ext cx="5767200" cy="443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Adding the PATH to “Referenced Libraries”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2160000" y="966600"/>
            <a:ext cx="6001560" cy="461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Go to the Location of Jar file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5624640" cy="450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Run the code using “Run Java”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2098440" y="966600"/>
            <a:ext cx="6001560" cy="461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Output of JDBC Connection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156400" y="932400"/>
            <a:ext cx="5767200" cy="443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Setting CLASSPATH in Linux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15" name="" descr=""/>
          <p:cNvPicPr/>
          <p:nvPr/>
        </p:nvPicPr>
        <p:blipFill>
          <a:blip r:embed="rId1"/>
          <a:stretch/>
        </p:blipFill>
        <p:spPr>
          <a:xfrm>
            <a:off x="1080000" y="1080000"/>
            <a:ext cx="6932160" cy="414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The Jar Location In Linux if Installed in Linux</a:t>
            </a:r>
            <a:br>
              <a:rPr sz="3300"/>
            </a:br>
            <a:r>
              <a:rPr b="0" lang="en-IN" sz="3300" spc="-1" strike="noStrike">
                <a:latin typeface="Arial"/>
              </a:rPr>
              <a:t>default location: /</a:t>
            </a:r>
            <a:r>
              <a:rPr b="0" i="1" lang="en-IN" sz="3300" spc="-1" strike="noStrike">
                <a:latin typeface="Arial"/>
              </a:rPr>
              <a:t>usr/</a:t>
            </a:r>
            <a:r>
              <a:rPr b="0" lang="en-IN" sz="3300" spc="-1" strike="noStrike">
                <a:latin typeface="Arial"/>
              </a:rPr>
              <a:t>share/java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1222560" y="1080000"/>
            <a:ext cx="6517440" cy="407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Downloading For Windows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89" name="" descr=""/>
          <p:cNvPicPr/>
          <p:nvPr/>
        </p:nvPicPr>
        <p:blipFill>
          <a:blip r:embed="rId1"/>
          <a:stretch/>
        </p:blipFill>
        <p:spPr>
          <a:xfrm>
            <a:off x="2053080" y="990720"/>
            <a:ext cx="6190920" cy="38692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Downloading for MintOS Linux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2409120" y="1399680"/>
            <a:ext cx="5261040" cy="31417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Setting CLASSPATH in Windows</a:t>
            </a:r>
            <a:br>
              <a:rPr sz="3300"/>
            </a:br>
            <a:r>
              <a:rPr b="0" lang="en-IN" sz="3300" spc="-1" strike="noStrike">
                <a:latin typeface="Arial"/>
              </a:rPr>
              <a:t>Unzipping the Downloaded Zip File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tretch/>
        </p:blipFill>
        <p:spPr>
          <a:xfrm>
            <a:off x="2160000" y="1172520"/>
            <a:ext cx="5091480" cy="407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Editing Environment Variables in Windows</a:t>
            </a:r>
            <a:br>
              <a:rPr sz="3300"/>
            </a:br>
            <a:r>
              <a:rPr b="0" lang="en-IN" sz="3300" spc="-1" strike="noStrike">
                <a:latin typeface="Arial"/>
              </a:rPr>
              <a:t>Search with word “Environment Variable”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846800" y="1080000"/>
            <a:ext cx="5533200" cy="425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Opening Enviroment Variable Setting Panel</a:t>
            </a:r>
            <a:br>
              <a:rPr sz="3300"/>
            </a:br>
            <a:r>
              <a:rPr b="0" lang="en-IN" sz="3300" spc="-1" strike="noStrike">
                <a:latin typeface="Arial"/>
              </a:rPr>
              <a:t>Click “Environment Variable”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3592440" y="1326600"/>
            <a:ext cx="2894400" cy="32882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Setting CLASSPATH under “System Variable” Section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520000" y="1172520"/>
            <a:ext cx="4500000" cy="425988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Click “New” to add the CLASSPATH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2130840" y="1080000"/>
            <a:ext cx="5429160" cy="434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3300" spc="-1" strike="noStrike">
                <a:latin typeface="Arial"/>
              </a:rPr>
              <a:t>Adding the location to CLASSPATH Variable</a:t>
            </a:r>
            <a:endParaRPr b="0" lang="en-IN" sz="33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340000" y="1080000"/>
            <a:ext cx="5399640" cy="43200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2025-08-08T14:59:58Z</dcterms:created>
  <dc:creator/>
  <dc:description/>
  <dc:language>en-IN</dc:language>
  <cp:lastModifiedBy/>
  <dcterms:modified xsi:type="dcterms:W3CDTF">2025-08-08T15:38:27Z</dcterms:modified>
  <cp:revision>11</cp:revision>
  <dc:subject/>
  <dc:title>Beehive</dc:title>
</cp:coreProperties>
</file>