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0" name="PlaceHolder 7"/>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640" cy="899640"/>
          </a:xfrm>
          <a:prstGeom prst="rect">
            <a:avLst/>
          </a:prstGeom>
        </p:spPr>
        <p:txBody>
          <a:bodyPr lIns="0" rIns="0" tIns="0" bIns="0" anchor="b"/>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60000"/>
            <a:ext cx="9359640" cy="899640"/>
          </a:xfrm>
          <a:prstGeom prst="rect">
            <a:avLst/>
          </a:prstGeom>
        </p:spPr>
        <p:txBody>
          <a:bodyPr lIns="0" rIns="0" tIns="0" bIns="0" anchor="b"/>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44"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221280"/>
            <a:ext cx="9359640" cy="899640"/>
          </a:xfrm>
          <a:prstGeom prst="rect">
            <a:avLst/>
          </a:prstGeom>
          <a:noFill/>
          <a:ln>
            <a:noFill/>
          </a:ln>
        </p:spPr>
        <p:style>
          <a:lnRef idx="0"/>
          <a:fillRef idx="0"/>
          <a:effectRef idx="0"/>
          <a:fontRef idx="minor"/>
        </p:style>
        <p:txBody>
          <a:bodyPr lIns="0" rIns="0" tIns="0" bIns="0" anchor="b"/>
          <a:p>
            <a:r>
              <a:rPr b="1" lang="en-US" sz="4000" spc="-1" strike="noStrike">
                <a:solidFill>
                  <a:srgbClr val="ffffff"/>
                </a:solidFill>
                <a:uFill>
                  <a:solidFill>
                    <a:srgbClr val="ffffff"/>
                  </a:solidFill>
                </a:uFill>
                <a:latin typeface="Source Sans Pro Black"/>
              </a:rPr>
              <a:t>Classroom.io</a:t>
            </a:r>
            <a:endParaRPr b="0" lang="en-US" sz="4000" spc="-1" strike="noStrike">
              <a:solidFill>
                <a:srgbClr val="000000"/>
              </a:solidFill>
              <a:uFill>
                <a:solidFill>
                  <a:srgbClr val="ffffff"/>
                </a:solidFill>
              </a:uFill>
              <a:latin typeface="Arial"/>
            </a:endParaRPr>
          </a:p>
        </p:txBody>
      </p:sp>
      <p:sp>
        <p:nvSpPr>
          <p:cNvPr id="82" name="CustomShape 2"/>
          <p:cNvSpPr/>
          <p:nvPr/>
        </p:nvSpPr>
        <p:spPr>
          <a:xfrm>
            <a:off x="540000" y="4680000"/>
            <a:ext cx="9179640" cy="2519640"/>
          </a:xfrm>
          <a:prstGeom prst="rect">
            <a:avLst/>
          </a:prstGeom>
          <a:noFill/>
          <a:ln>
            <a:noFill/>
          </a:ln>
        </p:spPr>
        <p:style>
          <a:lnRef idx="0"/>
          <a:fillRef idx="0"/>
          <a:effectRef idx="0"/>
          <a:fontRef idx="minor"/>
        </p:style>
        <p:txBody>
          <a:bodyPr lIns="0" rIns="0" tIns="0" bIns="0"/>
          <a:p>
            <a:r>
              <a:rPr b="0" lang="en-US" sz="2400" spc="-1" strike="noStrike">
                <a:solidFill>
                  <a:srgbClr val="1c1c1c"/>
                </a:solidFill>
                <a:uFill>
                  <a:solidFill>
                    <a:srgbClr val="ffffff"/>
                  </a:solidFill>
                </a:uFill>
                <a:latin typeface="Source Sans Pro Light"/>
              </a:rPr>
              <a:t>Classroom management system</a:t>
            </a:r>
            <a:endParaRPr b="0" lang="en-US" sz="24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4272840" y="0"/>
            <a:ext cx="5714640" cy="5714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INTRODUCTION</a:t>
            </a:r>
            <a:endParaRPr b="0" lang="en-US" sz="3200" spc="-1" strike="noStrike">
              <a:solidFill>
                <a:srgbClr val="000000"/>
              </a:solidFill>
              <a:uFill>
                <a:solidFill>
                  <a:srgbClr val="ffffff"/>
                </a:solidFill>
              </a:uFill>
              <a:latin typeface="Arial"/>
            </a:endParaRPr>
          </a:p>
        </p:txBody>
      </p:sp>
      <p:sp>
        <p:nvSpPr>
          <p:cNvPr id="85"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uFill>
                  <a:solidFill>
                    <a:srgbClr val="ffffff"/>
                  </a:solidFill>
                </a:uFill>
                <a:latin typeface="Source Sans Pro Semibold"/>
              </a:rPr>
              <a:t>Classroom.io is a Classroom Management System that aims to help teachers communicate with students better. It has innovative features like Homework Submission system and personal student and teacher accounts.It has resource download like notes ,etc .We have implemented forums and chatrooms</a:t>
            </a:r>
            <a:endParaRPr b="0" lang="en-US" sz="2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ABOUT US</a:t>
            </a:r>
            <a:endParaRPr b="0" lang="en-US" sz="3200" spc="-1" strike="noStrike">
              <a:solidFill>
                <a:srgbClr val="000000"/>
              </a:solidFill>
              <a:uFill>
                <a:solidFill>
                  <a:srgbClr val="ffffff"/>
                </a:solidFill>
              </a:uFill>
              <a:latin typeface="Arial"/>
            </a:endParaRPr>
          </a:p>
        </p:txBody>
      </p:sp>
      <p:sp>
        <p:nvSpPr>
          <p:cNvPr id="87"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uFill>
                  <a:solidFill>
                    <a:srgbClr val="ffffff"/>
                  </a:solidFill>
                </a:uFill>
                <a:latin typeface="Source Sans Pro Semibold"/>
              </a:rPr>
              <a:t>Founded in August of 2008 and based in Bangalore, Classroom.io is the trusted ClassRoom management system for student and teachers to interact and improve the procecss of learning.</a:t>
            </a:r>
            <a:endParaRPr b="0" lang="en-US" sz="2600" spc="-1" strike="noStrike">
              <a:solidFill>
                <a:srgbClr val="000000"/>
              </a:solidFill>
              <a:uFill>
                <a:solidFill>
                  <a:srgbClr val="ffffff"/>
                </a:solidFill>
              </a:uFill>
              <a:latin typeface="Arial"/>
            </a:endParaRPr>
          </a:p>
          <a:p>
            <a:pPr>
              <a:lnSpc>
                <a:spcPct val="100000"/>
              </a:lnSpc>
              <a:spcAft>
                <a:spcPts val="1142"/>
              </a:spcAft>
            </a:pPr>
            <a:endParaRPr b="0" lang="en-US" sz="2600" spc="-1" strike="noStrike">
              <a:solidFill>
                <a:srgbClr val="000000"/>
              </a:solidFill>
              <a:uFill>
                <a:solidFill>
                  <a:srgbClr val="ffffff"/>
                </a:solidFill>
              </a:uFill>
              <a:latin typeface="Arial"/>
            </a:endParaRPr>
          </a:p>
          <a:p>
            <a:pPr>
              <a:lnSpc>
                <a:spcPct val="100000"/>
              </a:lnSpc>
              <a:spcAft>
                <a:spcPts val="1142"/>
              </a:spcAft>
            </a:pPr>
            <a:r>
              <a:rPr b="1" lang="en-US" sz="2600" spc="-1" strike="noStrike">
                <a:solidFill>
                  <a:srgbClr val="1c1c1c"/>
                </a:solidFill>
                <a:uFill>
                  <a:solidFill>
                    <a:srgbClr val="ffffff"/>
                  </a:solidFill>
                </a:uFill>
                <a:latin typeface="Source Sans Pro Semibold"/>
              </a:rPr>
              <a:t>Whether for small student communities or large schools and colleges,Classroom.io is the best in its class for its features. And with world-class customer service and a growing community of users, Classroom.io is the easiest way for stuudents to learn better .</a:t>
            </a:r>
            <a:endParaRPr b="0" lang="en-US" sz="26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List of Technologies</a:t>
            </a:r>
            <a:endParaRPr b="0" lang="en-US" sz="3200" spc="-1" strike="noStrike">
              <a:solidFill>
                <a:srgbClr val="000000"/>
              </a:solidFill>
              <a:uFill>
                <a:solidFill>
                  <a:srgbClr val="ffffff"/>
                </a:solidFill>
              </a:uFill>
              <a:latin typeface="Arial"/>
            </a:endParaRPr>
          </a:p>
        </p:txBody>
      </p:sp>
      <p:sp>
        <p:nvSpPr>
          <p:cNvPr id="89"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HTML</a:t>
            </a:r>
            <a:endParaRPr b="0" lang="en-US" sz="2600" spc="-1" strike="noStrike">
              <a:solidFill>
                <a:srgbClr val="000000"/>
              </a:solidFill>
              <a:uFill>
                <a:solidFill>
                  <a:srgbClr val="ffffff"/>
                </a:solidFill>
              </a:uFill>
              <a:latin typeface="Arial"/>
            </a:endParaRPr>
          </a:p>
          <a:p>
            <a:pPr marL="216000" indent="-21564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JAVASCRIPT 2.0</a:t>
            </a:r>
            <a:endParaRPr b="0" lang="en-US" sz="2600" spc="-1" strike="noStrike">
              <a:solidFill>
                <a:srgbClr val="000000"/>
              </a:solidFill>
              <a:uFill>
                <a:solidFill>
                  <a:srgbClr val="ffffff"/>
                </a:solidFill>
              </a:uFill>
              <a:latin typeface="Arial"/>
            </a:endParaRPr>
          </a:p>
          <a:p>
            <a:pPr marL="216000" indent="-21564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CASCADING STYLE SHEETS 3</a:t>
            </a:r>
            <a:endParaRPr b="0" lang="en-US" sz="2600" spc="-1" strike="noStrike">
              <a:solidFill>
                <a:srgbClr val="000000"/>
              </a:solidFill>
              <a:uFill>
                <a:solidFill>
                  <a:srgbClr val="ffffff"/>
                </a:solidFill>
              </a:uFill>
              <a:latin typeface="Arial"/>
            </a:endParaRPr>
          </a:p>
          <a:p>
            <a:pPr marL="216000" indent="-21564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PHP 3</a:t>
            </a:r>
            <a:endParaRPr b="0" lang="en-US" sz="2600" spc="-1" strike="noStrike">
              <a:solidFill>
                <a:srgbClr val="000000"/>
              </a:solidFill>
              <a:uFill>
                <a:solidFill>
                  <a:srgbClr val="ffffff"/>
                </a:solidFill>
              </a:uFill>
              <a:latin typeface="Arial"/>
            </a:endParaRPr>
          </a:p>
          <a:p>
            <a:pPr marL="216000" indent="-21564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BOOTSTRAP</a:t>
            </a:r>
            <a:endParaRPr b="0" lang="en-US" sz="2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KEY ASPECTS OF CLASSROOM.IO</a:t>
            </a:r>
            <a:endParaRPr b="0" lang="en-US" sz="3200" spc="-1" strike="noStrike">
              <a:solidFill>
                <a:srgbClr val="000000"/>
              </a:solidFill>
              <a:uFill>
                <a:solidFill>
                  <a:srgbClr val="ffffff"/>
                </a:solidFill>
              </a:uFill>
              <a:latin typeface="Arial"/>
            </a:endParaRPr>
          </a:p>
        </p:txBody>
      </p:sp>
      <p:sp>
        <p:nvSpPr>
          <p:cNvPr id="9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HOMEWORK SUBMISSION SYSTEM </a:t>
            </a:r>
            <a:endParaRPr b="0" lang="en-US" sz="2600" spc="-1" strike="noStrike">
              <a:solidFill>
                <a:srgbClr val="000000"/>
              </a:solidFill>
              <a:uFill>
                <a:solidFill>
                  <a:srgbClr val="ffffff"/>
                </a:solidFill>
              </a:uFill>
              <a:latin typeface="Arial"/>
            </a:endParaRPr>
          </a:p>
          <a:p>
            <a:pPr lvl="1" marL="288000" indent="-216000">
              <a:lnSpc>
                <a:spcPct val="100000"/>
              </a:lnSpc>
              <a:spcAft>
                <a:spcPts val="1134"/>
              </a:spcAft>
              <a:buClr>
                <a:srgbClr val="000000"/>
              </a:buClr>
              <a:buSzPct val="75000"/>
              <a:buFont typeface="Symbol"/>
              <a:buChar char=""/>
            </a:pPr>
            <a:r>
              <a:rPr b="0" lang="en-US" sz="2200" spc="-1" strike="noStrike">
                <a:solidFill>
                  <a:srgbClr val="1c1c1c"/>
                </a:solidFill>
                <a:uFill>
                  <a:solidFill>
                    <a:srgbClr val="ffffff"/>
                  </a:solidFill>
                </a:uFill>
                <a:latin typeface="Source Sans Pro Light"/>
              </a:rPr>
              <a:t>STUDENT HW UPLOAD</a:t>
            </a:r>
            <a:endParaRPr b="0" lang="en-US" sz="2200" spc="-1" strike="noStrike">
              <a:solidFill>
                <a:srgbClr val="000000"/>
              </a:solidFill>
              <a:uFill>
                <a:solidFill>
                  <a:srgbClr val="ffffff"/>
                </a:solidFill>
              </a:uFill>
              <a:latin typeface="Arial"/>
            </a:endParaRPr>
          </a:p>
          <a:p>
            <a:pPr lvl="1" marL="288000" indent="-216000">
              <a:lnSpc>
                <a:spcPct val="100000"/>
              </a:lnSpc>
              <a:spcAft>
                <a:spcPts val="1134"/>
              </a:spcAft>
              <a:buClr>
                <a:srgbClr val="000000"/>
              </a:buClr>
              <a:buSzPct val="75000"/>
              <a:buFont typeface="Symbol"/>
              <a:buChar char=""/>
            </a:pPr>
            <a:r>
              <a:rPr b="0" lang="en-US" sz="2200" spc="-1" strike="noStrike">
                <a:solidFill>
                  <a:srgbClr val="1c1c1c"/>
                </a:solidFill>
                <a:uFill>
                  <a:solidFill>
                    <a:srgbClr val="ffffff"/>
                  </a:solidFill>
                </a:uFill>
                <a:latin typeface="Source Sans Pro Light"/>
              </a:rPr>
              <a:t>TEACHER HW DOWNLOAD</a:t>
            </a:r>
            <a:endParaRPr b="0" lang="en-US" sz="2200" spc="-1" strike="noStrike">
              <a:solidFill>
                <a:srgbClr val="000000"/>
              </a:solidFill>
              <a:uFill>
                <a:solidFill>
                  <a:srgbClr val="ffffff"/>
                </a:solidFill>
              </a:uFill>
              <a:latin typeface="Arial"/>
            </a:endParaRPr>
          </a:p>
          <a:p>
            <a:pPr lvl="1" marL="288000" indent="-216000">
              <a:lnSpc>
                <a:spcPct val="100000"/>
              </a:lnSpc>
              <a:spcAft>
                <a:spcPts val="1134"/>
              </a:spcAft>
              <a:buClr>
                <a:srgbClr val="000000"/>
              </a:buClr>
              <a:buSzPct val="75000"/>
              <a:buFont typeface="Symbol"/>
              <a:buChar char=""/>
            </a:pPr>
            <a:r>
              <a:rPr b="0" lang="en-US" sz="2200" spc="-1" strike="noStrike">
                <a:solidFill>
                  <a:srgbClr val="1c1c1c"/>
                </a:solidFill>
                <a:uFill>
                  <a:solidFill>
                    <a:srgbClr val="ffffff"/>
                  </a:solidFill>
                </a:uFill>
                <a:latin typeface="Source Sans Pro Light"/>
              </a:rPr>
              <a:t>TEACHER ASSIGNMENT UPLOAD</a:t>
            </a:r>
            <a:endParaRPr b="0" lang="en-US" sz="22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PERSONAL STUDENT AND TEACHER ACCOUNTS</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FORUMS AND CHATROOMS</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PROFILE IMAGE UPLOAD</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STUDENT RESOURCE -NOTES DOWNLOAD</a:t>
            </a:r>
            <a:endParaRPr b="0" lang="en-US" sz="2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FUTURE ENHANCEMENTS</a:t>
            </a:r>
            <a:endParaRPr b="0" lang="en-US" sz="3200" spc="-1" strike="noStrike">
              <a:solidFill>
                <a:srgbClr val="000000"/>
              </a:solidFill>
              <a:uFill>
                <a:solidFill>
                  <a:srgbClr val="ffffff"/>
                </a:solidFill>
              </a:uFill>
              <a:latin typeface="Arial"/>
            </a:endParaRPr>
          </a:p>
        </p:txBody>
      </p:sp>
      <p:sp>
        <p:nvSpPr>
          <p:cNvPr id="93"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Font typeface="StarSymbol"/>
              <a:buAutoNum type="arabicPeriod"/>
            </a:pPr>
            <a:r>
              <a:rPr b="1" lang="en-US" sz="2600" spc="-1" strike="noStrike">
                <a:solidFill>
                  <a:srgbClr val="1c1c1c"/>
                </a:solidFill>
                <a:uFill>
                  <a:solidFill>
                    <a:srgbClr val="ffffff"/>
                  </a:solidFill>
                </a:uFill>
                <a:latin typeface="Source Sans Pro Semibold"/>
              </a:rPr>
              <a:t>SMART ONLINE ATTENDANCE SYSTEM</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Font typeface="StarSymbol"/>
              <a:buAutoNum type="arabicPeriod"/>
            </a:pPr>
            <a:r>
              <a:rPr b="1" lang="en-US" sz="2600" spc="-1" strike="noStrike">
                <a:solidFill>
                  <a:srgbClr val="1c1c1c"/>
                </a:solidFill>
                <a:uFill>
                  <a:solidFill>
                    <a:srgbClr val="ffffff"/>
                  </a:solidFill>
                </a:uFill>
                <a:latin typeface="Source Sans Pro Semibold"/>
              </a:rPr>
              <a:t>ONLINE CODE EDITOR</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Font typeface="StarSymbol"/>
              <a:buAutoNum type="arabicPeriod"/>
            </a:pPr>
            <a:r>
              <a:rPr b="1" lang="en-US" sz="2600" spc="-1" strike="noStrike">
                <a:solidFill>
                  <a:srgbClr val="1c1c1c"/>
                </a:solidFill>
                <a:uFill>
                  <a:solidFill>
                    <a:srgbClr val="ffffff"/>
                  </a:solidFill>
                </a:uFill>
                <a:latin typeface="Source Sans Pro Semibold"/>
              </a:rPr>
              <a:t>USING SQL DATABASE FOR IMPLEMENTING SD</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Font typeface="StarSymbol"/>
              <a:buAutoNum type="arabicPeriod"/>
            </a:pPr>
            <a:r>
              <a:rPr b="1" lang="en-US" sz="2600" spc="-1" strike="noStrike">
                <a:solidFill>
                  <a:srgbClr val="1c1c1c"/>
                </a:solidFill>
                <a:uFill>
                  <a:solidFill>
                    <a:srgbClr val="ffffff"/>
                  </a:solidFill>
                </a:uFill>
                <a:latin typeface="Source Sans Pro Semibold"/>
              </a:rPr>
              <a:t>IMPLEMENTING SMART HOMEWORK CORRECTION SYSTEM</a:t>
            </a:r>
            <a:endParaRPr b="0" lang="en-US" sz="26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r>
              <a:rPr b="1" lang="en-US" sz="3200" spc="-1" strike="noStrike">
                <a:solidFill>
                  <a:srgbClr val="ffffff"/>
                </a:solidFill>
                <a:uFill>
                  <a:solidFill>
                    <a:srgbClr val="ffffff"/>
                  </a:solidFill>
                </a:uFill>
                <a:latin typeface="Source Sans Pro Black"/>
              </a:rPr>
              <a:t>Team Members</a:t>
            </a:r>
            <a:endParaRPr b="0" lang="en-US" sz="3200" spc="-1" strike="noStrike">
              <a:solidFill>
                <a:srgbClr val="000000"/>
              </a:solidFill>
              <a:uFill>
                <a:solidFill>
                  <a:srgbClr val="ffffff"/>
                </a:solidFill>
              </a:uFill>
              <a:latin typeface="Arial"/>
            </a:endParaRPr>
          </a:p>
        </p:txBody>
      </p:sp>
      <p:sp>
        <p:nvSpPr>
          <p:cNvPr id="95" name="CustomShape 2"/>
          <p:cNvSpPr/>
          <p:nvPr/>
        </p:nvSpPr>
        <p:spPr>
          <a:xfrm>
            <a:off x="360000" y="206172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Sai Srikar Komaravolu 01FB16ECS330</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Sankarshana H Rao – 01FB16ECS342</a:t>
            </a:r>
            <a:endParaRPr b="0" lang="en-US" sz="2600" spc="-1" strike="noStrike">
              <a:solidFill>
                <a:srgbClr val="000000"/>
              </a:solidFill>
              <a:uFill>
                <a:solidFill>
                  <a:srgbClr val="ffffff"/>
                </a:solidFill>
              </a:uFill>
              <a:latin typeface="Arial"/>
            </a:endParaRPr>
          </a:p>
          <a:p>
            <a:pPr marL="216000" indent="-216000">
              <a:lnSpc>
                <a:spcPct val="100000"/>
              </a:lnSpc>
              <a:spcAft>
                <a:spcPts val="1142"/>
              </a:spcAft>
              <a:buClr>
                <a:srgbClr val="000000"/>
              </a:buClr>
              <a:buSzPct val="45000"/>
              <a:buFont typeface="Wingdings" charset="2"/>
              <a:buChar char=""/>
            </a:pPr>
            <a:r>
              <a:rPr b="1" lang="en-US" sz="2600" spc="-1" strike="noStrike">
                <a:solidFill>
                  <a:srgbClr val="1c1c1c"/>
                </a:solidFill>
                <a:uFill>
                  <a:solidFill>
                    <a:srgbClr val="ffffff"/>
                  </a:solidFill>
                </a:uFill>
                <a:latin typeface="Source Sans Pro Semibold"/>
              </a:rPr>
              <a:t>Saahitya E -01FB16ECS322</a:t>
            </a:r>
            <a:endParaRPr b="0" lang="en-US" sz="2600" spc="-1" strike="noStrike">
              <a:solidFill>
                <a:srgbClr val="000000"/>
              </a:solidFill>
              <a:uFill>
                <a:solidFill>
                  <a:srgbClr val="ffffff"/>
                </a:solidFill>
              </a:uFill>
              <a:latin typeface="Arial"/>
            </a:endParaRPr>
          </a:p>
          <a:p>
            <a:pPr>
              <a:lnSpc>
                <a:spcPct val="100000"/>
              </a:lnSpc>
              <a:spcAft>
                <a:spcPts val="1142"/>
              </a:spcAft>
            </a:pPr>
            <a:endParaRPr b="0" lang="en-US" sz="26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159</TotalTime>
  <Application>LibreOffice/5.3.7.2$Windows_X86_64 LibreOffice_project/6b8ed514a9f8b44d37a1b96673cbbdd077e24059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2017-11-22T09:46:30Z</dcterms:created>
  <dc:creator/>
  <dc:description/>
  <dc:language>en-US</dc:language>
  <cp:lastModifiedBy/>
  <dcterms:modified xsi:type="dcterms:W3CDTF">2017-11-23T07:13:04Z</dcterms:modified>
  <cp:revision>5</cp:revision>
  <dc:subject/>
  <dc:title/>
</cp:coreProperties>
</file>