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5CC8B2-666B-4CD8-B71D-53B6BF386011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C378DC-4589-4B0A-A3F8-1B437BC28FC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85925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smtClean="0">
                <a:latin typeface="Elephant" pitchFamily="18" charset="0"/>
              </a:rPr>
              <a:t>SRI RAAJA RAAJAN </a:t>
            </a:r>
            <a:br>
              <a:rPr lang="en-US" sz="3100" b="1" dirty="0" smtClean="0">
                <a:latin typeface="Elephant" pitchFamily="18" charset="0"/>
              </a:rPr>
            </a:br>
            <a:r>
              <a:rPr lang="en-US" sz="2000" dirty="0" smtClean="0">
                <a:latin typeface="Copperplate Gothic Bold" pitchFamily="34" charset="0"/>
              </a:rPr>
              <a:t>COLLEGE OF ENGINEERING AND TECHNOLOGY</a:t>
            </a:r>
            <a:endParaRPr lang="en-US" sz="2000" dirty="0"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5992"/>
            <a:ext cx="6400800" cy="3352808"/>
          </a:xfrm>
        </p:spPr>
        <p:txBody>
          <a:bodyPr/>
          <a:lstStyle/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</a:rPr>
              <a:t>ADVICE APP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(USING VISUAL STUDIO CODE)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786322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G.SANKAVI        au912521106045</a:t>
            </a:r>
          </a:p>
          <a:p>
            <a:r>
              <a:rPr lang="en-US" dirty="0" smtClean="0"/>
              <a:t>M.BIRUNTHA    au912521106010</a:t>
            </a:r>
          </a:p>
          <a:p>
            <a:r>
              <a:rPr lang="en-US" dirty="0" smtClean="0"/>
              <a:t>K.NISHVITHA     au912521106032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348" y="2428868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Recap the steps of creating an advice app.</a:t>
            </a:r>
          </a:p>
          <a:p>
            <a:r>
              <a:rPr lang="en-US" dirty="0" smtClean="0"/>
              <a:t>Highlight the simplicity of building with VS Code.</a:t>
            </a:r>
          </a:p>
          <a:p>
            <a:r>
              <a:rPr lang="en-US" dirty="0" smtClean="0"/>
              <a:t>Encourage experimenting with different APIs or adding additional features (e.g., user feedback or personalized advice).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92893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  <a:latin typeface="Arial Black" pitchFamily="34" charset="0"/>
              </a:rPr>
              <a:t>THANK YOU</a:t>
            </a:r>
            <a:endParaRPr lang="en-US" sz="7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2571744"/>
            <a:ext cx="6858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BUILDING AN ADVICE APP USING VS CODE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Subtitle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A Step-by-Step Guide to Creating a Simple Advice App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472" y="2357430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Introduction to the Advice App</a:t>
            </a:r>
          </a:p>
          <a:p>
            <a:r>
              <a:rPr lang="en-US" dirty="0" smtClean="0"/>
              <a:t>Setting Up VS Code</a:t>
            </a:r>
          </a:p>
          <a:p>
            <a:r>
              <a:rPr lang="en-US" dirty="0" smtClean="0"/>
              <a:t>App Structure Overview</a:t>
            </a:r>
          </a:p>
          <a:p>
            <a:r>
              <a:rPr lang="en-US" dirty="0" smtClean="0"/>
              <a:t>Creating the Frontend (HTML/CSS/JavaScript)</a:t>
            </a:r>
          </a:p>
          <a:p>
            <a:r>
              <a:rPr lang="en-US" dirty="0" smtClean="0"/>
              <a:t>Adding Backend Functionality (Optional)</a:t>
            </a:r>
          </a:p>
          <a:p>
            <a:r>
              <a:rPr lang="en-US" dirty="0" smtClean="0"/>
              <a:t>Testing and Debugging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an Advice App?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214554"/>
            <a:ext cx="6715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simple application that provides users with random advice or tips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Features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Displays a random piece of advice each time it’s loaded.</a:t>
            </a:r>
          </a:p>
          <a:p>
            <a:pPr lvl="1"/>
            <a:r>
              <a:rPr lang="en-US" dirty="0" smtClean="0"/>
              <a:t>Option to refresh for new advice.</a:t>
            </a:r>
          </a:p>
          <a:p>
            <a:pPr lvl="1"/>
            <a:r>
              <a:rPr lang="en-US" dirty="0" smtClean="0"/>
              <a:t>Minimalistic and user-friendly interface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Use Case</a:t>
            </a:r>
            <a:r>
              <a:rPr lang="en-US" dirty="0" smtClean="0"/>
              <a:t>: Motivational or helpful tips, useful for mental well-being, productivity, or lifestyle.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77" y="1596351"/>
            <a:ext cx="3289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8305800" cy="1143000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smtClean="0"/>
              <a:t>VS Code?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5786" y="2428868"/>
            <a:ext cx="7643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Lightweight and Powerful</a:t>
            </a:r>
            <a:r>
              <a:rPr lang="en-US" dirty="0" smtClean="0"/>
              <a:t>: VS Code is a versatile code editor with a ton of extensions for web development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Popular for Web Apps</a:t>
            </a:r>
            <a:r>
              <a:rPr lang="en-US" dirty="0" smtClean="0"/>
              <a:t>: Ideal for HTML, CSS, JavaScript, and backend development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Extensions</a:t>
            </a:r>
            <a:r>
              <a:rPr lang="en-US" dirty="0" smtClean="0"/>
              <a:t>: Offers extensions for syntax highlighting, debugging, </a:t>
            </a:r>
            <a:r>
              <a:rPr lang="en-US" dirty="0" err="1" smtClean="0"/>
              <a:t>Git</a:t>
            </a:r>
            <a:r>
              <a:rPr lang="en-US" dirty="0" smtClean="0"/>
              <a:t> integration, live previews,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04088"/>
            <a:ext cx="8405842" cy="1867656"/>
          </a:xfrm>
        </p:spPr>
        <p:txBody>
          <a:bodyPr>
            <a:normAutofit/>
          </a:bodyPr>
          <a:lstStyle/>
          <a:p>
            <a:r>
              <a:rPr lang="en-US" b="1" dirty="0" smtClean="0"/>
              <a:t>Setting </a:t>
            </a:r>
            <a:r>
              <a:rPr lang="en-US" b="1" dirty="0" smtClean="0"/>
              <a:t>Up VS Code for Development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3214686"/>
            <a:ext cx="63579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Install VS Code</a:t>
            </a:r>
            <a:r>
              <a:rPr lang="en-US" dirty="0" smtClean="0"/>
              <a:t>: Download and install from the official website (</a:t>
            </a:r>
            <a:r>
              <a:rPr lang="en-US" dirty="0" smtClean="0">
                <a:hlinkClick r:id="rId2"/>
              </a:rPr>
              <a:t>https://code.visualstudio.com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smtClean="0"/>
              <a:t>Install Extensions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Live Server</a:t>
            </a:r>
            <a:r>
              <a:rPr lang="en-US" dirty="0" smtClean="0"/>
              <a:t> (for live preview of your web pages).</a:t>
            </a:r>
          </a:p>
          <a:p>
            <a:pPr lvl="1"/>
            <a:r>
              <a:rPr lang="en-US" b="1" dirty="0" smtClean="0"/>
              <a:t>Prettier</a:t>
            </a:r>
            <a:r>
              <a:rPr lang="en-US" dirty="0" smtClean="0"/>
              <a:t> (auto-formatting for clean code).</a:t>
            </a:r>
          </a:p>
          <a:p>
            <a:pPr lvl="1"/>
            <a:r>
              <a:rPr lang="en-US" b="1" dirty="0" smtClean="0"/>
              <a:t>Debugger for Chrome</a:t>
            </a:r>
            <a:r>
              <a:rPr lang="en-US" dirty="0" smtClean="0"/>
              <a:t> (for debugging JavaScript in the browser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Install Node.js</a:t>
            </a:r>
            <a:r>
              <a:rPr lang="en-US" dirty="0" smtClean="0"/>
              <a:t> (if using a backend).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(version control for your project).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 </a:t>
            </a:r>
            <a:r>
              <a:rPr lang="en-US" b="1" dirty="0" smtClean="0"/>
              <a:t>Structure Overview</a:t>
            </a:r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2648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85786" y="2143116"/>
            <a:ext cx="792961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Frontend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Structure of the app (buttons, text,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Styling and design (colors, layout,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JavaScript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Functionality (getting advice, refreshing content).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Backend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Node.js/Express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Server for fetching advice from an API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</a:t>
            </a:r>
            <a:r>
              <a:rPr lang="en-US" b="1" dirty="0" smtClean="0"/>
              <a:t>and Debugging</a:t>
            </a:r>
            <a:endParaRPr lang="en-US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28662" y="2285992"/>
            <a:ext cx="769005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Testing the Frontend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Live Server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extension in VS Code to test changes in real-time.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Check the console for errors (press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F12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in the browser for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DevTools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Debugging JavaScript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breakpoints and 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Debugger for Chrome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extension.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Testing the Backend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Postman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curl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test API responses from the Node.js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857224" y="2428868"/>
            <a:ext cx="68563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Frontend Deployment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GitHub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Pages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deploy static HTML/CSS/JavaScript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431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SRI RAAJA RAAJAN  COLLEGE OF ENGINEERING AND TECHNOLOGY</vt:lpstr>
      <vt:lpstr>TITLE :</vt:lpstr>
      <vt:lpstr>Agenda</vt:lpstr>
      <vt:lpstr>What is an Advice App?</vt:lpstr>
      <vt:lpstr>Why VS Code?</vt:lpstr>
      <vt:lpstr>Setting Up VS Code for Development</vt:lpstr>
      <vt:lpstr>App Structure Overview</vt:lpstr>
      <vt:lpstr>Testing and Debugging</vt:lpstr>
      <vt:lpstr>Deployment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RAAJA RAAJAN  COLLEGE OF ENGINEERING AND TECHNOLOGY</dc:title>
  <dc:creator>ECE</dc:creator>
  <cp:lastModifiedBy>ECE</cp:lastModifiedBy>
  <cp:revision>10</cp:revision>
  <dcterms:created xsi:type="dcterms:W3CDTF">2024-11-16T07:20:48Z</dcterms:created>
  <dcterms:modified xsi:type="dcterms:W3CDTF">2024-11-16T09:18:01Z</dcterms:modified>
</cp:coreProperties>
</file>