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0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2DF5-E0C3-4747-BAEE-74D2B12D6380}" type="datetimeFigureOut">
              <a:rPr lang="en-US" smtClean="0"/>
              <a:t>2016-04-04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D681-9D86-4FF1-BE1F-3C865C2B1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5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2DF5-E0C3-4747-BAEE-74D2B12D6380}" type="datetimeFigureOut">
              <a:rPr lang="en-US" smtClean="0"/>
              <a:t>2016-04-04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D681-9D86-4FF1-BE1F-3C865C2B1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53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2DF5-E0C3-4747-BAEE-74D2B12D6380}" type="datetimeFigureOut">
              <a:rPr lang="en-US" smtClean="0"/>
              <a:t>2016-04-04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D681-9D86-4FF1-BE1F-3C865C2B1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1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2DF5-E0C3-4747-BAEE-74D2B12D6380}" type="datetimeFigureOut">
              <a:rPr lang="en-US" smtClean="0"/>
              <a:t>2016-04-04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D681-9D86-4FF1-BE1F-3C865C2B1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88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2DF5-E0C3-4747-BAEE-74D2B12D6380}" type="datetimeFigureOut">
              <a:rPr lang="en-US" smtClean="0"/>
              <a:t>2016-04-04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D681-9D86-4FF1-BE1F-3C865C2B1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7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2DF5-E0C3-4747-BAEE-74D2B12D6380}" type="datetimeFigureOut">
              <a:rPr lang="en-US" smtClean="0"/>
              <a:t>2016-04-04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D681-9D86-4FF1-BE1F-3C865C2B1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03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2DF5-E0C3-4747-BAEE-74D2B12D6380}" type="datetimeFigureOut">
              <a:rPr lang="en-US" smtClean="0"/>
              <a:t>2016-04-04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D681-9D86-4FF1-BE1F-3C865C2B1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64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2DF5-E0C3-4747-BAEE-74D2B12D6380}" type="datetimeFigureOut">
              <a:rPr lang="en-US" smtClean="0"/>
              <a:t>2016-04-04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D681-9D86-4FF1-BE1F-3C865C2B1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10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2DF5-E0C3-4747-BAEE-74D2B12D6380}" type="datetimeFigureOut">
              <a:rPr lang="en-US" smtClean="0"/>
              <a:t>2016-04-04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D681-9D86-4FF1-BE1F-3C865C2B1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67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2DF5-E0C3-4747-BAEE-74D2B12D6380}" type="datetimeFigureOut">
              <a:rPr lang="en-US" smtClean="0"/>
              <a:t>2016-04-04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D681-9D86-4FF1-BE1F-3C865C2B1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3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2DF5-E0C3-4747-BAEE-74D2B12D6380}" type="datetimeFigureOut">
              <a:rPr lang="en-US" smtClean="0"/>
              <a:t>2016-04-04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D681-9D86-4FF1-BE1F-3C865C2B1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6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F2DF5-E0C3-4747-BAEE-74D2B12D6380}" type="datetimeFigureOut">
              <a:rPr lang="en-US" smtClean="0"/>
              <a:t>2016-04-04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1D681-9D86-4FF1-BE1F-3C865C2B1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15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63576" y="1692123"/>
            <a:ext cx="2743200" cy="2084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69522" y="1815690"/>
            <a:ext cx="22983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MFDFA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Calls each “</a:t>
            </a:r>
            <a:r>
              <a:rPr lang="en-US" sz="1500" dirty="0" err="1" smtClean="0"/>
              <a:t>Chunker</a:t>
            </a:r>
            <a:r>
              <a:rPr lang="en-US" sz="1500" dirty="0" smtClean="0"/>
              <a:t>”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Passes stock data to </a:t>
            </a:r>
            <a:r>
              <a:rPr lang="en-US" sz="1500" dirty="0" err="1" smtClean="0"/>
              <a:t>chunkers</a:t>
            </a:r>
            <a:endParaRPr lang="en-US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Performs Linear Regression on results</a:t>
            </a:r>
            <a:endParaRPr lang="en-US" sz="1500" dirty="0"/>
          </a:p>
        </p:txBody>
      </p:sp>
      <p:sp>
        <p:nvSpPr>
          <p:cNvPr id="7" name="Rounded Rectangle 6"/>
          <p:cNvSpPr/>
          <p:nvPr/>
        </p:nvSpPr>
        <p:spPr>
          <a:xfrm>
            <a:off x="5478160" y="1689562"/>
            <a:ext cx="1680519" cy="9555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85252" y="1747227"/>
            <a:ext cx="1425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Chunker</a:t>
            </a:r>
            <a:r>
              <a:rPr lang="en-US" dirty="0" smtClean="0"/>
              <a:t> </a:t>
            </a:r>
            <a:r>
              <a:rPr lang="en-US" sz="1400" dirty="0" smtClean="0"/>
              <a:t>(s=10)</a:t>
            </a:r>
            <a:endParaRPr lang="en-US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6153663" y="2116559"/>
            <a:ext cx="856735" cy="396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215446" y="2084120"/>
            <a:ext cx="733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Indices Queue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5478160" y="2745455"/>
            <a:ext cx="1680519" cy="9555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85252" y="2803120"/>
            <a:ext cx="1425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Chunker</a:t>
            </a:r>
            <a:r>
              <a:rPr lang="en-US" dirty="0" smtClean="0"/>
              <a:t> </a:t>
            </a:r>
            <a:r>
              <a:rPr lang="en-US" sz="1400" dirty="0" smtClean="0"/>
              <a:t>(s=20)</a:t>
            </a:r>
            <a:endParaRPr lang="en-US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6153663" y="3172452"/>
            <a:ext cx="856735" cy="396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215446" y="3140013"/>
            <a:ext cx="733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Indices Queue</a:t>
            </a:r>
            <a:endParaRPr lang="en-US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5478160" y="3801398"/>
            <a:ext cx="1680519" cy="9555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585252" y="3859063"/>
            <a:ext cx="1425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Chunker</a:t>
            </a:r>
            <a:r>
              <a:rPr lang="en-US" dirty="0" smtClean="0"/>
              <a:t> </a:t>
            </a:r>
            <a:r>
              <a:rPr lang="en-US" sz="1400" dirty="0" smtClean="0"/>
              <a:t>(s=30)</a:t>
            </a:r>
            <a:endParaRPr lang="en-US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6153663" y="4228395"/>
            <a:ext cx="856735" cy="396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215446" y="4195956"/>
            <a:ext cx="733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Indices Queue</a:t>
            </a:r>
            <a:endParaRPr lang="en-US" sz="1200" dirty="0"/>
          </a:p>
        </p:txBody>
      </p:sp>
      <p:sp>
        <p:nvSpPr>
          <p:cNvPr id="19" name="Rounded Rectangle 18"/>
          <p:cNvSpPr/>
          <p:nvPr/>
        </p:nvSpPr>
        <p:spPr>
          <a:xfrm>
            <a:off x="7965989" y="1688758"/>
            <a:ext cx="2026508" cy="225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965989" y="1648870"/>
            <a:ext cx="2150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Linear Regression Variance</a:t>
            </a:r>
            <a:endParaRPr lang="en-US" sz="1200" dirty="0"/>
          </a:p>
        </p:txBody>
      </p:sp>
      <p:sp>
        <p:nvSpPr>
          <p:cNvPr id="23" name="Rounded Rectangle 22"/>
          <p:cNvSpPr/>
          <p:nvPr/>
        </p:nvSpPr>
        <p:spPr>
          <a:xfrm>
            <a:off x="7965989" y="1993794"/>
            <a:ext cx="2026508" cy="225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965989" y="1953906"/>
            <a:ext cx="2150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Linear Regression Variance</a:t>
            </a:r>
            <a:endParaRPr lang="en-US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7965989" y="2314156"/>
            <a:ext cx="2026508" cy="225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965989" y="2274268"/>
            <a:ext cx="2150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Linear Regression Variance</a:t>
            </a:r>
            <a:endParaRPr lang="en-US" sz="1200" dirty="0"/>
          </a:p>
        </p:txBody>
      </p:sp>
      <p:sp>
        <p:nvSpPr>
          <p:cNvPr id="27" name="Rounded Rectangle 26"/>
          <p:cNvSpPr/>
          <p:nvPr/>
        </p:nvSpPr>
        <p:spPr>
          <a:xfrm>
            <a:off x="7965989" y="2635597"/>
            <a:ext cx="2026508" cy="225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965989" y="2595709"/>
            <a:ext cx="2150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Linear Regression Variance</a:t>
            </a:r>
            <a:endParaRPr lang="en-US" sz="1200" dirty="0"/>
          </a:p>
        </p:txBody>
      </p:sp>
      <p:sp>
        <p:nvSpPr>
          <p:cNvPr id="29" name="Rounded Rectangle 28"/>
          <p:cNvSpPr/>
          <p:nvPr/>
        </p:nvSpPr>
        <p:spPr>
          <a:xfrm>
            <a:off x="7965989" y="2952484"/>
            <a:ext cx="2026508" cy="225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965989" y="2912596"/>
            <a:ext cx="2150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Linear Regression Variance</a:t>
            </a:r>
            <a:endParaRPr lang="en-US" sz="1200" dirty="0"/>
          </a:p>
        </p:txBody>
      </p:sp>
      <p:sp>
        <p:nvSpPr>
          <p:cNvPr id="31" name="Rounded Rectangle 30"/>
          <p:cNvSpPr/>
          <p:nvPr/>
        </p:nvSpPr>
        <p:spPr>
          <a:xfrm>
            <a:off x="7965989" y="3257520"/>
            <a:ext cx="2026508" cy="225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965989" y="3217632"/>
            <a:ext cx="2150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Linear Regression Variance</a:t>
            </a:r>
            <a:endParaRPr lang="en-US" sz="1200" dirty="0"/>
          </a:p>
        </p:txBody>
      </p:sp>
      <p:sp>
        <p:nvSpPr>
          <p:cNvPr id="33" name="Rounded Rectangle 32"/>
          <p:cNvSpPr/>
          <p:nvPr/>
        </p:nvSpPr>
        <p:spPr>
          <a:xfrm>
            <a:off x="7965989" y="3577882"/>
            <a:ext cx="2026508" cy="225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965989" y="3537994"/>
            <a:ext cx="2150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Linear Regression Variance</a:t>
            </a:r>
            <a:endParaRPr lang="en-US" sz="1200" dirty="0"/>
          </a:p>
        </p:txBody>
      </p:sp>
      <p:sp>
        <p:nvSpPr>
          <p:cNvPr id="35" name="Rounded Rectangle 34"/>
          <p:cNvSpPr/>
          <p:nvPr/>
        </p:nvSpPr>
        <p:spPr>
          <a:xfrm>
            <a:off x="7965989" y="3899323"/>
            <a:ext cx="2026508" cy="225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965989" y="3859435"/>
            <a:ext cx="2150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Linear Regression Variance</a:t>
            </a:r>
            <a:endParaRPr lang="en-US" sz="1200" dirty="0"/>
          </a:p>
        </p:txBody>
      </p:sp>
      <p:sp>
        <p:nvSpPr>
          <p:cNvPr id="37" name="Rounded Rectangle 36"/>
          <p:cNvSpPr/>
          <p:nvPr/>
        </p:nvSpPr>
        <p:spPr>
          <a:xfrm>
            <a:off x="7965989" y="4216210"/>
            <a:ext cx="2026508" cy="225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965989" y="4176322"/>
            <a:ext cx="2150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Linear Regression Variance</a:t>
            </a:r>
            <a:endParaRPr lang="en-US" sz="1200" dirty="0"/>
          </a:p>
        </p:txBody>
      </p:sp>
      <p:sp>
        <p:nvSpPr>
          <p:cNvPr id="39" name="Rounded Rectangle 38"/>
          <p:cNvSpPr/>
          <p:nvPr/>
        </p:nvSpPr>
        <p:spPr>
          <a:xfrm>
            <a:off x="7965989" y="4521246"/>
            <a:ext cx="2026508" cy="225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965989" y="4481358"/>
            <a:ext cx="2150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Linear Regression Variance</a:t>
            </a:r>
            <a:endParaRPr lang="en-US" sz="1200" dirty="0"/>
          </a:p>
        </p:txBody>
      </p:sp>
      <p:sp>
        <p:nvSpPr>
          <p:cNvPr id="41" name="Rounded Rectangle 40"/>
          <p:cNvSpPr/>
          <p:nvPr/>
        </p:nvSpPr>
        <p:spPr>
          <a:xfrm>
            <a:off x="7965989" y="4841608"/>
            <a:ext cx="2026508" cy="225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965989" y="4801720"/>
            <a:ext cx="2150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Linear Regression Variance</a:t>
            </a:r>
            <a:endParaRPr lang="en-US" sz="1200" dirty="0"/>
          </a:p>
        </p:txBody>
      </p:sp>
      <p:sp>
        <p:nvSpPr>
          <p:cNvPr id="43" name="Rounded Rectangle 42"/>
          <p:cNvSpPr/>
          <p:nvPr/>
        </p:nvSpPr>
        <p:spPr>
          <a:xfrm>
            <a:off x="7965989" y="5163049"/>
            <a:ext cx="2026508" cy="225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965989" y="5123161"/>
            <a:ext cx="2150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Linear Regression Variance</a:t>
            </a:r>
            <a:endParaRPr lang="en-US" sz="1200" dirty="0"/>
          </a:p>
        </p:txBody>
      </p:sp>
      <p:cxnSp>
        <p:nvCxnSpPr>
          <p:cNvPr id="46" name="Straight Arrow Connector 45"/>
          <p:cNvCxnSpPr>
            <a:stCxn id="4" idx="3"/>
            <a:endCxn id="7" idx="1"/>
          </p:cNvCxnSpPr>
          <p:nvPr/>
        </p:nvCxnSpPr>
        <p:spPr>
          <a:xfrm flipV="1">
            <a:off x="4806776" y="2167357"/>
            <a:ext cx="671384" cy="566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" idx="3"/>
            <a:endCxn id="11" idx="1"/>
          </p:cNvCxnSpPr>
          <p:nvPr/>
        </p:nvCxnSpPr>
        <p:spPr>
          <a:xfrm>
            <a:off x="4806776" y="2734209"/>
            <a:ext cx="671384" cy="489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" idx="3"/>
            <a:endCxn id="15" idx="1"/>
          </p:cNvCxnSpPr>
          <p:nvPr/>
        </p:nvCxnSpPr>
        <p:spPr>
          <a:xfrm>
            <a:off x="4806776" y="2734209"/>
            <a:ext cx="671384" cy="1544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7" idx="3"/>
            <a:endCxn id="20" idx="1"/>
          </p:cNvCxnSpPr>
          <p:nvPr/>
        </p:nvCxnSpPr>
        <p:spPr>
          <a:xfrm flipV="1">
            <a:off x="7158679" y="1787370"/>
            <a:ext cx="807310" cy="379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7" idx="3"/>
            <a:endCxn id="24" idx="1"/>
          </p:cNvCxnSpPr>
          <p:nvPr/>
        </p:nvCxnSpPr>
        <p:spPr>
          <a:xfrm flipV="1">
            <a:off x="7158679" y="2092406"/>
            <a:ext cx="807310" cy="74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7" idx="3"/>
            <a:endCxn id="25" idx="1"/>
          </p:cNvCxnSpPr>
          <p:nvPr/>
        </p:nvCxnSpPr>
        <p:spPr>
          <a:xfrm>
            <a:off x="7158679" y="2167357"/>
            <a:ext cx="807310" cy="259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7" idx="3"/>
            <a:endCxn id="28" idx="1"/>
          </p:cNvCxnSpPr>
          <p:nvPr/>
        </p:nvCxnSpPr>
        <p:spPr>
          <a:xfrm>
            <a:off x="7158679" y="2167357"/>
            <a:ext cx="807310" cy="566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1" idx="3"/>
            <a:endCxn id="30" idx="1"/>
          </p:cNvCxnSpPr>
          <p:nvPr/>
        </p:nvCxnSpPr>
        <p:spPr>
          <a:xfrm flipV="1">
            <a:off x="7158679" y="3051096"/>
            <a:ext cx="807310" cy="17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1" idx="3"/>
            <a:endCxn id="32" idx="1"/>
          </p:cNvCxnSpPr>
          <p:nvPr/>
        </p:nvCxnSpPr>
        <p:spPr>
          <a:xfrm>
            <a:off x="7158679" y="3223250"/>
            <a:ext cx="807310" cy="132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1" idx="3"/>
            <a:endCxn id="34" idx="1"/>
          </p:cNvCxnSpPr>
          <p:nvPr/>
        </p:nvCxnSpPr>
        <p:spPr>
          <a:xfrm>
            <a:off x="7158679" y="3223250"/>
            <a:ext cx="807310" cy="453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1" idx="3"/>
            <a:endCxn id="36" idx="1"/>
          </p:cNvCxnSpPr>
          <p:nvPr/>
        </p:nvCxnSpPr>
        <p:spPr>
          <a:xfrm>
            <a:off x="7158679" y="3223250"/>
            <a:ext cx="807310" cy="774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5" idx="3"/>
            <a:endCxn id="38" idx="1"/>
          </p:cNvCxnSpPr>
          <p:nvPr/>
        </p:nvCxnSpPr>
        <p:spPr>
          <a:xfrm>
            <a:off x="7158679" y="4279193"/>
            <a:ext cx="807310" cy="35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5" idx="3"/>
            <a:endCxn id="40" idx="1"/>
          </p:cNvCxnSpPr>
          <p:nvPr/>
        </p:nvCxnSpPr>
        <p:spPr>
          <a:xfrm>
            <a:off x="7158679" y="4279193"/>
            <a:ext cx="807310" cy="340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5" idx="3"/>
            <a:endCxn id="42" idx="1"/>
          </p:cNvCxnSpPr>
          <p:nvPr/>
        </p:nvCxnSpPr>
        <p:spPr>
          <a:xfrm>
            <a:off x="7158679" y="4279193"/>
            <a:ext cx="807310" cy="661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5" idx="3"/>
            <a:endCxn id="44" idx="1"/>
          </p:cNvCxnSpPr>
          <p:nvPr/>
        </p:nvCxnSpPr>
        <p:spPr>
          <a:xfrm>
            <a:off x="7158679" y="4279193"/>
            <a:ext cx="807310" cy="982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2063577" y="3997935"/>
            <a:ext cx="2743200" cy="2157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2265401" y="4124583"/>
            <a:ext cx="23930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“</a:t>
            </a:r>
            <a:r>
              <a:rPr lang="en-US" sz="1400" dirty="0" err="1" smtClean="0"/>
              <a:t>Chunker</a:t>
            </a:r>
            <a:r>
              <a:rPr lang="en-US" sz="1400" dirty="0" smtClean="0"/>
              <a:t>”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One for each chunk size </a:t>
            </a:r>
            <a:r>
              <a:rPr lang="en-US" sz="1400" i="1" dirty="0" smtClean="0"/>
              <a:t>s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Fills indices queue with each chunk indices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Passes each indices to whichever LRD module is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Averages and returns the results</a:t>
            </a:r>
            <a:endParaRPr lang="en-US" sz="1400" dirty="0"/>
          </a:p>
        </p:txBody>
      </p:sp>
      <p:sp>
        <p:nvSpPr>
          <p:cNvPr id="100" name="Rounded Rectangle 99"/>
          <p:cNvSpPr/>
          <p:nvPr/>
        </p:nvSpPr>
        <p:spPr>
          <a:xfrm>
            <a:off x="5016844" y="4841608"/>
            <a:ext cx="2685534" cy="1314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5231555" y="4941774"/>
            <a:ext cx="22988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Linear Regression Variance Module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Given a indices pair, performs least-square regression and returns the variance</a:t>
            </a:r>
            <a:endParaRPr lang="en-US" sz="1200" dirty="0"/>
          </a:p>
        </p:txBody>
      </p:sp>
      <p:sp>
        <p:nvSpPr>
          <p:cNvPr id="102" name="Title 10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543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</TotalTime>
  <Words>121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Serial implementation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Straw</dc:creator>
  <cp:lastModifiedBy>Sean Straw</cp:lastModifiedBy>
  <cp:revision>5</cp:revision>
  <dcterms:created xsi:type="dcterms:W3CDTF">2016-04-05T02:31:33Z</dcterms:created>
  <dcterms:modified xsi:type="dcterms:W3CDTF">2016-04-05T22:01:50Z</dcterms:modified>
</cp:coreProperties>
</file>