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6" r:id="rId5"/>
    <p:sldId id="259" r:id="rId6"/>
    <p:sldId id="261" r:id="rId7"/>
    <p:sldId id="262" r:id="rId8"/>
    <p:sldId id="263" r:id="rId9"/>
    <p:sldId id="264" r:id="rId10"/>
    <p:sldId id="267" r:id="rId11"/>
    <p:sldId id="268"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3AE98B-0FB7-4495-B40D-965B70FA4102}" v="56" dt="2023-12-12T15:59:40.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033" autoAdjust="0"/>
  </p:normalViewPr>
  <p:slideViewPr>
    <p:cSldViewPr snapToGrid="0">
      <p:cViewPr>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Eta" userId="fb2a0eaf41d7e7cb" providerId="LiveId" clId="{F03AE98B-0FB7-4495-B40D-965B70FA4102}"/>
    <pc:docChg chg="undo custSel addSld modSld">
      <pc:chgData name="Akshay Eta" userId="fb2a0eaf41d7e7cb" providerId="LiveId" clId="{F03AE98B-0FB7-4495-B40D-965B70FA4102}" dt="2023-12-12T16:01:00.639" v="239" actId="1076"/>
      <pc:docMkLst>
        <pc:docMk/>
      </pc:docMkLst>
      <pc:sldChg chg="addSp modSp mod">
        <pc:chgData name="Akshay Eta" userId="fb2a0eaf41d7e7cb" providerId="LiveId" clId="{F03AE98B-0FB7-4495-B40D-965B70FA4102}" dt="2023-12-11T09:31:12.444" v="53" actId="113"/>
        <pc:sldMkLst>
          <pc:docMk/>
          <pc:sldMk cId="2109356971" sldId="256"/>
        </pc:sldMkLst>
        <pc:spChg chg="mod">
          <ac:chgData name="Akshay Eta" userId="fb2a0eaf41d7e7cb" providerId="LiveId" clId="{F03AE98B-0FB7-4495-B40D-965B70FA4102}" dt="2023-12-11T09:31:12.444" v="53" actId="113"/>
          <ac:spMkLst>
            <pc:docMk/>
            <pc:sldMk cId="2109356971" sldId="256"/>
            <ac:spMk id="2" creationId="{00000000-0000-0000-0000-000000000000}"/>
          </ac:spMkLst>
        </pc:spChg>
        <pc:spChg chg="add mod">
          <ac:chgData name="Akshay Eta" userId="fb2a0eaf41d7e7cb" providerId="LiveId" clId="{F03AE98B-0FB7-4495-B40D-965B70FA4102}" dt="2023-12-11T09:30:57.229" v="52" actId="1076"/>
          <ac:spMkLst>
            <pc:docMk/>
            <pc:sldMk cId="2109356971" sldId="256"/>
            <ac:spMk id="3" creationId="{65C76D69-B7C8-55D9-F25E-C45A0DCBC7F4}"/>
          </ac:spMkLst>
        </pc:spChg>
        <pc:spChg chg="mod">
          <ac:chgData name="Akshay Eta" userId="fb2a0eaf41d7e7cb" providerId="LiveId" clId="{F03AE98B-0FB7-4495-B40D-965B70FA4102}" dt="2023-12-11T09:30:19.964" v="48" actId="207"/>
          <ac:spMkLst>
            <pc:docMk/>
            <pc:sldMk cId="2109356971" sldId="256"/>
            <ac:spMk id="6" creationId="{00000000-0000-0000-0000-000000000000}"/>
          </ac:spMkLst>
        </pc:spChg>
        <pc:spChg chg="mod">
          <ac:chgData name="Akshay Eta" userId="fb2a0eaf41d7e7cb" providerId="LiveId" clId="{F03AE98B-0FB7-4495-B40D-965B70FA4102}" dt="2023-12-11T09:30:44.133" v="51" actId="1076"/>
          <ac:spMkLst>
            <pc:docMk/>
            <pc:sldMk cId="2109356971" sldId="256"/>
            <ac:spMk id="7" creationId="{00000000-0000-0000-0000-000000000000}"/>
          </ac:spMkLst>
        </pc:spChg>
        <pc:spChg chg="mod">
          <ac:chgData name="Akshay Eta" userId="fb2a0eaf41d7e7cb" providerId="LiveId" clId="{F03AE98B-0FB7-4495-B40D-965B70FA4102}" dt="2023-12-11T09:30:34.547" v="50" actId="1076"/>
          <ac:spMkLst>
            <pc:docMk/>
            <pc:sldMk cId="2109356971" sldId="256"/>
            <ac:spMk id="8" creationId="{00000000-0000-0000-0000-000000000000}"/>
          </ac:spMkLst>
        </pc:spChg>
        <pc:spChg chg="add mod">
          <ac:chgData name="Akshay Eta" userId="fb2a0eaf41d7e7cb" providerId="LiveId" clId="{F03AE98B-0FB7-4495-B40D-965B70FA4102}" dt="2023-12-11T09:28:29.001" v="47" actId="14100"/>
          <ac:spMkLst>
            <pc:docMk/>
            <pc:sldMk cId="2109356971" sldId="256"/>
            <ac:spMk id="9" creationId="{4568204B-052C-F96E-6A2C-A0C6B3428742}"/>
          </ac:spMkLst>
        </pc:spChg>
      </pc:sldChg>
      <pc:sldChg chg="modSp mod">
        <pc:chgData name="Akshay Eta" userId="fb2a0eaf41d7e7cb" providerId="LiveId" clId="{F03AE98B-0FB7-4495-B40D-965B70FA4102}" dt="2023-12-12T15:45:56.292" v="85" actId="207"/>
        <pc:sldMkLst>
          <pc:docMk/>
          <pc:sldMk cId="3083123110" sldId="263"/>
        </pc:sldMkLst>
        <pc:spChg chg="mod">
          <ac:chgData name="Akshay Eta" userId="fb2a0eaf41d7e7cb" providerId="LiveId" clId="{F03AE98B-0FB7-4495-B40D-965B70FA4102}" dt="2023-12-12T15:45:56.292" v="85" actId="207"/>
          <ac:spMkLst>
            <pc:docMk/>
            <pc:sldMk cId="3083123110" sldId="263"/>
            <ac:spMk id="2" creationId="{00000000-0000-0000-0000-000000000000}"/>
          </ac:spMkLst>
        </pc:spChg>
      </pc:sldChg>
      <pc:sldChg chg="addSp modSp mod">
        <pc:chgData name="Akshay Eta" userId="fb2a0eaf41d7e7cb" providerId="LiveId" clId="{F03AE98B-0FB7-4495-B40D-965B70FA4102}" dt="2023-12-12T15:50:49.541" v="120" actId="14100"/>
        <pc:sldMkLst>
          <pc:docMk/>
          <pc:sldMk cId="1537064063" sldId="264"/>
        </pc:sldMkLst>
        <pc:spChg chg="mod">
          <ac:chgData name="Akshay Eta" userId="fb2a0eaf41d7e7cb" providerId="LiveId" clId="{F03AE98B-0FB7-4495-B40D-965B70FA4102}" dt="2023-12-12T15:50:49.541" v="120" actId="14100"/>
          <ac:spMkLst>
            <pc:docMk/>
            <pc:sldMk cId="1537064063" sldId="264"/>
            <ac:spMk id="3" creationId="{00000000-0000-0000-0000-000000000000}"/>
          </ac:spMkLst>
        </pc:spChg>
        <pc:picChg chg="add mod">
          <ac:chgData name="Akshay Eta" userId="fb2a0eaf41d7e7cb" providerId="LiveId" clId="{F03AE98B-0FB7-4495-B40D-965B70FA4102}" dt="2023-12-12T15:50:19.241" v="113" actId="1076"/>
          <ac:picMkLst>
            <pc:docMk/>
            <pc:sldMk cId="1537064063" sldId="264"/>
            <ac:picMk id="4" creationId="{96A0125C-FE9B-604E-B186-6DEC0437DB16}"/>
          </ac:picMkLst>
        </pc:picChg>
        <pc:picChg chg="add mod">
          <ac:chgData name="Akshay Eta" userId="fb2a0eaf41d7e7cb" providerId="LiveId" clId="{F03AE98B-0FB7-4495-B40D-965B70FA4102}" dt="2023-12-12T15:50:33.033" v="118" actId="1076"/>
          <ac:picMkLst>
            <pc:docMk/>
            <pc:sldMk cId="1537064063" sldId="264"/>
            <ac:picMk id="5" creationId="{29E1AC6C-2F17-E585-8DF0-4B037A714458}"/>
          </ac:picMkLst>
        </pc:picChg>
      </pc:sldChg>
      <pc:sldChg chg="addSp modSp new mod">
        <pc:chgData name="Akshay Eta" userId="fb2a0eaf41d7e7cb" providerId="LiveId" clId="{F03AE98B-0FB7-4495-B40D-965B70FA4102}" dt="2023-12-12T15:43:54.166" v="74" actId="20577"/>
        <pc:sldMkLst>
          <pc:docMk/>
          <pc:sldMk cId="1113921982" sldId="266"/>
        </pc:sldMkLst>
        <pc:spChg chg="add mod">
          <ac:chgData name="Akshay Eta" userId="fb2a0eaf41d7e7cb" providerId="LiveId" clId="{F03AE98B-0FB7-4495-B40D-965B70FA4102}" dt="2023-12-12T15:42:45.749" v="71" actId="113"/>
          <ac:spMkLst>
            <pc:docMk/>
            <pc:sldMk cId="1113921982" sldId="266"/>
            <ac:spMk id="2" creationId="{AE3E43AA-70B6-5AEA-3FE3-0071EC5386B1}"/>
          </ac:spMkLst>
        </pc:spChg>
        <pc:spChg chg="add mod">
          <ac:chgData name="Akshay Eta" userId="fb2a0eaf41d7e7cb" providerId="LiveId" clId="{F03AE98B-0FB7-4495-B40D-965B70FA4102}" dt="2023-12-12T15:43:54.166" v="74" actId="20577"/>
          <ac:spMkLst>
            <pc:docMk/>
            <pc:sldMk cId="1113921982" sldId="266"/>
            <ac:spMk id="3" creationId="{2CC7B3DE-4A5A-FA56-38F2-82C76EC42645}"/>
          </ac:spMkLst>
        </pc:spChg>
      </pc:sldChg>
      <pc:sldChg chg="addSp delSp modSp new mod">
        <pc:chgData name="Akshay Eta" userId="fb2a0eaf41d7e7cb" providerId="LiveId" clId="{F03AE98B-0FB7-4495-B40D-965B70FA4102}" dt="2023-12-12T15:54:12.688" v="165" actId="1076"/>
        <pc:sldMkLst>
          <pc:docMk/>
          <pc:sldMk cId="2482032923" sldId="267"/>
        </pc:sldMkLst>
        <pc:spChg chg="add mod">
          <ac:chgData name="Akshay Eta" userId="fb2a0eaf41d7e7cb" providerId="LiveId" clId="{F03AE98B-0FB7-4495-B40D-965B70FA4102}" dt="2023-12-12T15:53:23.623" v="160" actId="113"/>
          <ac:spMkLst>
            <pc:docMk/>
            <pc:sldMk cId="2482032923" sldId="267"/>
            <ac:spMk id="4" creationId="{BE76CF1B-036A-5EE8-E47B-C62DE633CAC5}"/>
          </ac:spMkLst>
        </pc:spChg>
        <pc:picChg chg="add del mod">
          <ac:chgData name="Akshay Eta" userId="fb2a0eaf41d7e7cb" providerId="LiveId" clId="{F03AE98B-0FB7-4495-B40D-965B70FA4102}" dt="2023-12-12T15:51:26.288" v="122"/>
          <ac:picMkLst>
            <pc:docMk/>
            <pc:sldMk cId="2482032923" sldId="267"/>
            <ac:picMk id="2" creationId="{D9CC4A78-6EEC-A881-1FC1-FE5E3FD6412A}"/>
          </ac:picMkLst>
        </pc:picChg>
        <pc:picChg chg="add mod">
          <ac:chgData name="Akshay Eta" userId="fb2a0eaf41d7e7cb" providerId="LiveId" clId="{F03AE98B-0FB7-4495-B40D-965B70FA4102}" dt="2023-12-12T15:53:00.749" v="157" actId="14100"/>
          <ac:picMkLst>
            <pc:docMk/>
            <pc:sldMk cId="2482032923" sldId="267"/>
            <ac:picMk id="5" creationId="{2DFA0E26-9331-3333-BABD-2D8B84F4A6BB}"/>
          </ac:picMkLst>
        </pc:picChg>
        <pc:picChg chg="add mod">
          <ac:chgData name="Akshay Eta" userId="fb2a0eaf41d7e7cb" providerId="LiveId" clId="{F03AE98B-0FB7-4495-B40D-965B70FA4102}" dt="2023-12-12T15:54:12.688" v="165" actId="1076"/>
          <ac:picMkLst>
            <pc:docMk/>
            <pc:sldMk cId="2482032923" sldId="267"/>
            <ac:picMk id="6" creationId="{8BDA9ACC-CEDD-B3E1-E40A-B589E39E6443}"/>
          </ac:picMkLst>
        </pc:picChg>
      </pc:sldChg>
      <pc:sldChg chg="addSp delSp modSp new mod">
        <pc:chgData name="Akshay Eta" userId="fb2a0eaf41d7e7cb" providerId="LiveId" clId="{F03AE98B-0FB7-4495-B40D-965B70FA4102}" dt="2023-12-12T15:57:39.289" v="224" actId="1076"/>
        <pc:sldMkLst>
          <pc:docMk/>
          <pc:sldMk cId="1115603588" sldId="268"/>
        </pc:sldMkLst>
        <pc:spChg chg="add mod">
          <ac:chgData name="Akshay Eta" userId="fb2a0eaf41d7e7cb" providerId="LiveId" clId="{F03AE98B-0FB7-4495-B40D-965B70FA4102}" dt="2023-12-12T15:57:35.110" v="222" actId="1076"/>
          <ac:spMkLst>
            <pc:docMk/>
            <pc:sldMk cId="1115603588" sldId="268"/>
            <ac:spMk id="3" creationId="{8C130F53-C928-42C9-7352-2FD24A5C5C13}"/>
          </ac:spMkLst>
        </pc:spChg>
        <pc:picChg chg="add mod">
          <ac:chgData name="Akshay Eta" userId="fb2a0eaf41d7e7cb" providerId="LiveId" clId="{F03AE98B-0FB7-4495-B40D-965B70FA4102}" dt="2023-12-12T15:57:37.465" v="223" actId="1076"/>
          <ac:picMkLst>
            <pc:docMk/>
            <pc:sldMk cId="1115603588" sldId="268"/>
            <ac:picMk id="4" creationId="{6AD3DB0A-FD24-219D-EE1B-F44C996994B9}"/>
          </ac:picMkLst>
        </pc:picChg>
        <pc:picChg chg="add del mod">
          <ac:chgData name="Akshay Eta" userId="fb2a0eaf41d7e7cb" providerId="LiveId" clId="{F03AE98B-0FB7-4495-B40D-965B70FA4102}" dt="2023-12-12T15:57:14.361" v="216" actId="478"/>
          <ac:picMkLst>
            <pc:docMk/>
            <pc:sldMk cId="1115603588" sldId="268"/>
            <ac:picMk id="1026" creationId="{7B3BAF38-A69C-D58A-E9E6-A71B70144552}"/>
          </ac:picMkLst>
        </pc:picChg>
        <pc:picChg chg="add mod">
          <ac:chgData name="Akshay Eta" userId="fb2a0eaf41d7e7cb" providerId="LiveId" clId="{F03AE98B-0FB7-4495-B40D-965B70FA4102}" dt="2023-12-12T15:57:39.289" v="224" actId="1076"/>
          <ac:picMkLst>
            <pc:docMk/>
            <pc:sldMk cId="1115603588" sldId="268"/>
            <ac:picMk id="1028" creationId="{CB46B5D7-65E9-78AA-A64F-F4BF12FF81E8}"/>
          </ac:picMkLst>
        </pc:picChg>
      </pc:sldChg>
      <pc:sldChg chg="addSp modSp new mod">
        <pc:chgData name="Akshay Eta" userId="fb2a0eaf41d7e7cb" providerId="LiveId" clId="{F03AE98B-0FB7-4495-B40D-965B70FA4102}" dt="2023-12-12T16:01:00.639" v="239" actId="1076"/>
        <pc:sldMkLst>
          <pc:docMk/>
          <pc:sldMk cId="1484267437" sldId="269"/>
        </pc:sldMkLst>
        <pc:spChg chg="add mod">
          <ac:chgData name="Akshay Eta" userId="fb2a0eaf41d7e7cb" providerId="LiveId" clId="{F03AE98B-0FB7-4495-B40D-965B70FA4102}" dt="2023-12-12T16:00:53.342" v="238" actId="1076"/>
          <ac:spMkLst>
            <pc:docMk/>
            <pc:sldMk cId="1484267437" sldId="269"/>
            <ac:spMk id="2" creationId="{6D1748B5-D17E-56B5-4C87-B838F1B5A269}"/>
          </ac:spMkLst>
        </pc:spChg>
        <pc:spChg chg="add mod">
          <ac:chgData name="Akshay Eta" userId="fb2a0eaf41d7e7cb" providerId="LiveId" clId="{F03AE98B-0FB7-4495-B40D-965B70FA4102}" dt="2023-12-12T16:01:00.639" v="239" actId="1076"/>
          <ac:spMkLst>
            <pc:docMk/>
            <pc:sldMk cId="1484267437" sldId="269"/>
            <ac:spMk id="3" creationId="{98538DD1-5F0C-2681-6DDE-37D7EE4BEE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E2DC4-15AD-4E17-B2FC-57FB64994251}"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DC99C-CB0F-4CCE-9757-865F3ACB3D83}" type="slidenum">
              <a:rPr lang="en-IN" smtClean="0"/>
              <a:t>‹#›</a:t>
            </a:fld>
            <a:endParaRPr lang="en-IN"/>
          </a:p>
        </p:txBody>
      </p:sp>
    </p:spTree>
    <p:extLst>
      <p:ext uri="{BB962C8B-B14F-4D97-AF65-F5344CB8AC3E}">
        <p14:creationId xmlns:p14="http://schemas.microsoft.com/office/powerpoint/2010/main" val="184983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1DC99C-CB0F-4CCE-9757-865F3ACB3D83}" type="slidenum">
              <a:rPr lang="en-IN" smtClean="0"/>
              <a:t>1</a:t>
            </a:fld>
            <a:endParaRPr lang="en-IN"/>
          </a:p>
        </p:txBody>
      </p:sp>
    </p:spTree>
    <p:extLst>
      <p:ext uri="{BB962C8B-B14F-4D97-AF65-F5344CB8AC3E}">
        <p14:creationId xmlns:p14="http://schemas.microsoft.com/office/powerpoint/2010/main" val="26178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021" y="1845129"/>
            <a:ext cx="7470571" cy="507274"/>
          </a:xfrm>
        </p:spPr>
        <p:txBody>
          <a:bodyPr>
            <a:noAutofit/>
          </a:bodyPr>
          <a:lstStyle/>
          <a:p>
            <a:pPr algn="ctr" fontAlgn="base"/>
            <a:r>
              <a:rPr lang="en-US" sz="3600" dirty="0">
                <a:latin typeface="Times New Roman" panose="02020603050405020304" pitchFamily="18" charset="0"/>
                <a:cs typeface="Times New Roman" panose="02020603050405020304" pitchFamily="18" charset="0"/>
              </a:rPr>
              <a:t>THIRD EYE FOR THE BLIND</a:t>
            </a:r>
            <a:endParaRPr lang="en-IN" sz="3600" dirty="0">
              <a:latin typeface="Times New Roman" panose="02020603050405020304" pitchFamily="18" charset="0"/>
              <a:cs typeface="Times New Roman" panose="02020603050405020304" pitchFamily="18" charset="0"/>
            </a:endParaRPr>
          </a:p>
        </p:txBody>
      </p:sp>
      <p:pic>
        <p:nvPicPr>
          <p:cNvPr id="4" name="Picture 3" descr="C:\Users\MRUH\Downloads\3pixels MRU Logo.png"/>
          <p:cNvPicPr/>
          <p:nvPr/>
        </p:nvPicPr>
        <p:blipFill>
          <a:blip r:embed="rId3" cstate="print"/>
          <a:srcRect/>
          <a:stretch>
            <a:fillRect/>
          </a:stretch>
        </p:blipFill>
        <p:spPr bwMode="auto">
          <a:xfrm>
            <a:off x="5385299" y="100148"/>
            <a:ext cx="1781855" cy="1493521"/>
          </a:xfrm>
          <a:prstGeom prst="rect">
            <a:avLst/>
          </a:prstGeom>
          <a:noFill/>
          <a:ln>
            <a:noFill/>
          </a:ln>
        </p:spPr>
      </p:pic>
      <p:sp>
        <p:nvSpPr>
          <p:cNvPr id="6" name="TextBox 5"/>
          <p:cNvSpPr txBox="1"/>
          <p:nvPr/>
        </p:nvSpPr>
        <p:spPr>
          <a:xfrm>
            <a:off x="3161899" y="2603863"/>
            <a:ext cx="6287589" cy="1231106"/>
          </a:xfrm>
          <a:prstGeom prst="rect">
            <a:avLst/>
          </a:prstGeom>
          <a:noFill/>
        </p:spPr>
        <p:txBody>
          <a:bodyPr wrap="square" rtlCol="0">
            <a:spAutoFit/>
          </a:bodyPr>
          <a:lstStyle/>
          <a:p>
            <a:pPr marL="360045" marR="0" algn="ctr">
              <a:lnSpc>
                <a:spcPct val="150000"/>
              </a:lnSpc>
              <a:spcBef>
                <a:spcPts val="0"/>
              </a:spcBef>
              <a:spcAft>
                <a:spcPts val="0"/>
              </a:spcAft>
              <a:tabLst>
                <a:tab pos="3239770" algn="l"/>
              </a:tabLst>
            </a:pPr>
            <a:r>
              <a:rPr lang="en-US" b="1" dirty="0">
                <a:solidFill>
                  <a:schemeClr val="accent6">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School Of  Engineering</a:t>
            </a:r>
          </a:p>
          <a:p>
            <a:pPr marL="360045" marR="0" algn="ctr">
              <a:lnSpc>
                <a:spcPct val="150000"/>
              </a:lnSpc>
              <a:spcBef>
                <a:spcPts val="0"/>
              </a:spcBef>
              <a:spcAft>
                <a:spcPts val="0"/>
              </a:spcAft>
              <a:tabLst>
                <a:tab pos="3239770" algn="l"/>
              </a:tabLst>
            </a:pPr>
            <a:r>
              <a:rPr lang="en-US" b="1" dirty="0">
                <a:solidFill>
                  <a:schemeClr val="accent6">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Computer Science and Engineering</a:t>
            </a:r>
          </a:p>
          <a:p>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492306" y="4714562"/>
            <a:ext cx="5576711" cy="1200329"/>
          </a:xfrm>
          <a:prstGeom prst="rect">
            <a:avLst/>
          </a:prstGeom>
          <a:noFill/>
        </p:spPr>
        <p:txBody>
          <a:bodyPr wrap="square" rtlCol="0">
            <a:spAutoFit/>
          </a:bodyPr>
          <a:lstStyle/>
          <a:p>
            <a:pPr lvl="0"/>
            <a:r>
              <a:rPr lang="en-IN" b="1" dirty="0">
                <a:solidFill>
                  <a:schemeClr val="accent3"/>
                </a:solidFill>
                <a:latin typeface="Times New Roman" panose="02020603050405020304" pitchFamily="18" charset="0"/>
                <a:cs typeface="Times New Roman" panose="02020603050405020304" pitchFamily="18" charset="0"/>
              </a:rPr>
              <a:t>1. E. Akshay            				2011CS010085       </a:t>
            </a:r>
            <a:br>
              <a:rPr lang="en-IN" b="1" dirty="0">
                <a:solidFill>
                  <a:schemeClr val="accent3"/>
                </a:solidFill>
                <a:latin typeface="Times New Roman" panose="02020603050405020304" pitchFamily="18" charset="0"/>
                <a:cs typeface="Times New Roman" panose="02020603050405020304" pitchFamily="18" charset="0"/>
              </a:rPr>
            </a:br>
            <a:r>
              <a:rPr lang="en-IN" b="1" dirty="0">
                <a:solidFill>
                  <a:schemeClr val="accent3"/>
                </a:solidFill>
                <a:latin typeface="Times New Roman" panose="02020603050405020304" pitchFamily="18" charset="0"/>
                <a:cs typeface="Times New Roman" panose="02020603050405020304" pitchFamily="18" charset="0"/>
              </a:rPr>
              <a:t>2. B. Sai Sankeerth  				2011CS010049         </a:t>
            </a:r>
            <a:br>
              <a:rPr lang="en-IN" b="1" dirty="0">
                <a:solidFill>
                  <a:schemeClr val="accent3"/>
                </a:solidFill>
                <a:latin typeface="Times New Roman" panose="02020603050405020304" pitchFamily="18" charset="0"/>
                <a:cs typeface="Times New Roman" panose="02020603050405020304" pitchFamily="18" charset="0"/>
              </a:rPr>
            </a:br>
            <a:r>
              <a:rPr lang="en-IN" b="1" dirty="0">
                <a:solidFill>
                  <a:schemeClr val="accent3"/>
                </a:solidFill>
                <a:latin typeface="Times New Roman" panose="02020603050405020304" pitchFamily="18" charset="0"/>
                <a:cs typeface="Times New Roman" panose="02020603050405020304" pitchFamily="18" charset="0"/>
              </a:rPr>
              <a:t>3. Siddhanth Bang       				2011CS010089                                                                                                                                                                                                          4. E. Sumanth Reddy				2011CS010088  </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962676" y="4043933"/>
            <a:ext cx="2973624"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Team Members: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C76D69-B7C8-55D9-F25E-C45A0DCBC7F4}"/>
              </a:ext>
            </a:extLst>
          </p:cNvPr>
          <p:cNvSpPr txBox="1"/>
          <p:nvPr/>
        </p:nvSpPr>
        <p:spPr>
          <a:xfrm>
            <a:off x="1922599" y="4391396"/>
            <a:ext cx="2659224" cy="92333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Guided by :</a:t>
            </a:r>
          </a:p>
          <a:p>
            <a:r>
              <a:rPr lang="en-US" sz="1800" b="1" dirty="0">
                <a:solidFill>
                  <a:schemeClr val="accent4"/>
                </a:solidFill>
                <a:latin typeface="Times New Roman" panose="02020603050405020304" pitchFamily="18" charset="0"/>
                <a:cs typeface="Times New Roman" panose="02020603050405020304" pitchFamily="18" charset="0"/>
              </a:rPr>
              <a:t>Mr. Narasimha Reddy </a:t>
            </a:r>
          </a:p>
          <a:p>
            <a:endParaRPr lang="en-IN" dirty="0"/>
          </a:p>
        </p:txBody>
      </p:sp>
      <p:sp>
        <p:nvSpPr>
          <p:cNvPr id="9" name="TextBox 8">
            <a:extLst>
              <a:ext uri="{FF2B5EF4-FFF2-40B4-BE49-F238E27FC236}">
                <a16:creationId xmlns:a16="http://schemas.microsoft.com/office/drawing/2014/main" id="{4568204B-052C-F96E-6A2C-A0C6B3428742}"/>
              </a:ext>
            </a:extLst>
          </p:cNvPr>
          <p:cNvSpPr txBox="1"/>
          <p:nvPr/>
        </p:nvSpPr>
        <p:spPr>
          <a:xfrm>
            <a:off x="451556" y="477576"/>
            <a:ext cx="2009422"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Team Number: 8</a:t>
            </a:r>
            <a:endParaRPr lang="en-IN" b="1" dirty="0"/>
          </a:p>
        </p:txBody>
      </p:sp>
    </p:spTree>
    <p:extLst>
      <p:ext uri="{BB962C8B-B14F-4D97-AF65-F5344CB8AC3E}">
        <p14:creationId xmlns:p14="http://schemas.microsoft.com/office/powerpoint/2010/main" val="210935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76CF1B-036A-5EE8-E47B-C62DE633CAC5}"/>
              </a:ext>
            </a:extLst>
          </p:cNvPr>
          <p:cNvSpPr txBox="1"/>
          <p:nvPr/>
        </p:nvSpPr>
        <p:spPr>
          <a:xfrm>
            <a:off x="1642188" y="289249"/>
            <a:ext cx="10217020" cy="618630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Ultrasonic sensor : </a:t>
            </a:r>
            <a:r>
              <a:rPr lang="en-IN" dirty="0">
                <a:latin typeface="Times New Roman" panose="02020603050405020304" pitchFamily="18" charset="0"/>
                <a:cs typeface="Times New Roman" panose="02020603050405020304" pitchFamily="18" charset="0"/>
              </a:rPr>
              <a:t>ultrasonic sensor is an instrument that measures the distance to an object using ultrasonic sound waves. An ultrasonic sensor uses a transducer to send and receive ultrasonic pulses that relay back information about an object's proximity.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Vibration motor :</a:t>
            </a:r>
            <a:r>
              <a:rPr lang="en-US" dirty="0">
                <a:latin typeface="Times New Roman" panose="02020603050405020304" pitchFamily="18" charset="0"/>
                <a:cs typeface="Times New Roman" panose="02020603050405020304" pitchFamily="18" charset="0"/>
              </a:rPr>
              <a:t> A vibration motor is a compact, coreless DC motor that generates mechanical vibrations by supplying energy.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7">
            <a:extLst>
              <a:ext uri="{FF2B5EF4-FFF2-40B4-BE49-F238E27FC236}">
                <a16:creationId xmlns:a16="http://schemas.microsoft.com/office/drawing/2014/main" id="{2DFA0E26-9331-3333-BABD-2D8B84F4A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816" y="1502228"/>
            <a:ext cx="1896837" cy="170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8BDA9ACC-CEDD-B3E1-E40A-B589E39E6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486" y="4310866"/>
            <a:ext cx="2488748" cy="216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03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0F53-C928-42C9-7352-2FD24A5C5C13}"/>
              </a:ext>
            </a:extLst>
          </p:cNvPr>
          <p:cNvSpPr txBox="1"/>
          <p:nvPr/>
        </p:nvSpPr>
        <p:spPr>
          <a:xfrm>
            <a:off x="1707504" y="485080"/>
            <a:ext cx="10198358" cy="637292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Buzzer : </a:t>
            </a:r>
            <a:r>
              <a:rPr lang="en-IN" dirty="0">
                <a:latin typeface="Times New Roman" panose="02020603050405020304" pitchFamily="18" charset="0"/>
                <a:cs typeface="Times New Roman" panose="02020603050405020304" pitchFamily="18" charset="0"/>
              </a:rPr>
              <a:t>A buzzer is a device that converts audio signals into sound. Buzzers are also known as beepers. They can be mechanical, electromechanical, or piezoelectric.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Jumper wires : </a:t>
            </a:r>
            <a:r>
              <a:rPr lang="en-IN" dirty="0">
                <a:latin typeface="Times New Roman" panose="02020603050405020304" pitchFamily="18" charset="0"/>
                <a:cs typeface="Times New Roman" panose="02020603050405020304" pitchFamily="18" charset="0"/>
              </a:rPr>
              <a:t>Jumper wires are electrical wires with connector pins at each end.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D3DB0A-FD24-219D-EE1B-F44C99699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54" y="1371600"/>
            <a:ext cx="2133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Jump wire - Wikipedia">
            <a:extLst>
              <a:ext uri="{FF2B5EF4-FFF2-40B4-BE49-F238E27FC236}">
                <a16:creationId xmlns:a16="http://schemas.microsoft.com/office/drawing/2014/main" id="{CB46B5D7-65E9-78AA-A64F-F4BF12FF8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466" y="4528430"/>
            <a:ext cx="2771775" cy="18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0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48B5-D17E-56B5-4C87-B838F1B5A269}"/>
              </a:ext>
            </a:extLst>
          </p:cNvPr>
          <p:cNvSpPr txBox="1">
            <a:spLocks/>
          </p:cNvSpPr>
          <p:nvPr/>
        </p:nvSpPr>
        <p:spPr>
          <a:xfrm>
            <a:off x="1729274" y="377275"/>
            <a:ext cx="8229600" cy="114300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dirty="0">
                <a:latin typeface="Times New Roman" panose="02020603050405020304" pitchFamily="18" charset="0"/>
                <a:cs typeface="Times New Roman" panose="02020603050405020304" pitchFamily="18" charset="0"/>
              </a:rPr>
              <a:t>Future Scope</a:t>
            </a:r>
            <a:endParaRPr lang="en-US"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538DD1-5F0C-2681-6DDE-37D7EE4BEEBA}"/>
              </a:ext>
            </a:extLst>
          </p:cNvPr>
          <p:cNvSpPr txBox="1">
            <a:spLocks/>
          </p:cNvSpPr>
          <p:nvPr/>
        </p:nvSpPr>
        <p:spPr>
          <a:xfrm>
            <a:off x="1981200" y="1385595"/>
            <a:ext cx="8229600" cy="452596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We can add GSM module to send the alert voice message.</a:t>
            </a:r>
          </a:p>
          <a:p>
            <a:pPr>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We can add GPS module to track the location of the blind person.</a:t>
            </a: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6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91950"/>
            <a:ext cx="8911687" cy="1280890"/>
          </a:xfrm>
        </p:spPr>
        <p:txBody>
          <a:bodyPr>
            <a:noAutofit/>
          </a:bodyPr>
          <a:lstStyle/>
          <a:p>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16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18" y="580565"/>
            <a:ext cx="8316710" cy="656050"/>
          </a:xfrm>
        </p:spPr>
        <p:txBody>
          <a:bodyPr>
            <a:norm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2392" y="1680754"/>
            <a:ext cx="11075436" cy="2424715"/>
          </a:xfrm>
        </p:spPr>
        <p:txBody>
          <a:bodyPr>
            <a:normAutofit/>
          </a:bodyPr>
          <a:lstStyle/>
          <a:p>
            <a:pPr marL="0" indent="0" algn="just" fontAlgn="base">
              <a:buNone/>
            </a:pPr>
            <a:r>
              <a:rPr lang="en-US" sz="1600" dirty="0">
                <a:solidFill>
                  <a:schemeClr val="tx1"/>
                </a:solidFill>
                <a:latin typeface="Times New Roman" panose="02020603050405020304" pitchFamily="18" charset="0"/>
                <a:cs typeface="Times New Roman" panose="02020603050405020304" pitchFamily="18" charset="0"/>
              </a:rPr>
              <a:t>	The Third Eye and Ultra Sonic Glove represent groundbreaking wearable technologies catering to the visually impaired. Leveraging ultrasonic waves, these devices serve as discreet, efficient obstacle detection systems. Customizable vibrations or buzzer sounds alert users to nearby impediments, fostering enhanced mobility and independence. Whether worn as a band or seamlessly integrated into clothing, these solutions provide cost-effective alternatives to traditional aids, such as white canes. Aimed at addressing the daily challenges faced by the estimated 39 million blind individuals globally, these projects embody a commitment to creating abstract, versatile, and user-friendly solutions for improved navigation without extensive training..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2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971" y="484771"/>
            <a:ext cx="8911687" cy="58638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118" y="1406434"/>
            <a:ext cx="11245876" cy="4630472"/>
          </a:xfrm>
        </p:spPr>
        <p:txBody>
          <a:bodyPr>
            <a:normAutofit/>
          </a:bodyPr>
          <a:lstStyle/>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project aims to develop a wearable device tailored for blind individuals, employing ultrasonic sensor technology for obstacle detection. The primary objective is to provide alerts through a combination of buzzer sounds and vibrations, enhancing the safety and independence of visually impaired users as they navigate their surroundings. </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device, designed with user comfort in mind, strives to contribute to improved accessibility and ease of daily life for individuals with visual impairments. </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third eye for blind is to create a product that will be extremely valuable to persons who are vison impaired and frequently depend on others. </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Third Eye for Blind project is a development that allows externally disabled people to move around and go from one place to another with confidence and speed by notifying them to nearby obstacles using a wearable band that emits ultrasonic waves that they are alerted to with a buzz sound or vibrations According to the definition of blindness, we are referring to a person who is unable to see. </a:t>
            </a:r>
            <a:endParaRPr lang="en-IN" dirty="0"/>
          </a:p>
        </p:txBody>
      </p:sp>
    </p:spTree>
    <p:extLst>
      <p:ext uri="{BB962C8B-B14F-4D97-AF65-F5344CB8AC3E}">
        <p14:creationId xmlns:p14="http://schemas.microsoft.com/office/powerpoint/2010/main" val="123091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43AA-70B6-5AEA-3FE3-0071EC5386B1}"/>
              </a:ext>
            </a:extLst>
          </p:cNvPr>
          <p:cNvSpPr txBox="1">
            <a:spLocks/>
          </p:cNvSpPr>
          <p:nvPr/>
        </p:nvSpPr>
        <p:spPr>
          <a:xfrm>
            <a:off x="3526971" y="237316"/>
            <a:ext cx="8229600" cy="114300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a:latin typeface="Times New Roman" panose="02020603050405020304" pitchFamily="18" charset="0"/>
                <a:cs typeface="Times New Roman" panose="02020603050405020304" pitchFamily="18" charset="0"/>
              </a:rPr>
              <a:t>Main objectives</a:t>
            </a:r>
          </a:p>
        </p:txBody>
      </p:sp>
      <p:sp>
        <p:nvSpPr>
          <p:cNvPr id="3" name="Content Placeholder 2">
            <a:extLst>
              <a:ext uri="{FF2B5EF4-FFF2-40B4-BE49-F238E27FC236}">
                <a16:creationId xmlns:a16="http://schemas.microsoft.com/office/drawing/2014/main" id="{2CC7B3DE-4A5A-FA56-38F2-82C76EC42645}"/>
              </a:ext>
            </a:extLst>
          </p:cNvPr>
          <p:cNvSpPr txBox="1">
            <a:spLocks/>
          </p:cNvSpPr>
          <p:nvPr/>
        </p:nvSpPr>
        <p:spPr>
          <a:xfrm>
            <a:off x="1772816" y="1273628"/>
            <a:ext cx="8229600" cy="452596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Design a wearable device for blind people.</a:t>
            </a:r>
          </a:p>
          <a:p>
            <a:pPr>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Alerting the blind person in the form of buzzer.</a:t>
            </a:r>
          </a:p>
          <a:p>
            <a:pPr>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Ultrasonic sensor based obstacle detection.</a:t>
            </a:r>
          </a:p>
        </p:txBody>
      </p:sp>
    </p:spTree>
    <p:extLst>
      <p:ext uri="{BB962C8B-B14F-4D97-AF65-F5344CB8AC3E}">
        <p14:creationId xmlns:p14="http://schemas.microsoft.com/office/powerpoint/2010/main" val="111392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79" y="362853"/>
            <a:ext cx="9248503" cy="804096"/>
          </a:xfrm>
        </p:spPr>
        <p:txBody>
          <a:bodyPr>
            <a:normAutofit/>
          </a:bodyPr>
          <a:lstStyle/>
          <a:p>
            <a:r>
              <a:rPr lang="en-US" sz="3200" b="1" dirty="0">
                <a:latin typeface="Times New Roman" panose="02020603050405020304" pitchFamily="18" charset="0"/>
                <a:cs typeface="Times New Roman" panose="02020603050405020304" pitchFamily="18" charset="0"/>
              </a:rPr>
              <a:t>EXISTING SYSTEM AND LIMITATIONS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7706" y="1377199"/>
            <a:ext cx="6857999" cy="5117948"/>
          </a:xfrm>
        </p:spPr>
        <p:txBody>
          <a:bodyPr>
            <a:norm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White Cane:</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May easily crack or break, posing a durability issue.</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The stick may get stuck at pavement cracks or different objects, limiting smooth navigation.</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Pet Dog:</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Involves a substantial cost, with an approximate price of $42,000 or 280,000 Rs.</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Requires significant financial investment, making it inaccessible to many individuals.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Smart Devices (e.g., Vision Torch for the Blind):</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Cannot be carried easily, hindering portability.</a:t>
            </a:r>
          </a:p>
          <a:p>
            <a:pPr marL="742950" lvl="1" indent="-285750"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Requires a considerable amount of training to use effectively.</a:t>
            </a:r>
          </a:p>
        </p:txBody>
      </p:sp>
      <p:pic>
        <p:nvPicPr>
          <p:cNvPr id="1028" name="Picture 4">
            <a:extLst>
              <a:ext uri="{FF2B5EF4-FFF2-40B4-BE49-F238E27FC236}">
                <a16:creationId xmlns:a16="http://schemas.microsoft.com/office/drawing/2014/main" id="{2833AA50-7E34-1A90-4EB6-B81B8E586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714" y="1871723"/>
            <a:ext cx="3768984" cy="292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7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535" y="397686"/>
            <a:ext cx="4462389" cy="675333"/>
          </a:xfrm>
        </p:spPr>
        <p:txBody>
          <a:bodyPr>
            <a:normAutofit fontScale="90000"/>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1444" y="1364760"/>
            <a:ext cx="6522097" cy="4569509"/>
          </a:xfrm>
        </p:spPr>
        <p:txBody>
          <a:bodyPr>
            <a:noAutofit/>
          </a:bodyPr>
          <a:lstStyle/>
          <a:p>
            <a:pPr algn="just" eaLnBrk="1" hangingPunct="1">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project “</a:t>
            </a:r>
            <a:r>
              <a:rPr lang="en-US" altLang="en-US" sz="1600" b="1" dirty="0">
                <a:latin typeface="Times New Roman" panose="02020603050405020304" pitchFamily="18" charset="0"/>
                <a:cs typeface="Times New Roman" panose="02020603050405020304" pitchFamily="18" charset="0"/>
              </a:rPr>
              <a:t>Third eye for the blind using Arduino and ultrasonic sensor</a:t>
            </a:r>
            <a:r>
              <a:rPr lang="en-US" altLang="en-US" sz="1600" dirty="0">
                <a:latin typeface="Times New Roman" panose="02020603050405020304" pitchFamily="18" charset="0"/>
                <a:cs typeface="Times New Roman" panose="02020603050405020304" pitchFamily="18" charset="0"/>
              </a:rPr>
              <a:t>” was designed a wearable device that is used to provide security and alerts the blind people with the help of ultrasonic sensor, buzzer and vibration.</a:t>
            </a:r>
          </a:p>
          <a:p>
            <a:pPr algn="just" eaLnBrk="1" hangingPunct="1">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 Whenever ultrasonic sensor detects any obstacle, this will be fed as input to the micro controller and the microcontroller active the buzzer and vibration motor which is used to indicate the blind presence about obstacle nearer to it.</a:t>
            </a:r>
          </a:p>
        </p:txBody>
      </p:sp>
      <p:pic>
        <p:nvPicPr>
          <p:cNvPr id="6" name="Picture 5">
            <a:extLst>
              <a:ext uri="{FF2B5EF4-FFF2-40B4-BE49-F238E27FC236}">
                <a16:creationId xmlns:a16="http://schemas.microsoft.com/office/drawing/2014/main" id="{779FF081-52BC-A2AB-0318-700FEBFC136C}"/>
              </a:ext>
            </a:extLst>
          </p:cNvPr>
          <p:cNvPicPr>
            <a:picLocks noChangeAspect="1"/>
          </p:cNvPicPr>
          <p:nvPr/>
        </p:nvPicPr>
        <p:blipFill>
          <a:blip r:embed="rId2"/>
          <a:stretch>
            <a:fillRect/>
          </a:stretch>
        </p:blipFill>
        <p:spPr>
          <a:xfrm>
            <a:off x="7414727" y="1364760"/>
            <a:ext cx="4777273" cy="3582955"/>
          </a:xfrm>
          <a:prstGeom prst="rect">
            <a:avLst/>
          </a:prstGeom>
        </p:spPr>
      </p:pic>
    </p:spTree>
    <p:extLst>
      <p:ext uri="{BB962C8B-B14F-4D97-AF65-F5344CB8AC3E}">
        <p14:creationId xmlns:p14="http://schemas.microsoft.com/office/powerpoint/2010/main" val="103880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065" y="397686"/>
            <a:ext cx="8832947" cy="815917"/>
          </a:xfrm>
        </p:spPr>
        <p:txBody>
          <a:bodyPr>
            <a:normAutofit/>
          </a:bodyPr>
          <a:lstStyle/>
          <a:p>
            <a:r>
              <a:rPr lang="en-US" sz="3200" b="1" dirty="0">
                <a:latin typeface="Times New Roman" panose="02020603050405020304" pitchFamily="18" charset="0"/>
                <a:cs typeface="Times New Roman" panose="02020603050405020304" pitchFamily="18" charset="0"/>
              </a:rPr>
              <a:t>ADVANTAGES OF 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9045" y="1213603"/>
            <a:ext cx="11098453" cy="5355150"/>
          </a:xfrm>
        </p:spPr>
        <p:txBody>
          <a:bodyPr>
            <a:no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Enhanced Navigation:</a:t>
            </a:r>
            <a:endParaRPr lang="en-US" b="0" i="0" dirty="0">
              <a:solidFill>
                <a:schemeClr val="tx1"/>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device acts as a guiding tool for blind individuals, significantly improving their ability to navigate and move confidently in various environments.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Immediate and Clear Alerts:</a:t>
            </a:r>
            <a:endParaRPr lang="en-US" b="0" i="0" dirty="0">
              <a:solidFill>
                <a:schemeClr val="tx1"/>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Incorporates a dual-alert system, utilizing both a buzzer alarm and vibration, ensuring that users receive immediate and unmistakable notifications about nearby obstacles.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Cost-Effective Accessibility:</a:t>
            </a:r>
            <a:endParaRPr lang="en-US" b="0" i="0" dirty="0">
              <a:solidFill>
                <a:schemeClr val="tx1"/>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Features an efficient and low-cost design, making the technology economically accessible to a broader demographic of visually impaired individuals.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Energy-Efficient Operation:</a:t>
            </a:r>
            <a:endParaRPr lang="en-US" b="0" i="0" dirty="0">
              <a:solidFill>
                <a:schemeClr val="tx1"/>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Optimizes power consumption for prolonged battery life, reducing the need for frequent recharging and enhancing the device's overall reliability.</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User-Friendly Design:</a:t>
            </a:r>
            <a:endParaRPr lang="en-US" b="0" i="0" dirty="0">
              <a:solidFill>
                <a:schemeClr val="tx1"/>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Designed with simplicity in mind, the device requires minimal training for users to operate effectively, promoting quick adoption and usability among visually impaired individuals.</a:t>
            </a:r>
          </a:p>
        </p:txBody>
      </p:sp>
    </p:spTree>
    <p:extLst>
      <p:ext uri="{BB962C8B-B14F-4D97-AF65-F5344CB8AC3E}">
        <p14:creationId xmlns:p14="http://schemas.microsoft.com/office/powerpoint/2010/main" val="420059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0" y="153847"/>
            <a:ext cx="8832980" cy="667247"/>
          </a:xfrm>
        </p:spPr>
        <p:txBody>
          <a:bodyPr>
            <a:normAutofit/>
          </a:bodyPr>
          <a:lstStyle/>
          <a:p>
            <a:r>
              <a:rPr lang="en-US" altLang="en-US" sz="3200" b="1" dirty="0">
                <a:latin typeface="Times New Roman" panose="02020603050405020304" pitchFamily="18" charset="0"/>
                <a:cs typeface="Times New Roman" panose="02020603050405020304" pitchFamily="18" charset="0"/>
              </a:rPr>
              <a:t>CIRCUIT DIAGRAM</a:t>
            </a:r>
          </a:p>
        </p:txBody>
      </p:sp>
      <p:pic>
        <p:nvPicPr>
          <p:cNvPr id="9" name="Content Placeholder 8">
            <a:extLst>
              <a:ext uri="{FF2B5EF4-FFF2-40B4-BE49-F238E27FC236}">
                <a16:creationId xmlns:a16="http://schemas.microsoft.com/office/drawing/2014/main" id="{B1AFDF3F-B4D1-F7EE-1162-F31742C7B06B}"/>
              </a:ext>
            </a:extLst>
          </p:cNvPr>
          <p:cNvPicPr>
            <a:picLocks noGrp="1" noChangeAspect="1"/>
          </p:cNvPicPr>
          <p:nvPr>
            <p:ph idx="1"/>
          </p:nvPr>
        </p:nvPicPr>
        <p:blipFill>
          <a:blip r:embed="rId2"/>
          <a:stretch>
            <a:fillRect/>
          </a:stretch>
        </p:blipFill>
        <p:spPr>
          <a:xfrm>
            <a:off x="2696547" y="1036289"/>
            <a:ext cx="7175241" cy="5416604"/>
          </a:xfrm>
        </p:spPr>
      </p:pic>
    </p:spTree>
    <p:extLst>
      <p:ext uri="{BB962C8B-B14F-4D97-AF65-F5344CB8AC3E}">
        <p14:creationId xmlns:p14="http://schemas.microsoft.com/office/powerpoint/2010/main" val="308312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187" y="304069"/>
            <a:ext cx="3868835" cy="880297"/>
          </a:xfrm>
        </p:spPr>
        <p:txBody>
          <a:bodyPr/>
          <a:lstStyle/>
          <a:p>
            <a:r>
              <a:rPr lang="en-US" b="1" dirty="0">
                <a:latin typeface="Times New Roman" panose="02020603050405020304" pitchFamily="18" charset="0"/>
                <a:cs typeface="Times New Roman" panose="02020603050405020304" pitchFamily="18" charset="0"/>
              </a:rPr>
              <a:t>TOOLS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7747" y="1315616"/>
            <a:ext cx="11094098" cy="5066523"/>
          </a:xfrm>
        </p:spPr>
        <p:txBody>
          <a:bodyPr>
            <a:normAutofit/>
          </a:bodyPr>
          <a:lstStyle/>
          <a:p>
            <a:pPr>
              <a:buFont typeface="Arial" panose="020B0604020202020204" pitchFamily="34" charset="0"/>
              <a:buChar char="•"/>
            </a:pPr>
            <a:r>
              <a:rPr lang="en-US" altLang="en-US" b="1" dirty="0">
                <a:latin typeface="Times New Roman" panose="02020603050405020304" pitchFamily="18" charset="0"/>
              </a:rPr>
              <a:t>3.3v battery </a:t>
            </a:r>
            <a:r>
              <a:rPr lang="en-US" altLang="en-US" dirty="0">
                <a:latin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3.7V 300mAH (Lithium Polymer) Lipo Rechargeable Battery  to provide the power supply of the device.</a:t>
            </a:r>
          </a:p>
          <a:p>
            <a:pPr>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en-US" sz="1600" dirty="0">
              <a:latin typeface="Times New Roman" panose="02020603050405020304" pitchFamily="18" charset="0"/>
            </a:endParaRPr>
          </a:p>
          <a:p>
            <a:pPr>
              <a:buFont typeface="Arial" panose="020B0604020202020204" pitchFamily="34" charset="0"/>
              <a:buChar char="•"/>
            </a:pPr>
            <a:endParaRPr lang="en-US" altLang="en-US" sz="1600" dirty="0">
              <a:latin typeface="Times New Roman" panose="02020603050405020304" pitchFamily="18" charset="0"/>
            </a:endParaRPr>
          </a:p>
          <a:p>
            <a:pPr eaLnBrk="1" hangingPunct="1">
              <a:buFont typeface="Arial" panose="020B0604020202020204" pitchFamily="34" charset="0"/>
              <a:buChar char="•"/>
            </a:pPr>
            <a:endParaRPr lang="en-US" altLang="en-US" sz="1600" dirty="0">
              <a:latin typeface="Times New Roman" panose="02020603050405020304" pitchFamily="18" charset="0"/>
            </a:endParaRPr>
          </a:p>
          <a:p>
            <a:pPr eaLnBrk="1" hangingPunct="1">
              <a:buFont typeface="Arial" panose="020B0604020202020204" pitchFamily="34" charset="0"/>
              <a:buChar char="•"/>
            </a:pPr>
            <a:r>
              <a:rPr lang="en-US" altLang="en-US" sz="1600" b="1" dirty="0">
                <a:latin typeface="Times New Roman" panose="02020603050405020304" pitchFamily="18" charset="0"/>
              </a:rPr>
              <a:t>Arduino nano: </a:t>
            </a:r>
            <a:r>
              <a:rPr lang="en-US" altLang="en-US" sz="1600" dirty="0">
                <a:latin typeface="Times New Roman" panose="02020603050405020304" pitchFamily="18" charset="0"/>
              </a:rPr>
              <a:t>Arduino Nano is based on the ATmega328 SMD chip. It has 14 digital input/output pins (of which 6 can be used as PWM outputs), 8 analog inputs, 1 UARTs (hardware serial ports), a 16 MHz crystal oscillator, a USB connection, and a reset button.</a:t>
            </a:r>
          </a:p>
          <a:p>
            <a:pPr eaLnBrk="1" hangingPunct="1">
              <a:buFont typeface="Arial" panose="020B0604020202020204" pitchFamily="34" charset="0"/>
              <a:buChar char="•"/>
            </a:pPr>
            <a:endParaRPr lang="en-US" altLang="en-US" sz="1600" dirty="0">
              <a:latin typeface="Times New Roman" panose="02020603050405020304" pitchFamily="18" charset="0"/>
            </a:endParaRPr>
          </a:p>
        </p:txBody>
      </p:sp>
      <p:pic>
        <p:nvPicPr>
          <p:cNvPr id="4" name="Picture 2">
            <a:extLst>
              <a:ext uri="{FF2B5EF4-FFF2-40B4-BE49-F238E27FC236}">
                <a16:creationId xmlns:a16="http://schemas.microsoft.com/office/drawing/2014/main" id="{96A0125C-FE9B-604E-B186-6DEC0437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517" y="1745524"/>
            <a:ext cx="2404966" cy="168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29E1AC6C-2F17-E585-8DF0-4B037A714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621" y="4625017"/>
            <a:ext cx="3725401" cy="156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0640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438</TotalTime>
  <Words>934</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THIRD EYE FOR THE BLIND</vt:lpstr>
      <vt:lpstr>ABSTRACT</vt:lpstr>
      <vt:lpstr>INTRODUCTION</vt:lpstr>
      <vt:lpstr>PowerPoint Presentation</vt:lpstr>
      <vt:lpstr>EXISTING SYSTEM AND LIMITATIONS</vt:lpstr>
      <vt:lpstr>PROPOSED SYSTEM</vt:lpstr>
      <vt:lpstr>ADVANTAGES OF PROPOSED SYSTEM</vt:lpstr>
      <vt:lpstr>CIRCUIT DIAGRAM</vt:lpstr>
      <vt:lpstr>TOOLS USED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Healthcare Kit</dc:title>
  <dc:creator>Srirama Enterprises</dc:creator>
  <cp:lastModifiedBy>Akshay Eta</cp:lastModifiedBy>
  <cp:revision>19</cp:revision>
  <dcterms:created xsi:type="dcterms:W3CDTF">2023-11-16T06:44:24Z</dcterms:created>
  <dcterms:modified xsi:type="dcterms:W3CDTF">2023-12-12T16:01:02Z</dcterms:modified>
</cp:coreProperties>
</file>