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Computational Electromagnetics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1D FDTD program to visualize following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2847" y="2449376"/>
            <a:ext cx="2943012" cy="258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85859" y="2449376"/>
            <a:ext cx="2943012" cy="25804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=1,σ=0.01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8590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8871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84737" y="3517828"/>
            <a:ext cx="302365" cy="30236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73342" y="3804555"/>
            <a:ext cx="102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conductivity changes?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2847" y="2449376"/>
            <a:ext cx="2943012" cy="258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85859" y="2449376"/>
            <a:ext cx="2943012" cy="25804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8590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8871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84737" y="3517828"/>
            <a:ext cx="302365" cy="30236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73342" y="3804555"/>
            <a:ext cx="102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209" y="5856326"/>
            <a:ext cx="8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what value of conductivity, does the region start behaving like a perfect conductor?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6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 get quantitative results?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2847" y="2449376"/>
            <a:ext cx="2943012" cy="258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85859" y="2449376"/>
            <a:ext cx="2943012" cy="25804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=1,σ=0.01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8590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8871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84737" y="3517828"/>
            <a:ext cx="302365" cy="30236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54764" y="3804555"/>
            <a:ext cx="1027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TF/SF</a:t>
            </a:r>
          </a:p>
          <a:p>
            <a:r>
              <a:rPr lang="en-US" dirty="0" smtClean="0"/>
              <a:t>Gaussian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2847" y="2449376"/>
            <a:ext cx="241890" cy="2580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2847" y="5967203"/>
            <a:ext cx="21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reflection E(t)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3713" y="5029788"/>
            <a:ext cx="0" cy="93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86981" y="2449376"/>
            <a:ext cx="241890" cy="2580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06893" y="5967203"/>
            <a:ext cx="25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Transmission E(t)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397847" y="5029788"/>
            <a:ext cx="0" cy="93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3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412310" y="2449376"/>
            <a:ext cx="2358461" cy="258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Fiddle with the geometry to make it symmetric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473" y="2449376"/>
            <a:ext cx="2358461" cy="258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2982" y="2449376"/>
            <a:ext cx="2469328" cy="25804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=1,σ=0.01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16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1083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16363" y="3517828"/>
            <a:ext cx="302365" cy="30236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6390" y="3804555"/>
            <a:ext cx="1027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TF/SF</a:t>
            </a:r>
          </a:p>
          <a:p>
            <a:r>
              <a:rPr lang="en-US" dirty="0" smtClean="0"/>
              <a:t>Gaussian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4473" y="2449376"/>
            <a:ext cx="241890" cy="2580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4473" y="5967203"/>
            <a:ext cx="21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reflection E(t)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5339" y="5029788"/>
            <a:ext cx="0" cy="93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69193" y="2449376"/>
            <a:ext cx="241890" cy="2580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89105" y="5967203"/>
            <a:ext cx="25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Transmission E(t)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80059" y="5029788"/>
            <a:ext cx="0" cy="93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analyze in the spectral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R(f)=(FFT(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reflected</a:t>
            </a:r>
            <a:r>
              <a:rPr lang="en-US" dirty="0" smtClean="0"/>
              <a:t>(t))/FFT(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source</a:t>
            </a:r>
            <a:r>
              <a:rPr lang="en-US" dirty="0" smtClean="0"/>
              <a:t>)))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Calculate T(f)=(FFT(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trans</a:t>
            </a:r>
            <a:r>
              <a:rPr lang="en-US" baseline="-25000" dirty="0" err="1" smtClean="0"/>
              <a:t>mitted</a:t>
            </a:r>
            <a:r>
              <a:rPr lang="en-US" dirty="0" smtClean="0"/>
              <a:t>(t))/FFT(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source</a:t>
            </a:r>
            <a:r>
              <a:rPr lang="en-US" dirty="0" smtClean="0"/>
              <a:t>)))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Plot them. Add them together and check for energy conservation.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4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257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Assignment - 3</vt:lpstr>
      <vt:lpstr>Write a 1D FDTD program to visualize following details</vt:lpstr>
      <vt:lpstr>What happens when conductivity changes?</vt:lpstr>
      <vt:lpstr>Let us get quantitative results?</vt:lpstr>
      <vt:lpstr>Fiddle with the geometry to make it symmetric</vt:lpstr>
      <vt:lpstr>Lets analyze in the spectral domain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- 3</dc:title>
  <dc:creator>Ananth</dc:creator>
  <cp:lastModifiedBy>Ananth</cp:lastModifiedBy>
  <cp:revision>15</cp:revision>
  <dcterms:created xsi:type="dcterms:W3CDTF">2016-02-17T05:29:58Z</dcterms:created>
  <dcterms:modified xsi:type="dcterms:W3CDTF">2016-02-17T05:49:48Z</dcterms:modified>
</cp:coreProperties>
</file>