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5" r:id="rId5"/>
    <p:sldId id="264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8BDF-AE2B-ED4F-8319-EE40648A9987}" type="datetimeFigureOut">
              <a:rPr lang="en-US" smtClean="0"/>
              <a:t>17/02/16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3954-4800-F743-9D28-7F2808AB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Computational Electromagnetics</a:t>
            </a:r>
          </a:p>
          <a:p>
            <a:r>
              <a:rPr lang="en-US" dirty="0" smtClean="0"/>
              <a:t>Simple applications to gain confidence and correlate with undergraduate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radome</a:t>
            </a:r>
            <a:r>
              <a:rPr lang="en-US" dirty="0" smtClean="0"/>
              <a:t> is being designed to protect an antenna operating at 2.4 GHz. For mechanical reasons, it must be constructed from 1 </a:t>
            </a:r>
            <a:r>
              <a:rPr lang="en-US" dirty="0" err="1" smtClean="0"/>
              <a:t>ft</a:t>
            </a:r>
            <a:r>
              <a:rPr lang="en-US" dirty="0" smtClean="0"/>
              <a:t> thick plastic with dielectric constant of 12 and relative permeability of 1. How would you modify the design to maximize the transmission through the </a:t>
            </a:r>
            <a:r>
              <a:rPr lang="en-US" dirty="0" err="1" smtClean="0"/>
              <a:t>radome</a:t>
            </a:r>
            <a:r>
              <a:rPr lang="en-US" dirty="0" smtClean="0"/>
              <a:t>? Simulate the design using 1D TF/SF FDTD.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412310" y="2449376"/>
            <a:ext cx="2358461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simplify it a little bit to understand more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473" y="2449376"/>
            <a:ext cx="2358461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2982" y="2449376"/>
            <a:ext cx="2469328" cy="25804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=12,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</a:t>
            </a:r>
          </a:p>
          <a:p>
            <a:pPr algn="ctr"/>
            <a:r>
              <a:rPr lang="en-US" dirty="0" smtClean="0"/>
              <a:t>1 foot wide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16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1083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16363" y="3517828"/>
            <a:ext cx="302365" cy="30236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6390" y="3804555"/>
            <a:ext cx="82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TF/SF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4473" y="2449376"/>
            <a:ext cx="241890" cy="2580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4473" y="5967203"/>
            <a:ext cx="21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reflection E(t)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5339" y="5029788"/>
            <a:ext cx="0" cy="93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69193" y="2449376"/>
            <a:ext cx="241890" cy="2580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89105" y="5967203"/>
            <a:ext cx="25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Transmission E(t)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80059" y="5029788"/>
            <a:ext cx="0" cy="93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412310" y="2449376"/>
            <a:ext cx="2358461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to modify it to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473" y="2449376"/>
            <a:ext cx="2358461" cy="2580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=1,σ=0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2982" y="2449376"/>
            <a:ext cx="2469328" cy="25804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ε</a:t>
            </a:r>
            <a:r>
              <a:rPr lang="en-US" baseline="-25000" dirty="0" err="1" smtClean="0"/>
              <a:t>r</a:t>
            </a:r>
            <a:r>
              <a:rPr lang="en-US" dirty="0" smtClean="0"/>
              <a:t>=12,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r</a:t>
            </a:r>
            <a:r>
              <a:rPr lang="en-US" dirty="0" smtClean="0"/>
              <a:t>=1</a:t>
            </a:r>
          </a:p>
          <a:p>
            <a:pPr algn="ctr"/>
            <a:r>
              <a:rPr lang="en-US" dirty="0" smtClean="0"/>
              <a:t>1 foot wide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16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1083" y="34371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16363" y="3517828"/>
            <a:ext cx="302365" cy="30236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6390" y="3804555"/>
            <a:ext cx="82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TF/SF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4473" y="2449376"/>
            <a:ext cx="241890" cy="2580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4473" y="5967203"/>
            <a:ext cx="21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reflection E(t)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5339" y="5029788"/>
            <a:ext cx="0" cy="93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69193" y="2449376"/>
            <a:ext cx="241890" cy="25804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89105" y="5967203"/>
            <a:ext cx="25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Transmission E(t)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80059" y="5029788"/>
            <a:ext cx="0" cy="93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91044" y="2449376"/>
            <a:ext cx="241890" cy="2580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2310" y="2449376"/>
            <a:ext cx="241890" cy="2580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52970" y="1914000"/>
            <a:ext cx="36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ε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5247380" y="1914000"/>
            <a:ext cx="36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ε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71933" y="5150799"/>
            <a:ext cx="13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Thickness 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944153" y="5150799"/>
            <a:ext cx="13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Thickness 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2979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inputs to solve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permittivity of the orange layers in the previous slide should be the geometric mean of vacuum permittivity (1) and plastic (</a:t>
            </a:r>
            <a:r>
              <a:rPr lang="en-US" dirty="0" err="1" smtClean="0"/>
              <a:t>radome</a:t>
            </a:r>
            <a:r>
              <a:rPr lang="en-US" dirty="0" smtClean="0"/>
              <a:t>) permittivity (12). The square root of this should give you refractive index n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thickness of the layers d2 should be obtained from λ0/4n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6190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analyze in the spectral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R(f)=(FFT(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reflected</a:t>
            </a:r>
            <a:r>
              <a:rPr lang="en-US" dirty="0" smtClean="0"/>
              <a:t>(t))/FFT(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source</a:t>
            </a:r>
            <a:r>
              <a:rPr lang="en-US" dirty="0" smtClean="0"/>
              <a:t>)))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Calculate T(f)=(FFT(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transmitted</a:t>
            </a:r>
            <a:r>
              <a:rPr lang="en-US" dirty="0" smtClean="0"/>
              <a:t>(t))/FFT(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source</a:t>
            </a:r>
            <a:r>
              <a:rPr lang="en-US" dirty="0" smtClean="0"/>
              <a:t>)))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Plot them. Add them together and check for energy conservation</a:t>
            </a:r>
            <a:r>
              <a:rPr lang="en-US" dirty="0" smtClean="0"/>
              <a:t>. What happened at 2.4 GHz? What happens at other wavelengths?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336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Assignment - 5</vt:lpstr>
      <vt:lpstr>Problem definition</vt:lpstr>
      <vt:lpstr>Lets simplify it a little bit to understand more</vt:lpstr>
      <vt:lpstr>You need to modify it to</vt:lpstr>
      <vt:lpstr>Some inputs to solve the problem</vt:lpstr>
      <vt:lpstr>Lets analyze in the spectral domain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- 3</dc:title>
  <dc:creator>Ananth</dc:creator>
  <cp:lastModifiedBy>Ananth</cp:lastModifiedBy>
  <cp:revision>23</cp:revision>
  <dcterms:created xsi:type="dcterms:W3CDTF">2016-02-17T05:29:58Z</dcterms:created>
  <dcterms:modified xsi:type="dcterms:W3CDTF">2016-02-17T06:06:32Z</dcterms:modified>
</cp:coreProperties>
</file>