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346659C-8F92-446A-BDA0-BBA83BA46FD4}"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496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6659C-8F92-446A-BDA0-BBA83BA46F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7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6659C-8F92-446A-BDA0-BBA83BA46FD4}"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174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6659C-8F92-446A-BDA0-BBA83BA46FD4}"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369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6659C-8F92-446A-BDA0-BBA83BA46FD4}"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028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46659C-8F92-446A-BDA0-BBA83BA46FD4}"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931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46659C-8F92-446A-BDA0-BBA83BA46FD4}"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18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46659C-8F92-446A-BDA0-BBA83BA46FD4}"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30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46659C-8F92-446A-BDA0-BBA83BA46FD4}" type="slidenum">
              <a:rPr lang="en-US" smtClean="0"/>
              <a:t>‹#›</a:t>
            </a:fld>
            <a:endParaRPr lang="en-US" dirty="0"/>
          </a:p>
        </p:txBody>
      </p:sp>
    </p:spTree>
    <p:extLst>
      <p:ext uri="{BB962C8B-B14F-4D97-AF65-F5344CB8AC3E}">
        <p14:creationId xmlns:p14="http://schemas.microsoft.com/office/powerpoint/2010/main" val="378098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06993-ED7E-470B-AA99-B8980242566D}" type="datetimeFigureOut">
              <a:rPr lang="en-US" smtClean="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46659C-8F92-446A-BDA0-BBA83BA46FD4}"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90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406993-ED7E-470B-AA99-B8980242566D}" type="datetimeFigureOut">
              <a:rPr lang="en-US" smtClean="0"/>
              <a:t>7/23/2024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346659C-8F92-446A-BDA0-BBA83BA46FD4}"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60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406993-ED7E-470B-AA99-B8980242566D}" type="datetimeFigureOut">
              <a:rPr lang="en-US" smtClean="0"/>
              <a:t>7/23/2024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46659C-8F92-446A-BDA0-BBA83BA46FD4}"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71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849E-26B2-F56E-C6A8-118B9D12D0E7}"/>
              </a:ext>
            </a:extLst>
          </p:cNvPr>
          <p:cNvSpPr>
            <a:spLocks noGrp="1"/>
          </p:cNvSpPr>
          <p:nvPr>
            <p:ph type="ctrTitle"/>
          </p:nvPr>
        </p:nvSpPr>
        <p:spPr/>
        <p:txBody>
          <a:bodyPr>
            <a:normAutofit fontScale="90000"/>
          </a:bodyPr>
          <a:lstStyle/>
          <a:p>
            <a:r>
              <a:rPr lang="en-US" sz="6000" dirty="0">
                <a:solidFill>
                  <a:srgbClr val="262626"/>
                </a:solidFill>
              </a:rPr>
              <a:t>CUSTOMER SEGMENTATION</a:t>
            </a:r>
            <a:br>
              <a:rPr lang="en-US" sz="6000" dirty="0">
                <a:solidFill>
                  <a:srgbClr val="262626"/>
                </a:solidFill>
              </a:rPr>
            </a:br>
            <a:endParaRPr lang="en-US" dirty="0"/>
          </a:p>
        </p:txBody>
      </p:sp>
      <p:sp>
        <p:nvSpPr>
          <p:cNvPr id="3" name="Subtitle 2">
            <a:extLst>
              <a:ext uri="{FF2B5EF4-FFF2-40B4-BE49-F238E27FC236}">
                <a16:creationId xmlns:a16="http://schemas.microsoft.com/office/drawing/2014/main" id="{63150F54-C82F-B606-B1A7-1F6E1D6427D4}"/>
              </a:ext>
            </a:extLst>
          </p:cNvPr>
          <p:cNvSpPr>
            <a:spLocks noGrp="1"/>
          </p:cNvSpPr>
          <p:nvPr>
            <p:ph type="subTitle" idx="1"/>
          </p:nvPr>
        </p:nvSpPr>
        <p:spPr/>
        <p:txBody>
          <a:bodyPr/>
          <a:lstStyle/>
          <a:p>
            <a:r>
              <a:rPr lang="en-US" dirty="0"/>
              <a:t>Vatsalya mandagiri</a:t>
            </a:r>
          </a:p>
          <a:p>
            <a:r>
              <a:rPr lang="en-US" dirty="0"/>
              <a:t>Sankeerthana challa</a:t>
            </a:r>
          </a:p>
          <a:p>
            <a:endParaRPr lang="en-US" dirty="0"/>
          </a:p>
        </p:txBody>
      </p:sp>
    </p:spTree>
    <p:extLst>
      <p:ext uri="{BB962C8B-B14F-4D97-AF65-F5344CB8AC3E}">
        <p14:creationId xmlns:p14="http://schemas.microsoft.com/office/powerpoint/2010/main" val="201527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BBC5-30C2-FD46-6627-58D0BB2A74D4}"/>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BACDE37A-F725-4497-D38E-8FCE28386378}"/>
              </a:ext>
            </a:extLst>
          </p:cNvPr>
          <p:cNvSpPr>
            <a:spLocks noGrp="1"/>
          </p:cNvSpPr>
          <p:nvPr>
            <p:ph idx="1"/>
          </p:nvPr>
        </p:nvSpPr>
        <p:spPr/>
        <p:txBody>
          <a:bodyPr>
            <a:normAutofit fontScale="92500"/>
          </a:bodyPr>
          <a:lstStyle/>
          <a:p>
            <a:r>
              <a:rPr lang="en-US" dirty="0"/>
              <a:t>K-Means Clustering is used to partition data into a set number of clusters. </a:t>
            </a:r>
          </a:p>
          <a:p>
            <a:pPr marL="0" indent="0">
              <a:buNone/>
            </a:pPr>
            <a:r>
              <a:rPr lang="en-US" dirty="0"/>
              <a:t>How It works:</a:t>
            </a:r>
          </a:p>
          <a:p>
            <a:r>
              <a:rPr lang="en-US" dirty="0"/>
              <a:t>It starts by selecting random points as initial cluster centers. Each data point is then assigned to the nearest center, and the centers are recalculated. This process repeats until the centers stabilize. </a:t>
            </a:r>
          </a:p>
          <a:p>
            <a:r>
              <a:rPr lang="en-US" dirty="0"/>
              <a:t>K-Means is simple and fast, making it effective for clusters that are spherical in shape. </a:t>
            </a:r>
          </a:p>
          <a:p>
            <a:r>
              <a:rPr lang="en-US" dirty="0"/>
              <a:t>However, it requires you to specify the number of clusters in advance and is sensitive to the initial choice of centers. It also doesn't work well for clusters of different shapes and densities.</a:t>
            </a:r>
          </a:p>
        </p:txBody>
      </p:sp>
    </p:spTree>
    <p:extLst>
      <p:ext uri="{BB962C8B-B14F-4D97-AF65-F5344CB8AC3E}">
        <p14:creationId xmlns:p14="http://schemas.microsoft.com/office/powerpoint/2010/main" val="241686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63" name="Picture 6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6" name="Rectangle 65">
            <a:extLst>
              <a:ext uri="{FF2B5EF4-FFF2-40B4-BE49-F238E27FC236}">
                <a16:creationId xmlns:a16="http://schemas.microsoft.com/office/drawing/2014/main" id="{00F178E2-AACB-4EFE-A67A-5327512E4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F8F31E2E-F25D-43B0-9B21-1DE46FC6D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4301" y="1847088"/>
            <a:ext cx="354251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DC0B25F-898B-4FA9-9A5C-042FC8520055}"/>
              </a:ext>
            </a:extLst>
          </p:cNvPr>
          <p:cNvSpPr>
            <a:spLocks noGrp="1"/>
          </p:cNvSpPr>
          <p:nvPr>
            <p:ph type="title"/>
          </p:nvPr>
        </p:nvSpPr>
        <p:spPr>
          <a:xfrm>
            <a:off x="7202821" y="804519"/>
            <a:ext cx="3543993" cy="1049235"/>
          </a:xfrm>
        </p:spPr>
        <p:txBody>
          <a:bodyPr vert="horz" lIns="91440" tIns="45720" rIns="91440" bIns="45720" rtlCol="0" anchor="t">
            <a:normAutofit/>
          </a:bodyPr>
          <a:lstStyle/>
          <a:p>
            <a:r>
              <a:rPr lang="en-US" dirty="0"/>
              <a:t>Visualization</a:t>
            </a:r>
          </a:p>
        </p:txBody>
      </p:sp>
      <p:sp>
        <p:nvSpPr>
          <p:cNvPr id="68" name="Rectangle 67">
            <a:extLst>
              <a:ext uri="{FF2B5EF4-FFF2-40B4-BE49-F238E27FC236}">
                <a16:creationId xmlns:a16="http://schemas.microsoft.com/office/drawing/2014/main" id="{EE282A56-24D8-489E-AC37-6EA78E07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9" name="Picture 8">
            <a:extLst>
              <a:ext uri="{FF2B5EF4-FFF2-40B4-BE49-F238E27FC236}">
                <a16:creationId xmlns:a16="http://schemas.microsoft.com/office/drawing/2014/main" id="{95640FC6-73DD-A805-D351-A110EB449A7D}"/>
              </a:ext>
            </a:extLst>
          </p:cNvPr>
          <p:cNvPicPr>
            <a:picLocks noChangeAspect="1"/>
          </p:cNvPicPr>
          <p:nvPr/>
        </p:nvPicPr>
        <p:blipFill>
          <a:blip r:embed="rId3"/>
          <a:stretch>
            <a:fillRect/>
          </a:stretch>
        </p:blipFill>
        <p:spPr>
          <a:xfrm>
            <a:off x="3217063" y="1852812"/>
            <a:ext cx="3797667" cy="2430506"/>
          </a:xfrm>
          <a:prstGeom prst="rect">
            <a:avLst/>
          </a:prstGeom>
        </p:spPr>
      </p:pic>
      <p:pic>
        <p:nvPicPr>
          <p:cNvPr id="3" name="Picture 2">
            <a:extLst>
              <a:ext uri="{FF2B5EF4-FFF2-40B4-BE49-F238E27FC236}">
                <a16:creationId xmlns:a16="http://schemas.microsoft.com/office/drawing/2014/main" id="{BBB0AB83-E1EB-E7C1-473F-46CDDA920560}"/>
              </a:ext>
            </a:extLst>
          </p:cNvPr>
          <p:cNvPicPr>
            <a:picLocks noChangeAspect="1"/>
          </p:cNvPicPr>
          <p:nvPr/>
        </p:nvPicPr>
        <p:blipFill>
          <a:blip r:embed="rId4"/>
          <a:stretch>
            <a:fillRect/>
          </a:stretch>
        </p:blipFill>
        <p:spPr>
          <a:xfrm>
            <a:off x="126516" y="1841365"/>
            <a:ext cx="2964033" cy="2430506"/>
          </a:xfrm>
          <a:prstGeom prst="rect">
            <a:avLst/>
          </a:prstGeom>
        </p:spPr>
      </p:pic>
      <p:sp>
        <p:nvSpPr>
          <p:cNvPr id="8" name="Content Placeholder 7">
            <a:extLst>
              <a:ext uri="{FF2B5EF4-FFF2-40B4-BE49-F238E27FC236}">
                <a16:creationId xmlns:a16="http://schemas.microsoft.com/office/drawing/2014/main" id="{DA360014-557D-65DB-5E6E-2C07F66F82BC}"/>
              </a:ext>
            </a:extLst>
          </p:cNvPr>
          <p:cNvSpPr>
            <a:spLocks noGrp="1"/>
          </p:cNvSpPr>
          <p:nvPr>
            <p:ph sz="half" idx="2"/>
          </p:nvPr>
        </p:nvSpPr>
        <p:spPr>
          <a:xfrm>
            <a:off x="7202821" y="2015732"/>
            <a:ext cx="3543993" cy="3450613"/>
          </a:xfrm>
        </p:spPr>
        <p:txBody>
          <a:bodyPr vert="horz" lIns="91440" tIns="45720" rIns="91440" bIns="45720" rtlCol="0" anchor="t">
            <a:normAutofit/>
          </a:bodyPr>
          <a:lstStyle/>
          <a:p>
            <a:pPr marL="0" indent="0">
              <a:buNone/>
            </a:pPr>
            <a:r>
              <a:rPr lang="en-US" dirty="0"/>
              <a:t>Left plot is a visualization of scaled age and scaled spending score and right plot is visualization of scaled annual income and scaled spending score</a:t>
            </a:r>
          </a:p>
        </p:txBody>
      </p:sp>
      <p:pic>
        <p:nvPicPr>
          <p:cNvPr id="69" name="Picture 68">
            <a:extLst>
              <a:ext uri="{FF2B5EF4-FFF2-40B4-BE49-F238E27FC236}">
                <a16:creationId xmlns:a16="http://schemas.microsoft.com/office/drawing/2014/main" id="{A21A879E-4440-4322-879E-91929B141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69">
            <a:extLst>
              <a:ext uri="{FF2B5EF4-FFF2-40B4-BE49-F238E27FC236}">
                <a16:creationId xmlns:a16="http://schemas.microsoft.com/office/drawing/2014/main" id="{02B8CEF1-AE40-447A-B7A4-2024DDCDFD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5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572D-4D91-8006-82A6-1A783ECFC176}"/>
              </a:ext>
            </a:extLst>
          </p:cNvPr>
          <p:cNvSpPr>
            <a:spLocks noGrp="1"/>
          </p:cNvSpPr>
          <p:nvPr>
            <p:ph type="title"/>
          </p:nvPr>
        </p:nvSpPr>
        <p:spPr/>
        <p:txBody>
          <a:bodyPr/>
          <a:lstStyle/>
          <a:p>
            <a:r>
              <a:rPr lang="en-US" dirty="0"/>
              <a:t>DB Scan</a:t>
            </a:r>
          </a:p>
        </p:txBody>
      </p:sp>
      <p:sp>
        <p:nvSpPr>
          <p:cNvPr id="3" name="Content Placeholder 2">
            <a:extLst>
              <a:ext uri="{FF2B5EF4-FFF2-40B4-BE49-F238E27FC236}">
                <a16:creationId xmlns:a16="http://schemas.microsoft.com/office/drawing/2014/main" id="{A4695F35-EFFC-5D53-52D7-CF75426222EE}"/>
              </a:ext>
            </a:extLst>
          </p:cNvPr>
          <p:cNvSpPr>
            <a:spLocks noGrp="1"/>
          </p:cNvSpPr>
          <p:nvPr>
            <p:ph idx="1"/>
          </p:nvPr>
        </p:nvSpPr>
        <p:spPr/>
        <p:txBody>
          <a:bodyPr>
            <a:normAutofit fontScale="85000" lnSpcReduction="10000"/>
          </a:bodyPr>
          <a:lstStyle/>
          <a:p>
            <a:r>
              <a:rPr lang="en-US" dirty="0"/>
              <a:t>DBSCAN (Density-Based Spatial Clustering of Applications with Noise) is a clustering method that can find clusters of arbitrary shapes and handle noise. </a:t>
            </a:r>
          </a:p>
          <a:p>
            <a:pPr marL="0" indent="0">
              <a:buNone/>
            </a:pPr>
            <a:r>
              <a:rPr lang="en-US" dirty="0"/>
              <a:t>How it works:</a:t>
            </a:r>
          </a:p>
          <a:p>
            <a:r>
              <a:rPr lang="en-US" dirty="0"/>
              <a:t>It uses two parameters: Epsilon (the maximum distance between two points to be considered neighbors) and MinPts (the minimum number of points to form a cluster). Points with enough neighbors are core points, forming clusters by connecting to other core points and their neighbors. Points that do not meet these criteria are marked as noise. </a:t>
            </a:r>
          </a:p>
          <a:p>
            <a:r>
              <a:rPr lang="en-US" dirty="0"/>
              <a:t>DBSCAN does not require specifying the number of clusters and is robust to noise. </a:t>
            </a:r>
          </a:p>
          <a:p>
            <a:r>
              <a:rPr lang="en-US" dirty="0"/>
              <a:t>However, its effectiveness depends on the chosen parameters, and it struggles with clusters of varying densities.</a:t>
            </a:r>
          </a:p>
        </p:txBody>
      </p:sp>
    </p:spTree>
    <p:extLst>
      <p:ext uri="{BB962C8B-B14F-4D97-AF65-F5344CB8AC3E}">
        <p14:creationId xmlns:p14="http://schemas.microsoft.com/office/powerpoint/2010/main" val="360575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32" name="Picture 3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DC0B25F-898B-4FA9-9A5C-042FC8520055}"/>
              </a:ext>
            </a:extLst>
          </p:cNvPr>
          <p:cNvSpPr>
            <a:spLocks noGrp="1"/>
          </p:cNvSpPr>
          <p:nvPr>
            <p:ph type="title"/>
          </p:nvPr>
        </p:nvSpPr>
        <p:spPr>
          <a:xfrm>
            <a:off x="1451580" y="804519"/>
            <a:ext cx="3525184" cy="1049235"/>
          </a:xfrm>
        </p:spPr>
        <p:txBody>
          <a:bodyPr vert="horz" lIns="91440" tIns="45720" rIns="91440" bIns="45720" rtlCol="0" anchor="t">
            <a:normAutofit/>
          </a:bodyPr>
          <a:lstStyle/>
          <a:p>
            <a:r>
              <a:rPr lang="en-US" dirty="0"/>
              <a:t>Visualization</a:t>
            </a:r>
          </a:p>
        </p:txBody>
      </p:sp>
      <p:sp>
        <p:nvSpPr>
          <p:cNvPr id="37" name="Rectangle 36">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8" name="Content Placeholder 7">
            <a:extLst>
              <a:ext uri="{FF2B5EF4-FFF2-40B4-BE49-F238E27FC236}">
                <a16:creationId xmlns:a16="http://schemas.microsoft.com/office/drawing/2014/main" id="{DA360014-557D-65DB-5E6E-2C07F66F82BC}"/>
              </a:ext>
            </a:extLst>
          </p:cNvPr>
          <p:cNvSpPr>
            <a:spLocks noGrp="1"/>
          </p:cNvSpPr>
          <p:nvPr>
            <p:ph sz="half" idx="2"/>
          </p:nvPr>
        </p:nvSpPr>
        <p:spPr>
          <a:xfrm>
            <a:off x="1451580" y="2015732"/>
            <a:ext cx="3525184" cy="3450613"/>
          </a:xfrm>
        </p:spPr>
        <p:txBody>
          <a:bodyPr vert="horz" lIns="91440" tIns="45720" rIns="91440" bIns="45720" rtlCol="0" anchor="t">
            <a:normAutofit/>
          </a:bodyPr>
          <a:lstStyle/>
          <a:p>
            <a:pPr marL="0" indent="0">
              <a:buNone/>
            </a:pPr>
            <a:r>
              <a:rPr lang="en-US" dirty="0"/>
              <a:t>Left plot is a visualization of scaled age and scaled spending score and right plot is visualization of scaled annual income and scaled spending score</a:t>
            </a:r>
          </a:p>
        </p:txBody>
      </p:sp>
      <p:pic>
        <p:nvPicPr>
          <p:cNvPr id="7" name="Picture 6">
            <a:extLst>
              <a:ext uri="{FF2B5EF4-FFF2-40B4-BE49-F238E27FC236}">
                <a16:creationId xmlns:a16="http://schemas.microsoft.com/office/drawing/2014/main" id="{3A8C0B0B-11A7-3E18-26D7-8DFCFF644BB6}"/>
              </a:ext>
            </a:extLst>
          </p:cNvPr>
          <p:cNvPicPr>
            <a:picLocks noChangeAspect="1"/>
          </p:cNvPicPr>
          <p:nvPr/>
        </p:nvPicPr>
        <p:blipFill>
          <a:blip r:embed="rId3"/>
          <a:stretch>
            <a:fillRect/>
          </a:stretch>
        </p:blipFill>
        <p:spPr>
          <a:xfrm>
            <a:off x="5456640" y="1844203"/>
            <a:ext cx="2964032" cy="2423096"/>
          </a:xfrm>
          <a:prstGeom prst="rect">
            <a:avLst/>
          </a:prstGeom>
        </p:spPr>
      </p:pic>
      <p:pic>
        <p:nvPicPr>
          <p:cNvPr id="5" name="Content Placeholder 4">
            <a:extLst>
              <a:ext uri="{FF2B5EF4-FFF2-40B4-BE49-F238E27FC236}">
                <a16:creationId xmlns:a16="http://schemas.microsoft.com/office/drawing/2014/main" id="{1170F04D-1883-24D7-F365-536FF5519ECA}"/>
              </a:ext>
            </a:extLst>
          </p:cNvPr>
          <p:cNvPicPr>
            <a:picLocks noGrp="1" noChangeAspect="1"/>
          </p:cNvPicPr>
          <p:nvPr>
            <p:ph sz="half" idx="1"/>
          </p:nvPr>
        </p:nvPicPr>
        <p:blipFill>
          <a:blip r:embed="rId4"/>
          <a:stretch>
            <a:fillRect/>
          </a:stretch>
        </p:blipFill>
        <p:spPr>
          <a:xfrm>
            <a:off x="8584396" y="1821441"/>
            <a:ext cx="2964033" cy="2467557"/>
          </a:xfrm>
          <a:prstGeom prst="rect">
            <a:avLst/>
          </a:prstGeom>
        </p:spPr>
      </p:pic>
      <p:pic>
        <p:nvPicPr>
          <p:cNvPr id="38" name="Picture 37">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95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46973C6-32C7-A623-CE42-17CA784DFD5A}"/>
              </a:ext>
            </a:extLst>
          </p:cNvPr>
          <p:cNvSpPr>
            <a:spLocks noGrp="1"/>
          </p:cNvSpPr>
          <p:nvPr>
            <p:ph idx="1"/>
          </p:nvPr>
        </p:nvSpPr>
        <p:spPr/>
        <p:txBody>
          <a:bodyPr>
            <a:normAutofit/>
          </a:bodyPr>
          <a:lstStyle/>
          <a:p>
            <a:pPr marL="0" indent="0">
              <a:buNone/>
            </a:pPr>
            <a:endParaRPr lang="en-US" sz="7200" dirty="0"/>
          </a:p>
          <a:p>
            <a:pPr marL="0" indent="0">
              <a:buNone/>
            </a:pPr>
            <a:r>
              <a:rPr lang="en-US" sz="7200" dirty="0"/>
              <a:t>		THANK YOU</a:t>
            </a:r>
          </a:p>
        </p:txBody>
      </p:sp>
    </p:spTree>
    <p:extLst>
      <p:ext uri="{BB962C8B-B14F-4D97-AF65-F5344CB8AC3E}">
        <p14:creationId xmlns:p14="http://schemas.microsoft.com/office/powerpoint/2010/main" val="25753861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TotalTime>
  <Words>300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CUSTOMER SEGMENTATION </vt:lpstr>
      <vt:lpstr>K-MEANS CLUSTERING</vt:lpstr>
      <vt:lpstr>Visualization</vt:lpstr>
      <vt:lpstr>DB Scan</vt:lpstr>
      <vt:lpstr>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yada saikumar</dc:creator>
  <cp:lastModifiedBy>yada saikumar</cp:lastModifiedBy>
  <cp:revision>21</cp:revision>
  <dcterms:created xsi:type="dcterms:W3CDTF">2024-07-24T03:56:41Z</dcterms:created>
  <dcterms:modified xsi:type="dcterms:W3CDTF">2024-07-24T04:29:55Z</dcterms:modified>
</cp:coreProperties>
</file>