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3DCD-5D9F-4873-8703-54B96D67C7B2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ED28-3470-433B-82EE-28ADDE37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Exam </a:t>
            </a:r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2023</a:t>
            </a:r>
          </a:p>
          <a:p>
            <a:r>
              <a:rPr lang="en-US" dirty="0"/>
              <a:t>B. Ramamurthy</a:t>
            </a:r>
          </a:p>
        </p:txBody>
      </p:sp>
    </p:spTree>
    <p:extLst>
      <p:ext uri="{BB962C8B-B14F-4D97-AF65-F5344CB8AC3E}">
        <p14:creationId xmlns:p14="http://schemas.microsoft.com/office/powerpoint/2010/main" val="20847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024-1C71-2043-91DA-9F58CB83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FEE3-9E33-4B47-857E-CB94E5751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room quietly after submitting the paper</a:t>
            </a:r>
          </a:p>
          <a:p>
            <a:r>
              <a:rPr lang="en-US" dirty="0"/>
              <a:t>Do not make noise by discussing the paper outside the classroom</a:t>
            </a:r>
          </a:p>
          <a:p>
            <a:r>
              <a:rPr lang="en-US" dirty="0"/>
              <a:t>Do not discuss the paper with anybody</a:t>
            </a:r>
          </a:p>
          <a:p>
            <a:r>
              <a:rPr lang="en-US" dirty="0"/>
              <a:t>Wait till the grading is done to discuss any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5D01-350C-6F41-9886-7B516DC4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6B18-A6E1-1D4B-8D49-B00422E7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55093-0192-964F-B508-DCC41895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83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 and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5, 6, 7, 8, 9 and 10</a:t>
            </a:r>
          </a:p>
          <a:p>
            <a:r>
              <a:rPr lang="en-US" dirty="0"/>
              <a:t>Class notes</a:t>
            </a:r>
          </a:p>
          <a:p>
            <a:r>
              <a:rPr lang="en-US" dirty="0"/>
              <a:t>Topics:</a:t>
            </a:r>
          </a:p>
          <a:p>
            <a:pPr marL="514350" indent="-514350">
              <a:buAutoNum type="arabicPeriod"/>
            </a:pPr>
            <a:r>
              <a:rPr lang="en-US" dirty="0"/>
              <a:t>Short answer questions sometimes requiring snippets</a:t>
            </a:r>
          </a:p>
          <a:p>
            <a:pPr marL="514350" indent="-514350">
              <a:buAutoNum type="arabicPeriod"/>
            </a:pPr>
            <a:r>
              <a:rPr lang="en-US" dirty="0"/>
              <a:t>Design representation: use case and contract diagram, FSM, sequence diagram: See Appendix A</a:t>
            </a:r>
          </a:p>
          <a:p>
            <a:pPr marL="0" indent="0">
              <a:buNone/>
            </a:pPr>
            <a:r>
              <a:rPr lang="en-US" dirty="0"/>
              <a:t>3. FT and NFT</a:t>
            </a:r>
          </a:p>
          <a:p>
            <a:pPr marL="0" indent="0">
              <a:buNone/>
            </a:pPr>
            <a:r>
              <a:rPr lang="en-US" dirty="0"/>
              <a:t>4. All the applications: ballot, ASK, Blind Auction, MPC, RES4 and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661B-C955-6B4C-8A6E-9AE778FA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9318-44AD-904A-817F-7452EB2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5: Security and privacy : Hashing, addresses etc. Trust and integrity.</a:t>
            </a:r>
          </a:p>
          <a:p>
            <a:r>
              <a:rPr lang="en-US" dirty="0"/>
              <a:t>Chapter 6: on-chain and off-chain data: Given a problem how to decide which data goes on-chain and which off-chain.</a:t>
            </a:r>
          </a:p>
          <a:p>
            <a:r>
              <a:rPr lang="en-US" dirty="0"/>
              <a:t>Chapter 7: Web3 and Channel Dapp: MPC – study MPC</a:t>
            </a:r>
          </a:p>
          <a:p>
            <a:r>
              <a:rPr lang="en-US" dirty="0"/>
              <a:t>Chapter 8: No question on Infura, but questions on your project.</a:t>
            </a:r>
          </a:p>
          <a:p>
            <a:r>
              <a:rPr lang="en-US" dirty="0"/>
              <a:t>Chapter 9: RES4 : Tokenization of digital assets – run it and explore</a:t>
            </a:r>
          </a:p>
          <a:p>
            <a:r>
              <a:rPr lang="en-US" dirty="0"/>
              <a:t>Chapter 10: Testing, for each(), it(), describe() – How to run tests? What is the expected outcome?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5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7E32-400A-824C-99A8-E0414E80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4198-173B-3441-93DA-7AB1F7EA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questions each with 5 sub-parts (</a:t>
            </a:r>
            <a:r>
              <a:rPr lang="en-US" dirty="0" err="1"/>
              <a:t>a,b,c,d</a:t>
            </a:r>
            <a:r>
              <a:rPr lang="en-US" dirty="0"/>
              <a:t>, and e)</a:t>
            </a:r>
          </a:p>
          <a:p>
            <a:r>
              <a:rPr lang="en-US" dirty="0"/>
              <a:t>More conceptual and logical questions.</a:t>
            </a:r>
          </a:p>
          <a:p>
            <a:r>
              <a:rPr lang="en-US" dirty="0"/>
              <a:t>Focus on the Dapps and smart contracts discussed during lecture.</a:t>
            </a:r>
          </a:p>
          <a:p>
            <a:pPr marL="0" indent="0">
              <a:buNone/>
            </a:pPr>
            <a:r>
              <a:rPr lang="en-US" dirty="0"/>
              <a:t>     -- (Ballot), ASK, Blind Auction, MPC, RES4 and (</a:t>
            </a:r>
            <a:r>
              <a:rPr lang="en-US" dirty="0" err="1"/>
              <a:t>js</a:t>
            </a:r>
            <a:r>
              <a:rPr lang="en-US" dirty="0"/>
              <a:t>-based) testing</a:t>
            </a:r>
          </a:p>
        </p:txBody>
      </p:sp>
    </p:spTree>
    <p:extLst>
      <p:ext uri="{BB962C8B-B14F-4D97-AF65-F5344CB8AC3E}">
        <p14:creationId xmlns:p14="http://schemas.microsoft.com/office/powerpoint/2010/main" val="134064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085-A822-EF36-7818-EF6C1CA6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5622-293A-236D-1415-0A76685A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precise and to the point. </a:t>
            </a:r>
          </a:p>
          <a:p>
            <a:r>
              <a:rPr lang="en-US" dirty="0"/>
              <a:t>Every question has a space to answer the question. </a:t>
            </a:r>
          </a:p>
          <a:p>
            <a:r>
              <a:rPr lang="en-US" b="1" dirty="0"/>
              <a:t>Do not write an essay.</a:t>
            </a:r>
          </a:p>
          <a:p>
            <a:r>
              <a:rPr lang="en-US" dirty="0"/>
              <a:t>When you do not know the answer, your tendency is to fill the space with some irrelevant answers.</a:t>
            </a:r>
          </a:p>
          <a:p>
            <a:r>
              <a:rPr lang="en-US" b="1" dirty="0"/>
              <a:t>Any irrelevant answer will receive negative points.</a:t>
            </a:r>
          </a:p>
        </p:txBody>
      </p:sp>
    </p:spTree>
    <p:extLst>
      <p:ext uri="{BB962C8B-B14F-4D97-AF65-F5344CB8AC3E}">
        <p14:creationId xmlns:p14="http://schemas.microsoft.com/office/powerpoint/2010/main" val="191468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 Format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Paper and pen/pencil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Closed book, no phones with you when you take the exam.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 definitions, no essays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Be precise, use figures and pseudo code when answering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4 questions with subsections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25 (5 X 5) points each 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27277C-F697-4C3E-AF71-B7017E52EB1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5/8/23</a:t>
            </a:fld>
            <a:endParaRPr lang="en-US" alt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B.Ramamurthy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81CDD-50A6-4F69-9D5E-1F409058F5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and Date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May  19, 3.30 – </a:t>
            </a:r>
            <a:r>
              <a:rPr lang="en-US" altLang="en-US"/>
              <a:t>5.30 PM, NSC 201</a:t>
            </a:r>
            <a:endParaRPr lang="en-US" altLang="en-US" dirty="0"/>
          </a:p>
          <a:p>
            <a:pPr eaLnBrk="1" hangingPunct="1"/>
            <a:r>
              <a:rPr lang="en-US" altLang="en-US" dirty="0"/>
              <a:t>Be there on time</a:t>
            </a:r>
          </a:p>
          <a:p>
            <a:pPr eaLnBrk="1" hangingPunct="1"/>
            <a:r>
              <a:rPr lang="en-US" altLang="en-US" dirty="0"/>
              <a:t>Designated seating</a:t>
            </a:r>
          </a:p>
          <a:p>
            <a:pPr eaLnBrk="1" hangingPunct="1"/>
            <a:r>
              <a:rPr lang="en-US" altLang="en-US" dirty="0"/>
              <a:t>Stay healthy –no covid excuses anymore!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024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864E5A-EB56-417D-BE92-243E2A6EF5C4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5/8/23</a:t>
            </a:fld>
            <a:endParaRPr lang="en-US" alt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B.Ramamurthy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2D118-CD82-47BD-AC3F-A7687E804E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6321-E550-A44E-8046-CEF70B01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0100-C1C2-E446-897A-4E8A5C9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  <a:p>
            <a:r>
              <a:rPr lang="en-US" dirty="0"/>
              <a:t>STUDY</a:t>
            </a:r>
          </a:p>
          <a:p>
            <a:r>
              <a:rPr lang="en-US" dirty="0"/>
              <a:t>GROUP STUDY</a:t>
            </a:r>
          </a:p>
          <a:p>
            <a:r>
              <a:rPr lang="en-US" dirty="0"/>
              <a:t>Focus on the items covered in the lectures.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53CE-A1B0-424E-AF14-C037CB44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F7D3-B589-744F-8A70-80EBF3A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D56B-5B1A-9842-A551-FE40DFD2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5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0AEB-D018-5B40-A2F3-1468E950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exam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A964-B925-5B4F-B3B9-9B1F89EB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there on time</a:t>
            </a:r>
          </a:p>
          <a:p>
            <a:r>
              <a:rPr lang="en-US" dirty="0"/>
              <a:t>Please go to the bathroom/restroom before the exam to make the best use of the exam time allocated. </a:t>
            </a:r>
          </a:p>
          <a:p>
            <a:r>
              <a:rPr lang="en-US" dirty="0"/>
              <a:t>Be ready with your row number</a:t>
            </a:r>
          </a:p>
          <a:p>
            <a:r>
              <a:rPr lang="en-US" dirty="0"/>
              <a:t>Bring pencils / pen/ eraser and other material</a:t>
            </a:r>
          </a:p>
          <a:p>
            <a:r>
              <a:rPr lang="en-US" dirty="0"/>
              <a:t>No phones, no calculators, no laptops , no papers allowed</a:t>
            </a:r>
          </a:p>
          <a:p>
            <a:r>
              <a:rPr lang="en-US" dirty="0"/>
              <a:t>When you are taking the exam, if you have questions, make some assumptions, please write it down on exam sheet; we will address it during the grading phase.</a:t>
            </a:r>
          </a:p>
          <a:p>
            <a:r>
              <a:rPr lang="en-US" dirty="0"/>
              <a:t>After you finish, stay in your seat until the end of the exam duration.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BB4C-B749-3844-BBB2-94394136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A12D8-A6A9-4ACB-BF91-0DB5B15C369C}" type="datetime1">
              <a:rPr lang="en-US" smtClean="0"/>
              <a:pPr>
                <a:defRPr/>
              </a:pPr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4C4E-4245-6B4F-852F-E7770A0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B.Ramamurthy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7305-8771-1747-994C-8EEDCAC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D01A-FCBF-491E-84A8-78A3CD00C0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548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Office Theme</vt:lpstr>
      <vt:lpstr>Final Exam Review</vt:lpstr>
      <vt:lpstr>Reading material and topics</vt:lpstr>
      <vt:lpstr>Chapter details</vt:lpstr>
      <vt:lpstr>Tentative questions</vt:lpstr>
      <vt:lpstr>How to answer?</vt:lpstr>
      <vt:lpstr>Exam Format</vt:lpstr>
      <vt:lpstr>Time and Date</vt:lpstr>
      <vt:lpstr>Before the exam</vt:lpstr>
      <vt:lpstr>On the exam day</vt:lpstr>
      <vt:lpstr>After the exam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Review</dc:title>
  <dc:creator>Bina Ramamurthy</dc:creator>
  <cp:lastModifiedBy>Bina Ramamurthy</cp:lastModifiedBy>
  <cp:revision>17</cp:revision>
  <dcterms:created xsi:type="dcterms:W3CDTF">2019-10-09T18:47:53Z</dcterms:created>
  <dcterms:modified xsi:type="dcterms:W3CDTF">2023-05-08T13:27:21Z</dcterms:modified>
</cp:coreProperties>
</file>