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4" r:id="rId9"/>
    <p:sldId id="266" r:id="rId10"/>
    <p:sldId id="265" r:id="rId11"/>
    <p:sldId id="262" r:id="rId12"/>
    <p:sldId id="276" r:id="rId13"/>
    <p:sldId id="277" r:id="rId14"/>
    <p:sldId id="267" r:id="rId15"/>
    <p:sldId id="273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9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9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23A4F-0099-4EF3-9B20-DE788043837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F82B4F0-E4F5-4366-8BEC-EA118180BEC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 of the Study</a:t>
          </a:r>
        </a:p>
      </dgm:t>
    </dgm:pt>
    <dgm:pt modelId="{8A217A9C-CA20-49F2-8CD6-C1AFEA8083F1}" type="parTrans" cxnId="{01B12E0E-1E64-4768-BE98-51238602055C}">
      <dgm:prSet/>
      <dgm:spPr/>
      <dgm:t>
        <a:bodyPr/>
        <a:lstStyle/>
        <a:p>
          <a:endParaRPr lang="en-US"/>
        </a:p>
      </dgm:t>
    </dgm:pt>
    <dgm:pt modelId="{C298F1BC-304C-43F1-848A-58F6A148815E}" type="sibTrans" cxnId="{01B12E0E-1E64-4768-BE98-51238602055C}">
      <dgm:prSet/>
      <dgm:spPr/>
      <dgm:t>
        <a:bodyPr/>
        <a:lstStyle/>
        <a:p>
          <a:endParaRPr lang="en-US"/>
        </a:p>
      </dgm:t>
    </dgm:pt>
    <dgm:pt modelId="{8FB8D6AD-94A3-4851-A4FD-A138AA1E9AB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96704FC6-B3DE-4050-B0D5-647CED4251D4}" type="parTrans" cxnId="{42773A52-F6B7-49E6-B198-C5B3EE4D42F3}">
      <dgm:prSet/>
      <dgm:spPr/>
      <dgm:t>
        <a:bodyPr/>
        <a:lstStyle/>
        <a:p>
          <a:endParaRPr lang="en-US"/>
        </a:p>
      </dgm:t>
    </dgm:pt>
    <dgm:pt modelId="{8B0A7BB9-A567-43D7-99AF-97EF582E2102}" type="sibTrans" cxnId="{42773A52-F6B7-49E6-B198-C5B3EE4D42F3}">
      <dgm:prSet/>
      <dgm:spPr/>
      <dgm:t>
        <a:bodyPr/>
        <a:lstStyle/>
        <a:p>
          <a:endParaRPr lang="en-US"/>
        </a:p>
      </dgm:t>
    </dgm:pt>
    <dgm:pt modelId="{9B771F18-216D-4D71-8F5C-458DCCD1072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 and Scope</a:t>
          </a:r>
        </a:p>
      </dgm:t>
    </dgm:pt>
    <dgm:pt modelId="{41A68D77-FA7F-45FD-A821-73837DD88147}" type="parTrans" cxnId="{97494167-74E2-45C6-8390-03E4C9C6EB0C}">
      <dgm:prSet/>
      <dgm:spPr/>
      <dgm:t>
        <a:bodyPr/>
        <a:lstStyle/>
        <a:p>
          <a:endParaRPr lang="en-US"/>
        </a:p>
      </dgm:t>
    </dgm:pt>
    <dgm:pt modelId="{856502B4-4196-4EBF-85BD-28E5D4DCAEB1}" type="sibTrans" cxnId="{97494167-74E2-45C6-8390-03E4C9C6EB0C}">
      <dgm:prSet/>
      <dgm:spPr/>
      <dgm:t>
        <a:bodyPr/>
        <a:lstStyle/>
        <a:p>
          <a:endParaRPr lang="en-US"/>
        </a:p>
      </dgm:t>
    </dgm:pt>
    <dgm:pt modelId="{466D4D37-5C93-4AE2-B804-C9E0C0A5DED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Research Methodology</a:t>
          </a:r>
        </a:p>
      </dgm:t>
    </dgm:pt>
    <dgm:pt modelId="{00B63B57-55C4-4E55-B61F-A8B64CEBA687}" type="parTrans" cxnId="{8F388210-7D24-477D-95A0-01AA947519B9}">
      <dgm:prSet/>
      <dgm:spPr/>
      <dgm:t>
        <a:bodyPr/>
        <a:lstStyle/>
        <a:p>
          <a:endParaRPr lang="en-US"/>
        </a:p>
      </dgm:t>
    </dgm:pt>
    <dgm:pt modelId="{A492F47C-6C81-407D-9138-2DD56F54D5EC}" type="sibTrans" cxnId="{8F388210-7D24-477D-95A0-01AA947519B9}">
      <dgm:prSet/>
      <dgm:spPr/>
      <dgm:t>
        <a:bodyPr/>
        <a:lstStyle/>
        <a:p>
          <a:endParaRPr lang="en-US"/>
        </a:p>
      </dgm:t>
    </dgm:pt>
    <dgm:pt modelId="{FBAA2959-ADC5-428C-A278-97F2EF49532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Model Architectures (LSTM, Transformer, CNN-LSTM)</a:t>
          </a:r>
        </a:p>
      </dgm:t>
    </dgm:pt>
    <dgm:pt modelId="{E8A34895-A62A-4058-BFDE-6C18F817978D}" type="parTrans" cxnId="{3FC80597-D9B7-4F8D-9A81-3ECED72887C8}">
      <dgm:prSet/>
      <dgm:spPr/>
      <dgm:t>
        <a:bodyPr/>
        <a:lstStyle/>
        <a:p>
          <a:endParaRPr lang="en-US"/>
        </a:p>
      </dgm:t>
    </dgm:pt>
    <dgm:pt modelId="{01F779E8-DBE6-4AFD-82A1-B14B58387BB9}" type="sibTrans" cxnId="{3FC80597-D9B7-4F8D-9A81-3ECED72887C8}">
      <dgm:prSet/>
      <dgm:spPr/>
      <dgm:t>
        <a:bodyPr/>
        <a:lstStyle/>
        <a:p>
          <a:endParaRPr lang="en-US"/>
        </a:p>
      </dgm:t>
    </dgm:pt>
    <dgm:pt modelId="{01F7E287-7515-44FC-9919-C0648CECA1B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&amp; Visualization</a:t>
          </a:r>
        </a:p>
      </dgm:t>
    </dgm:pt>
    <dgm:pt modelId="{A60925E3-6BF8-4A95-B20C-73B1FDD1D297}" type="parTrans" cxnId="{A08F9D0A-E549-45A0-B58B-ACDAC3837F7E}">
      <dgm:prSet/>
      <dgm:spPr/>
      <dgm:t>
        <a:bodyPr/>
        <a:lstStyle/>
        <a:p>
          <a:endParaRPr lang="en-US"/>
        </a:p>
      </dgm:t>
    </dgm:pt>
    <dgm:pt modelId="{2B3277A2-14B2-4A10-8583-9FD66C8374DF}" type="sibTrans" cxnId="{A08F9D0A-E549-45A0-B58B-ACDAC3837F7E}">
      <dgm:prSet/>
      <dgm:spPr/>
      <dgm:t>
        <a:bodyPr/>
        <a:lstStyle/>
        <a:p>
          <a:endParaRPr lang="en-US"/>
        </a:p>
      </dgm:t>
    </dgm:pt>
    <dgm:pt modelId="{3AFA1E0D-413B-4086-8C4B-E678610F591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 &amp; Evaluation</a:t>
          </a:r>
        </a:p>
      </dgm:t>
    </dgm:pt>
    <dgm:pt modelId="{6E0A316F-EAAC-4BA3-9098-B8CE7521F07E}" type="parTrans" cxnId="{6E4D4713-7FC7-4114-9EB1-27170754C306}">
      <dgm:prSet/>
      <dgm:spPr/>
      <dgm:t>
        <a:bodyPr/>
        <a:lstStyle/>
        <a:p>
          <a:endParaRPr lang="en-US"/>
        </a:p>
      </dgm:t>
    </dgm:pt>
    <dgm:pt modelId="{F0C9D976-3F6A-4341-A857-2841F042A178}" type="sibTrans" cxnId="{6E4D4713-7FC7-4114-9EB1-27170754C306}">
      <dgm:prSet/>
      <dgm:spPr/>
      <dgm:t>
        <a:bodyPr/>
        <a:lstStyle/>
        <a:p>
          <a:endParaRPr lang="en-US"/>
        </a:p>
      </dgm:t>
    </dgm:pt>
    <dgm:pt modelId="{34C33BFA-6B37-4E7D-9F0E-7F02CA6CB48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Key Contributions</a:t>
          </a:r>
        </a:p>
      </dgm:t>
    </dgm:pt>
    <dgm:pt modelId="{A0E45738-0A53-427C-870B-CE45E6533B70}" type="parTrans" cxnId="{BD772209-CD77-4314-A833-B7C6B28E9959}">
      <dgm:prSet/>
      <dgm:spPr/>
      <dgm:t>
        <a:bodyPr/>
        <a:lstStyle/>
        <a:p>
          <a:endParaRPr lang="en-US"/>
        </a:p>
      </dgm:t>
    </dgm:pt>
    <dgm:pt modelId="{1D04AB8C-7153-4FCC-94B1-5DF775701FE5}" type="sibTrans" cxnId="{BD772209-CD77-4314-A833-B7C6B28E9959}">
      <dgm:prSet/>
      <dgm:spPr/>
      <dgm:t>
        <a:bodyPr/>
        <a:lstStyle/>
        <a:p>
          <a:endParaRPr lang="en-US"/>
        </a:p>
      </dgm:t>
    </dgm:pt>
    <dgm:pt modelId="{25AEAA2E-BD68-4AAC-A4F8-A9A243AA59C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gm:t>
    </dgm:pt>
    <dgm:pt modelId="{573ED672-641F-42E9-B70A-DDB28CEE4E67}" type="parTrans" cxnId="{AA738684-E675-411E-B94F-530277AB0EDD}">
      <dgm:prSet/>
      <dgm:spPr/>
      <dgm:t>
        <a:bodyPr/>
        <a:lstStyle/>
        <a:p>
          <a:endParaRPr lang="en-US"/>
        </a:p>
      </dgm:t>
    </dgm:pt>
    <dgm:pt modelId="{47973DC2-9C3E-49FE-B0F9-5999F344CFFA}" type="sibTrans" cxnId="{AA738684-E675-411E-B94F-530277AB0EDD}">
      <dgm:prSet/>
      <dgm:spPr/>
      <dgm:t>
        <a:bodyPr/>
        <a:lstStyle/>
        <a:p>
          <a:endParaRPr lang="en-US"/>
        </a:p>
      </dgm:t>
    </dgm:pt>
    <dgm:pt modelId="{4A528C3A-2CE1-4DC4-A878-929D087218DD}" type="pres">
      <dgm:prSet presAssocID="{C7D23A4F-0099-4EF3-9B20-DE7880438371}" presName="linear" presStyleCnt="0">
        <dgm:presLayoutVars>
          <dgm:animLvl val="lvl"/>
          <dgm:resizeHandles val="exact"/>
        </dgm:presLayoutVars>
      </dgm:prSet>
      <dgm:spPr/>
    </dgm:pt>
    <dgm:pt modelId="{04651BF0-2799-4EAF-AC20-B8A8E194E5F8}" type="pres">
      <dgm:prSet presAssocID="{EF82B4F0-E4F5-4366-8BEC-EA118180BEC3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D08CB34D-498B-4EF6-B36A-A95C74491985}" type="pres">
      <dgm:prSet presAssocID="{C298F1BC-304C-43F1-848A-58F6A148815E}" presName="spacer" presStyleCnt="0"/>
      <dgm:spPr/>
    </dgm:pt>
    <dgm:pt modelId="{8CC7A1FE-536D-4CCB-B316-E9CD5D7E60DA}" type="pres">
      <dgm:prSet presAssocID="{8FB8D6AD-94A3-4851-A4FD-A138AA1E9AB4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BD72416-9F13-469C-828C-AFA7F91651E3}" type="pres">
      <dgm:prSet presAssocID="{8B0A7BB9-A567-43D7-99AF-97EF582E2102}" presName="spacer" presStyleCnt="0"/>
      <dgm:spPr/>
    </dgm:pt>
    <dgm:pt modelId="{1DA30F7A-75AE-4DB0-929A-A96369105E92}" type="pres">
      <dgm:prSet presAssocID="{9B771F18-216D-4D71-8F5C-458DCCD10728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D6EFA51-CBD6-415B-9F80-6B6AFB809840}" type="pres">
      <dgm:prSet presAssocID="{856502B4-4196-4EBF-85BD-28E5D4DCAEB1}" presName="spacer" presStyleCnt="0"/>
      <dgm:spPr/>
    </dgm:pt>
    <dgm:pt modelId="{1D85C608-0B34-4170-9FA4-128C95E66A80}" type="pres">
      <dgm:prSet presAssocID="{466D4D37-5C93-4AE2-B804-C9E0C0A5DED7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68B66DE6-B2B2-4B98-A071-FD8AA2B52EE8}" type="pres">
      <dgm:prSet presAssocID="{A492F47C-6C81-407D-9138-2DD56F54D5EC}" presName="spacer" presStyleCnt="0"/>
      <dgm:spPr/>
    </dgm:pt>
    <dgm:pt modelId="{01F4FDA6-AB44-4C54-B9B5-290DD26850DD}" type="pres">
      <dgm:prSet presAssocID="{FBAA2959-ADC5-428C-A278-97F2EF49532C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0A10331-144D-4F5C-B0BB-4C3A8DB01AED}" type="pres">
      <dgm:prSet presAssocID="{01F779E8-DBE6-4AFD-82A1-B14B58387BB9}" presName="spacer" presStyleCnt="0"/>
      <dgm:spPr/>
    </dgm:pt>
    <dgm:pt modelId="{C6BFB8FD-9C9A-49AB-8330-6F761EB2C62C}" type="pres">
      <dgm:prSet presAssocID="{01F7E287-7515-44FC-9919-C0648CECA1B2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2CCA2914-301D-4DBC-B900-2A4D723688A9}" type="pres">
      <dgm:prSet presAssocID="{2B3277A2-14B2-4A10-8583-9FD66C8374DF}" presName="spacer" presStyleCnt="0"/>
      <dgm:spPr/>
    </dgm:pt>
    <dgm:pt modelId="{921E2959-2EB7-4C1B-AA6F-CDA5A3F2FC4E}" type="pres">
      <dgm:prSet presAssocID="{3AFA1E0D-413B-4086-8C4B-E678610F591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BE4AA3F-7C2E-435F-A0A9-8A96BC9BCC90}" type="pres">
      <dgm:prSet presAssocID="{F0C9D976-3F6A-4341-A857-2841F042A178}" presName="spacer" presStyleCnt="0"/>
      <dgm:spPr/>
    </dgm:pt>
    <dgm:pt modelId="{C74A9412-B4A2-4AF6-9F9B-1BCD5D5D5DF6}" type="pres">
      <dgm:prSet presAssocID="{34C33BFA-6B37-4E7D-9F0E-7F02CA6CB481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BC8B223A-D9CB-485D-AF64-BAD8B6A2E024}" type="pres">
      <dgm:prSet presAssocID="{1D04AB8C-7153-4FCC-94B1-5DF775701FE5}" presName="spacer" presStyleCnt="0"/>
      <dgm:spPr/>
    </dgm:pt>
    <dgm:pt modelId="{D10FCFE2-DCBC-4BC7-B5E4-FDE208F58012}" type="pres">
      <dgm:prSet presAssocID="{25AEAA2E-BD68-4AAC-A4F8-A9A243AA59C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666C7D05-70E3-4A45-ADD0-7E0466F5C39A}" type="presOf" srcId="{25AEAA2E-BD68-4AAC-A4F8-A9A243AA59C4}" destId="{D10FCFE2-DCBC-4BC7-B5E4-FDE208F58012}" srcOrd="0" destOrd="0" presId="urn:microsoft.com/office/officeart/2005/8/layout/vList2"/>
    <dgm:cxn modelId="{BD772209-CD77-4314-A833-B7C6B28E9959}" srcId="{C7D23A4F-0099-4EF3-9B20-DE7880438371}" destId="{34C33BFA-6B37-4E7D-9F0E-7F02CA6CB481}" srcOrd="7" destOrd="0" parTransId="{A0E45738-0A53-427C-870B-CE45E6533B70}" sibTransId="{1D04AB8C-7153-4FCC-94B1-5DF775701FE5}"/>
    <dgm:cxn modelId="{A08F9D0A-E549-45A0-B58B-ACDAC3837F7E}" srcId="{C7D23A4F-0099-4EF3-9B20-DE7880438371}" destId="{01F7E287-7515-44FC-9919-C0648CECA1B2}" srcOrd="5" destOrd="0" parTransId="{A60925E3-6BF8-4A95-B20C-73B1FDD1D297}" sibTransId="{2B3277A2-14B2-4A10-8583-9FD66C8374DF}"/>
    <dgm:cxn modelId="{01B12E0E-1E64-4768-BE98-51238602055C}" srcId="{C7D23A4F-0099-4EF3-9B20-DE7880438371}" destId="{EF82B4F0-E4F5-4366-8BEC-EA118180BEC3}" srcOrd="0" destOrd="0" parTransId="{8A217A9C-CA20-49F2-8CD6-C1AFEA8083F1}" sibTransId="{C298F1BC-304C-43F1-848A-58F6A148815E}"/>
    <dgm:cxn modelId="{8F388210-7D24-477D-95A0-01AA947519B9}" srcId="{C7D23A4F-0099-4EF3-9B20-DE7880438371}" destId="{466D4D37-5C93-4AE2-B804-C9E0C0A5DED7}" srcOrd="3" destOrd="0" parTransId="{00B63B57-55C4-4E55-B61F-A8B64CEBA687}" sibTransId="{A492F47C-6C81-407D-9138-2DD56F54D5EC}"/>
    <dgm:cxn modelId="{6E4D4713-7FC7-4114-9EB1-27170754C306}" srcId="{C7D23A4F-0099-4EF3-9B20-DE7880438371}" destId="{3AFA1E0D-413B-4086-8C4B-E678610F5915}" srcOrd="6" destOrd="0" parTransId="{6E0A316F-EAAC-4BA3-9098-B8CE7521F07E}" sibTransId="{F0C9D976-3F6A-4341-A857-2841F042A178}"/>
    <dgm:cxn modelId="{DEF8C13B-1F6C-45B5-BB16-9E857FD92CCB}" type="presOf" srcId="{01F7E287-7515-44FC-9919-C0648CECA1B2}" destId="{C6BFB8FD-9C9A-49AB-8330-6F761EB2C62C}" srcOrd="0" destOrd="0" presId="urn:microsoft.com/office/officeart/2005/8/layout/vList2"/>
    <dgm:cxn modelId="{BD77533C-3414-41A9-A698-8AAD166287EA}" type="presOf" srcId="{8FB8D6AD-94A3-4851-A4FD-A138AA1E9AB4}" destId="{8CC7A1FE-536D-4CCB-B316-E9CD5D7E60DA}" srcOrd="0" destOrd="0" presId="urn:microsoft.com/office/officeart/2005/8/layout/vList2"/>
    <dgm:cxn modelId="{3CBF3E47-6F29-48D4-993F-20E528A34D5E}" type="presOf" srcId="{C7D23A4F-0099-4EF3-9B20-DE7880438371}" destId="{4A528C3A-2CE1-4DC4-A878-929D087218DD}" srcOrd="0" destOrd="0" presId="urn:microsoft.com/office/officeart/2005/8/layout/vList2"/>
    <dgm:cxn modelId="{97494167-74E2-45C6-8390-03E4C9C6EB0C}" srcId="{C7D23A4F-0099-4EF3-9B20-DE7880438371}" destId="{9B771F18-216D-4D71-8F5C-458DCCD10728}" srcOrd="2" destOrd="0" parTransId="{41A68D77-FA7F-45FD-A821-73837DD88147}" sibTransId="{856502B4-4196-4EBF-85BD-28E5D4DCAEB1}"/>
    <dgm:cxn modelId="{13048B6E-8C9B-4C85-84B8-E9E23AEAEEAD}" type="presOf" srcId="{FBAA2959-ADC5-428C-A278-97F2EF49532C}" destId="{01F4FDA6-AB44-4C54-B9B5-290DD26850DD}" srcOrd="0" destOrd="0" presId="urn:microsoft.com/office/officeart/2005/8/layout/vList2"/>
    <dgm:cxn modelId="{42773A52-F6B7-49E6-B198-C5B3EE4D42F3}" srcId="{C7D23A4F-0099-4EF3-9B20-DE7880438371}" destId="{8FB8D6AD-94A3-4851-A4FD-A138AA1E9AB4}" srcOrd="1" destOrd="0" parTransId="{96704FC6-B3DE-4050-B0D5-647CED4251D4}" sibTransId="{8B0A7BB9-A567-43D7-99AF-97EF582E2102}"/>
    <dgm:cxn modelId="{9A7AAE58-72E2-4F9C-B875-8C564CA605D3}" type="presOf" srcId="{34C33BFA-6B37-4E7D-9F0E-7F02CA6CB481}" destId="{C74A9412-B4A2-4AF6-9F9B-1BCD5D5D5DF6}" srcOrd="0" destOrd="0" presId="urn:microsoft.com/office/officeart/2005/8/layout/vList2"/>
    <dgm:cxn modelId="{AA738684-E675-411E-B94F-530277AB0EDD}" srcId="{C7D23A4F-0099-4EF3-9B20-DE7880438371}" destId="{25AEAA2E-BD68-4AAC-A4F8-A9A243AA59C4}" srcOrd="8" destOrd="0" parTransId="{573ED672-641F-42E9-B70A-DDB28CEE4E67}" sibTransId="{47973DC2-9C3E-49FE-B0F9-5999F344CFFA}"/>
    <dgm:cxn modelId="{3FC80597-D9B7-4F8D-9A81-3ECED72887C8}" srcId="{C7D23A4F-0099-4EF3-9B20-DE7880438371}" destId="{FBAA2959-ADC5-428C-A278-97F2EF49532C}" srcOrd="4" destOrd="0" parTransId="{E8A34895-A62A-4058-BFDE-6C18F817978D}" sibTransId="{01F779E8-DBE6-4AFD-82A1-B14B58387BB9}"/>
    <dgm:cxn modelId="{8C501AC7-6B6E-4BD5-895F-C8F1E93F7484}" type="presOf" srcId="{3AFA1E0D-413B-4086-8C4B-E678610F5915}" destId="{921E2959-2EB7-4C1B-AA6F-CDA5A3F2FC4E}" srcOrd="0" destOrd="0" presId="urn:microsoft.com/office/officeart/2005/8/layout/vList2"/>
    <dgm:cxn modelId="{D51028D2-82C6-4C17-A164-CCF95CB829B5}" type="presOf" srcId="{466D4D37-5C93-4AE2-B804-C9E0C0A5DED7}" destId="{1D85C608-0B34-4170-9FA4-128C95E66A80}" srcOrd="0" destOrd="0" presId="urn:microsoft.com/office/officeart/2005/8/layout/vList2"/>
    <dgm:cxn modelId="{CA957ED8-3156-41E0-AFA8-5DC962CF0718}" type="presOf" srcId="{EF82B4F0-E4F5-4366-8BEC-EA118180BEC3}" destId="{04651BF0-2799-4EAF-AC20-B8A8E194E5F8}" srcOrd="0" destOrd="0" presId="urn:microsoft.com/office/officeart/2005/8/layout/vList2"/>
    <dgm:cxn modelId="{C7E2C7DD-04E9-4C37-8913-565574930E05}" type="presOf" srcId="{9B771F18-216D-4D71-8F5C-458DCCD10728}" destId="{1DA30F7A-75AE-4DB0-929A-A96369105E92}" srcOrd="0" destOrd="0" presId="urn:microsoft.com/office/officeart/2005/8/layout/vList2"/>
    <dgm:cxn modelId="{DC78477C-FFDF-47EE-B62B-D04A729153D4}" type="presParOf" srcId="{4A528C3A-2CE1-4DC4-A878-929D087218DD}" destId="{04651BF0-2799-4EAF-AC20-B8A8E194E5F8}" srcOrd="0" destOrd="0" presId="urn:microsoft.com/office/officeart/2005/8/layout/vList2"/>
    <dgm:cxn modelId="{835342F4-2267-4A3B-8F74-30F4A1558C8B}" type="presParOf" srcId="{4A528C3A-2CE1-4DC4-A878-929D087218DD}" destId="{D08CB34D-498B-4EF6-B36A-A95C74491985}" srcOrd="1" destOrd="0" presId="urn:microsoft.com/office/officeart/2005/8/layout/vList2"/>
    <dgm:cxn modelId="{B0D10F49-6748-46DD-9B8D-1AA123F7D116}" type="presParOf" srcId="{4A528C3A-2CE1-4DC4-A878-929D087218DD}" destId="{8CC7A1FE-536D-4CCB-B316-E9CD5D7E60DA}" srcOrd="2" destOrd="0" presId="urn:microsoft.com/office/officeart/2005/8/layout/vList2"/>
    <dgm:cxn modelId="{4E545815-1CED-4D5C-9F0B-872F3D503FF5}" type="presParOf" srcId="{4A528C3A-2CE1-4DC4-A878-929D087218DD}" destId="{DBD72416-9F13-469C-828C-AFA7F91651E3}" srcOrd="3" destOrd="0" presId="urn:microsoft.com/office/officeart/2005/8/layout/vList2"/>
    <dgm:cxn modelId="{E7658FE6-4C67-424A-B7EF-FD3C93268F42}" type="presParOf" srcId="{4A528C3A-2CE1-4DC4-A878-929D087218DD}" destId="{1DA30F7A-75AE-4DB0-929A-A96369105E92}" srcOrd="4" destOrd="0" presId="urn:microsoft.com/office/officeart/2005/8/layout/vList2"/>
    <dgm:cxn modelId="{AA916797-50D8-4841-B519-E09A97EC1369}" type="presParOf" srcId="{4A528C3A-2CE1-4DC4-A878-929D087218DD}" destId="{8D6EFA51-CBD6-415B-9F80-6B6AFB809840}" srcOrd="5" destOrd="0" presId="urn:microsoft.com/office/officeart/2005/8/layout/vList2"/>
    <dgm:cxn modelId="{4853F0E6-8882-4C09-9941-9B94A9A9CDAD}" type="presParOf" srcId="{4A528C3A-2CE1-4DC4-A878-929D087218DD}" destId="{1D85C608-0B34-4170-9FA4-128C95E66A80}" srcOrd="6" destOrd="0" presId="urn:microsoft.com/office/officeart/2005/8/layout/vList2"/>
    <dgm:cxn modelId="{F6F185E5-90DD-49BB-9CF0-28A5DE724DF9}" type="presParOf" srcId="{4A528C3A-2CE1-4DC4-A878-929D087218DD}" destId="{68B66DE6-B2B2-4B98-A071-FD8AA2B52EE8}" srcOrd="7" destOrd="0" presId="urn:microsoft.com/office/officeart/2005/8/layout/vList2"/>
    <dgm:cxn modelId="{BA054DA1-CA59-4632-8EC6-54744C0DB108}" type="presParOf" srcId="{4A528C3A-2CE1-4DC4-A878-929D087218DD}" destId="{01F4FDA6-AB44-4C54-B9B5-290DD26850DD}" srcOrd="8" destOrd="0" presId="urn:microsoft.com/office/officeart/2005/8/layout/vList2"/>
    <dgm:cxn modelId="{2560A435-2A70-4424-B845-315AEA72F09A}" type="presParOf" srcId="{4A528C3A-2CE1-4DC4-A878-929D087218DD}" destId="{A0A10331-144D-4F5C-B0BB-4C3A8DB01AED}" srcOrd="9" destOrd="0" presId="urn:microsoft.com/office/officeart/2005/8/layout/vList2"/>
    <dgm:cxn modelId="{0A0E93C5-A069-41C5-84C1-7515D2E929AE}" type="presParOf" srcId="{4A528C3A-2CE1-4DC4-A878-929D087218DD}" destId="{C6BFB8FD-9C9A-49AB-8330-6F761EB2C62C}" srcOrd="10" destOrd="0" presId="urn:microsoft.com/office/officeart/2005/8/layout/vList2"/>
    <dgm:cxn modelId="{A95C863A-678F-4C6C-A147-674236486D8D}" type="presParOf" srcId="{4A528C3A-2CE1-4DC4-A878-929D087218DD}" destId="{2CCA2914-301D-4DBC-B900-2A4D723688A9}" srcOrd="11" destOrd="0" presId="urn:microsoft.com/office/officeart/2005/8/layout/vList2"/>
    <dgm:cxn modelId="{A67899C0-44E9-4E5A-A5F7-19CCA33AC024}" type="presParOf" srcId="{4A528C3A-2CE1-4DC4-A878-929D087218DD}" destId="{921E2959-2EB7-4C1B-AA6F-CDA5A3F2FC4E}" srcOrd="12" destOrd="0" presId="urn:microsoft.com/office/officeart/2005/8/layout/vList2"/>
    <dgm:cxn modelId="{7A259530-0E8C-4592-9A47-9543D261C9BC}" type="presParOf" srcId="{4A528C3A-2CE1-4DC4-A878-929D087218DD}" destId="{6BE4AA3F-7C2E-435F-A0A9-8A96BC9BCC90}" srcOrd="13" destOrd="0" presId="urn:microsoft.com/office/officeart/2005/8/layout/vList2"/>
    <dgm:cxn modelId="{73002429-DAC7-4845-AE3C-560D00BBB334}" type="presParOf" srcId="{4A528C3A-2CE1-4DC4-A878-929D087218DD}" destId="{C74A9412-B4A2-4AF6-9F9B-1BCD5D5D5DF6}" srcOrd="14" destOrd="0" presId="urn:microsoft.com/office/officeart/2005/8/layout/vList2"/>
    <dgm:cxn modelId="{A389ED4D-E31F-4EB1-83B3-7BEC564CB264}" type="presParOf" srcId="{4A528C3A-2CE1-4DC4-A878-929D087218DD}" destId="{BC8B223A-D9CB-485D-AF64-BAD8B6A2E024}" srcOrd="15" destOrd="0" presId="urn:microsoft.com/office/officeart/2005/8/layout/vList2"/>
    <dgm:cxn modelId="{ADC61FD1-F634-4FA1-AD48-CE5DBD24C92C}" type="presParOf" srcId="{4A528C3A-2CE1-4DC4-A878-929D087218DD}" destId="{D10FCFE2-DCBC-4BC7-B5E4-FDE208F5801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ECD408-D7F1-4084-AD89-DB618D9740D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4B3B1-54F0-4D8D-86C8-4AD6FBAD08AB}">
      <dgm:prSet custT="1"/>
      <dgm:spPr/>
      <dgm:t>
        <a:bodyPr/>
        <a:lstStyle/>
        <a:p>
          <a:r>
            <a:rPr lang="en-IN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RAM VM Performance </a:t>
          </a:r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data(CPU, RAM, Storage)</a:t>
          </a:r>
          <a:endParaRPr lang="en-US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90555D-BF07-4509-A4D6-71832BE2EF3A}" type="parTrans" cxnId="{6DE08E25-C86C-4A10-8A13-A7842D2CB27E}">
      <dgm:prSet/>
      <dgm:spPr/>
      <dgm:t>
        <a:bodyPr/>
        <a:lstStyle/>
        <a:p>
          <a:endParaRPr lang="en-US"/>
        </a:p>
      </dgm:t>
    </dgm:pt>
    <dgm:pt modelId="{72195FFE-DC65-42B5-A63E-60D644F1BBD1}" type="sibTrans" cxnId="{6DE08E25-C86C-4A10-8A13-A7842D2CB27E}">
      <dgm:prSet/>
      <dgm:spPr/>
      <dgm:t>
        <a:bodyPr/>
        <a:lstStyle/>
        <a:p>
          <a:endParaRPr lang="en-US"/>
        </a:p>
      </dgm:t>
    </dgm:pt>
    <dgm:pt modelId="{8A10C8B4-DFDF-4576-8CD0-E3E955D7A10E}">
      <dgm:prSet custT="1"/>
      <dgm:spPr/>
      <dgm:t>
        <a:bodyPr/>
        <a:lstStyle/>
        <a:p>
          <a:pPr algn="l"/>
          <a:r>
            <a:rPr lang="en-IN" sz="9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Processing </a:t>
          </a:r>
        </a:p>
        <a:p>
          <a:pPr algn="l"/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–Null Value interpolation</a:t>
          </a:r>
        </a:p>
        <a:p>
          <a:pPr algn="l"/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- Outlier detection</a:t>
          </a:r>
        </a:p>
        <a:p>
          <a:pPr algn="l"/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-Normalization (</a:t>
          </a:r>
          <a:r>
            <a:rPr lang="en-IN" sz="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Minmaxscaler</a:t>
          </a:r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11ADC65B-A396-427E-9BE8-8CB903F59D6C}" type="parTrans" cxnId="{56011B75-871F-4C8E-A3A6-3A174A5DB2BA}">
      <dgm:prSet/>
      <dgm:spPr/>
      <dgm:t>
        <a:bodyPr/>
        <a:lstStyle/>
        <a:p>
          <a:endParaRPr lang="en-US"/>
        </a:p>
      </dgm:t>
    </dgm:pt>
    <dgm:pt modelId="{ACD215FC-1A8F-4661-B5DC-2E7221D9ADA4}" type="sibTrans" cxnId="{56011B75-871F-4C8E-A3A6-3A174A5DB2BA}">
      <dgm:prSet/>
      <dgm:spPr/>
      <dgm:t>
        <a:bodyPr/>
        <a:lstStyle/>
        <a:p>
          <a:endParaRPr lang="en-US"/>
        </a:p>
      </dgm:t>
    </dgm:pt>
    <dgm:pt modelId="{6FCBD19C-1C59-4393-BA88-602EC78FE794}">
      <dgm:prSet custT="1"/>
      <dgm:spPr/>
      <dgm:t>
        <a:bodyPr/>
        <a:lstStyle/>
        <a:p>
          <a:pPr algn="l"/>
          <a:endParaRPr lang="en-IN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IN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Sliding Window Conversion</a:t>
          </a:r>
        </a:p>
        <a:p>
          <a:pPr algn="l"/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-Multivariate time series sequence</a:t>
          </a:r>
        </a:p>
        <a:p>
          <a:pPr algn="l"/>
          <a:endParaRPr lang="en-US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786BEA-5643-46F8-A975-3CE289E59AE2}" type="parTrans" cxnId="{AEAAB363-F8B7-4D07-A1D5-03AC727A5AD3}">
      <dgm:prSet/>
      <dgm:spPr/>
      <dgm:t>
        <a:bodyPr/>
        <a:lstStyle/>
        <a:p>
          <a:endParaRPr lang="en-US"/>
        </a:p>
      </dgm:t>
    </dgm:pt>
    <dgm:pt modelId="{C045C629-6962-463A-890E-403803A9F835}" type="sibTrans" cxnId="{AEAAB363-F8B7-4D07-A1D5-03AC727A5AD3}">
      <dgm:prSet/>
      <dgm:spPr/>
      <dgm:t>
        <a:bodyPr/>
        <a:lstStyle/>
        <a:p>
          <a:endParaRPr lang="en-US"/>
        </a:p>
      </dgm:t>
    </dgm:pt>
    <dgm:pt modelId="{A1B0BDB2-1CD1-44EA-A60F-5BBD3B800558}">
      <dgm:prSet custT="1"/>
      <dgm:spPr/>
      <dgm:t>
        <a:bodyPr/>
        <a:lstStyle/>
        <a:p>
          <a:pPr algn="l"/>
          <a:r>
            <a:rPr lang="en-IN" sz="9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 Training</a:t>
          </a:r>
        </a:p>
        <a:p>
          <a:pPr algn="l"/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LSTM</a:t>
          </a:r>
        </a:p>
        <a:p>
          <a:pPr algn="l"/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CNN-LSTM</a:t>
          </a:r>
        </a:p>
        <a:p>
          <a:pPr algn="l"/>
          <a:r>
            <a:rPr lang="en-US" sz="9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Transformer</a:t>
          </a:r>
        </a:p>
        <a:p>
          <a:pPr algn="l"/>
          <a:r>
            <a:rPr lang="en-US" sz="900" dirty="0">
              <a:latin typeface="Times New Roman" panose="02020603050405020304" pitchFamily="18" charset="0"/>
              <a:cs typeface="Times New Roman" panose="02020603050405020304" pitchFamily="18" charset="0"/>
            </a:rPr>
            <a:t>(Epochs, Batch size,)</a:t>
          </a:r>
        </a:p>
      </dgm:t>
    </dgm:pt>
    <dgm:pt modelId="{66A6DE43-0E45-46C6-8643-7937663A36A9}" type="parTrans" cxnId="{CFC32255-D9CA-412F-AA21-AF03B63F2D34}">
      <dgm:prSet/>
      <dgm:spPr/>
      <dgm:t>
        <a:bodyPr/>
        <a:lstStyle/>
        <a:p>
          <a:endParaRPr lang="en-US"/>
        </a:p>
      </dgm:t>
    </dgm:pt>
    <dgm:pt modelId="{6C194840-CCFA-4949-87F3-60EFF5A342FE}" type="sibTrans" cxnId="{CFC32255-D9CA-412F-AA21-AF03B63F2D34}">
      <dgm:prSet/>
      <dgm:spPr/>
      <dgm:t>
        <a:bodyPr/>
        <a:lstStyle/>
        <a:p>
          <a:endParaRPr lang="en-US"/>
        </a:p>
      </dgm:t>
    </dgm:pt>
    <dgm:pt modelId="{5641FF76-B4F3-4420-938F-28C24EED1488}">
      <dgm:prSet custT="1"/>
      <dgm:spPr/>
      <dgm:t>
        <a:bodyPr/>
        <a:lstStyle/>
        <a:p>
          <a:pPr algn="l"/>
          <a:r>
            <a:rPr lang="en-US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 Evaluation</a:t>
          </a:r>
        </a:p>
        <a:p>
          <a:pPr algn="l"/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-MAE, RMSE metrics</a:t>
          </a:r>
        </a:p>
        <a:p>
          <a:pPr algn="l"/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-Comparison across models</a:t>
          </a:r>
        </a:p>
      </dgm:t>
    </dgm:pt>
    <dgm:pt modelId="{A2703DEA-3DB5-4D4A-B7DF-659E722F4FD2}" type="parTrans" cxnId="{243DB698-3145-44C4-AA91-1CB95C602BF7}">
      <dgm:prSet/>
      <dgm:spPr/>
      <dgm:t>
        <a:bodyPr/>
        <a:lstStyle/>
        <a:p>
          <a:endParaRPr lang="en-US"/>
        </a:p>
      </dgm:t>
    </dgm:pt>
    <dgm:pt modelId="{83D4FD87-EA3D-48D9-B5BB-D6A4A525B94C}" type="sibTrans" cxnId="{243DB698-3145-44C4-AA91-1CB95C602BF7}">
      <dgm:prSet/>
      <dgm:spPr/>
      <dgm:t>
        <a:bodyPr/>
        <a:lstStyle/>
        <a:p>
          <a:endParaRPr lang="en-US"/>
        </a:p>
      </dgm:t>
    </dgm:pt>
    <dgm:pt modelId="{ADBAB2F2-8692-427C-8F52-933B2D4BE7DC}">
      <dgm:prSet custT="1"/>
      <dgm:spPr/>
      <dgm:t>
        <a:bodyPr/>
        <a:lstStyle/>
        <a:p>
          <a:pPr algn="l"/>
          <a:r>
            <a:rPr lang="en-IN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Chaos-1 Testing</a:t>
          </a:r>
        </a:p>
        <a:p>
          <a:pPr algn="l"/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- Inject Random resource spikes</a:t>
          </a:r>
        </a:p>
        <a:p>
          <a:pPr algn="l"/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-Validation Prediction stability</a:t>
          </a:r>
          <a:endParaRPr lang="en-US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BE3C12-A9C8-4882-838F-A435D2325BAC}" type="parTrans" cxnId="{9C20EEB7-8D09-43B3-BC7B-189EAA08059C}">
      <dgm:prSet/>
      <dgm:spPr/>
      <dgm:t>
        <a:bodyPr/>
        <a:lstStyle/>
        <a:p>
          <a:endParaRPr lang="en-US"/>
        </a:p>
      </dgm:t>
    </dgm:pt>
    <dgm:pt modelId="{5D03BB87-2861-4359-A88C-30F7A926F4F2}" type="sibTrans" cxnId="{9C20EEB7-8D09-43B3-BC7B-189EAA08059C}">
      <dgm:prSet/>
      <dgm:spPr/>
      <dgm:t>
        <a:bodyPr/>
        <a:lstStyle/>
        <a:p>
          <a:endParaRPr lang="en-US"/>
        </a:p>
      </dgm:t>
    </dgm:pt>
    <dgm:pt modelId="{89D6CC7E-1F99-4C89-97F4-259B9F5739C7}">
      <dgm:prSet custT="1"/>
      <dgm:spPr/>
      <dgm:t>
        <a:bodyPr/>
        <a:lstStyle/>
        <a:p>
          <a:r>
            <a:rPr lang="en-IN" sz="800" b="1" dirty="0">
              <a:latin typeface="Times New Roman" panose="02020603050405020304" pitchFamily="18" charset="0"/>
              <a:cs typeface="Times New Roman" panose="02020603050405020304" pitchFamily="18" charset="0"/>
            </a:rPr>
            <a:t>Output Generation</a:t>
          </a:r>
        </a:p>
        <a:p>
          <a:r>
            <a:rPr lang="en-IN" sz="800" dirty="0">
              <a:latin typeface="Times New Roman" panose="02020603050405020304" pitchFamily="18" charset="0"/>
              <a:cs typeface="Times New Roman" panose="02020603050405020304" pitchFamily="18" charset="0"/>
            </a:rPr>
            <a:t>- Excel export: Actual vs predicted</a:t>
          </a:r>
          <a:br>
            <a:rPr lang="en-IN" sz="8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800" dirty="0">
              <a:latin typeface="Times New Roman" panose="02020603050405020304" pitchFamily="18" charset="0"/>
              <a:cs typeface="Times New Roman" panose="02020603050405020304" pitchFamily="18" charset="0"/>
            </a:rPr>
            <a:t>- Power BI dashboard, Forecast trends </a:t>
          </a:r>
        </a:p>
        <a:p>
          <a:endParaRPr lang="en-IN" sz="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B320B3-990B-46CA-A2D2-765A3D798A3C}" type="parTrans" cxnId="{B54B4700-9635-4146-B09E-E4029B0CD254}">
      <dgm:prSet/>
      <dgm:spPr/>
      <dgm:t>
        <a:bodyPr/>
        <a:lstStyle/>
        <a:p>
          <a:endParaRPr lang="en-IN"/>
        </a:p>
      </dgm:t>
    </dgm:pt>
    <dgm:pt modelId="{47DB705A-37A2-4A2A-94B6-1F729F636D27}" type="sibTrans" cxnId="{B54B4700-9635-4146-B09E-E4029B0CD254}">
      <dgm:prSet/>
      <dgm:spPr/>
      <dgm:t>
        <a:bodyPr/>
        <a:lstStyle/>
        <a:p>
          <a:endParaRPr lang="en-IN"/>
        </a:p>
      </dgm:t>
    </dgm:pt>
    <dgm:pt modelId="{9CC8D3B6-19A5-4B4A-9AB3-6393C36DF0D8}" type="pres">
      <dgm:prSet presAssocID="{23ECD408-D7F1-4084-AD89-DB618D9740D5}" presName="Name0" presStyleCnt="0">
        <dgm:presLayoutVars>
          <dgm:dir/>
          <dgm:resizeHandles val="exact"/>
        </dgm:presLayoutVars>
      </dgm:prSet>
      <dgm:spPr/>
    </dgm:pt>
    <dgm:pt modelId="{58CE01C0-E39B-4949-A093-1A03D3B81983}" type="pres">
      <dgm:prSet presAssocID="{CDD4B3B1-54F0-4D8D-86C8-4AD6FBAD08AB}" presName="node" presStyleLbl="node1" presStyleIdx="0" presStyleCnt="7">
        <dgm:presLayoutVars>
          <dgm:bulletEnabled val="1"/>
        </dgm:presLayoutVars>
      </dgm:prSet>
      <dgm:spPr/>
    </dgm:pt>
    <dgm:pt modelId="{7BC02711-86BF-4457-8284-4639A5298972}" type="pres">
      <dgm:prSet presAssocID="{72195FFE-DC65-42B5-A63E-60D644F1BBD1}" presName="sibTrans" presStyleLbl="sibTrans1D1" presStyleIdx="0" presStyleCnt="6"/>
      <dgm:spPr/>
    </dgm:pt>
    <dgm:pt modelId="{725067EA-F811-4324-AB78-F881AE90ADF7}" type="pres">
      <dgm:prSet presAssocID="{72195FFE-DC65-42B5-A63E-60D644F1BBD1}" presName="connectorText" presStyleLbl="sibTrans1D1" presStyleIdx="0" presStyleCnt="6"/>
      <dgm:spPr/>
    </dgm:pt>
    <dgm:pt modelId="{4B34EAAC-D7F7-4CEB-8A69-4F5E0B3C8C78}" type="pres">
      <dgm:prSet presAssocID="{8A10C8B4-DFDF-4576-8CD0-E3E955D7A10E}" presName="node" presStyleLbl="node1" presStyleIdx="1" presStyleCnt="7">
        <dgm:presLayoutVars>
          <dgm:bulletEnabled val="1"/>
        </dgm:presLayoutVars>
      </dgm:prSet>
      <dgm:spPr/>
    </dgm:pt>
    <dgm:pt modelId="{D6E71E0A-E432-4EEB-9852-513520E7E361}" type="pres">
      <dgm:prSet presAssocID="{ACD215FC-1A8F-4661-B5DC-2E7221D9ADA4}" presName="sibTrans" presStyleLbl="sibTrans1D1" presStyleIdx="1" presStyleCnt="6"/>
      <dgm:spPr/>
    </dgm:pt>
    <dgm:pt modelId="{8CF81CC7-3F43-4FE2-8620-CA3B13CA56CD}" type="pres">
      <dgm:prSet presAssocID="{ACD215FC-1A8F-4661-B5DC-2E7221D9ADA4}" presName="connectorText" presStyleLbl="sibTrans1D1" presStyleIdx="1" presStyleCnt="6"/>
      <dgm:spPr/>
    </dgm:pt>
    <dgm:pt modelId="{4588BC40-865A-44AF-9367-FB12D2074F21}" type="pres">
      <dgm:prSet presAssocID="{6FCBD19C-1C59-4393-BA88-602EC78FE794}" presName="node" presStyleLbl="node1" presStyleIdx="2" presStyleCnt="7">
        <dgm:presLayoutVars>
          <dgm:bulletEnabled val="1"/>
        </dgm:presLayoutVars>
      </dgm:prSet>
      <dgm:spPr/>
    </dgm:pt>
    <dgm:pt modelId="{D9A74448-14BA-48CD-A257-A221B79C403E}" type="pres">
      <dgm:prSet presAssocID="{C045C629-6962-463A-890E-403803A9F835}" presName="sibTrans" presStyleLbl="sibTrans1D1" presStyleIdx="2" presStyleCnt="6"/>
      <dgm:spPr/>
    </dgm:pt>
    <dgm:pt modelId="{D265F757-D188-4C6A-A1EF-4115B3078FA6}" type="pres">
      <dgm:prSet presAssocID="{C045C629-6962-463A-890E-403803A9F835}" presName="connectorText" presStyleLbl="sibTrans1D1" presStyleIdx="2" presStyleCnt="6"/>
      <dgm:spPr/>
    </dgm:pt>
    <dgm:pt modelId="{FD3219E2-D7A2-414E-B613-7EC869CC1169}" type="pres">
      <dgm:prSet presAssocID="{A1B0BDB2-1CD1-44EA-A60F-5BBD3B800558}" presName="node" presStyleLbl="node1" presStyleIdx="3" presStyleCnt="7">
        <dgm:presLayoutVars>
          <dgm:bulletEnabled val="1"/>
        </dgm:presLayoutVars>
      </dgm:prSet>
      <dgm:spPr/>
    </dgm:pt>
    <dgm:pt modelId="{3A1B7E03-4DD8-41FD-9F46-ED84994D07BD}" type="pres">
      <dgm:prSet presAssocID="{6C194840-CCFA-4949-87F3-60EFF5A342FE}" presName="sibTrans" presStyleLbl="sibTrans1D1" presStyleIdx="3" presStyleCnt="6"/>
      <dgm:spPr/>
    </dgm:pt>
    <dgm:pt modelId="{E53EE781-775C-4B00-BC52-701640220BC8}" type="pres">
      <dgm:prSet presAssocID="{6C194840-CCFA-4949-87F3-60EFF5A342FE}" presName="connectorText" presStyleLbl="sibTrans1D1" presStyleIdx="3" presStyleCnt="6"/>
      <dgm:spPr/>
    </dgm:pt>
    <dgm:pt modelId="{243CE090-93BB-432B-AA92-E451F3391305}" type="pres">
      <dgm:prSet presAssocID="{5641FF76-B4F3-4420-938F-28C24EED1488}" presName="node" presStyleLbl="node1" presStyleIdx="4" presStyleCnt="7">
        <dgm:presLayoutVars>
          <dgm:bulletEnabled val="1"/>
        </dgm:presLayoutVars>
      </dgm:prSet>
      <dgm:spPr/>
    </dgm:pt>
    <dgm:pt modelId="{369C31A0-6A8C-415D-B05C-6983B48025F0}" type="pres">
      <dgm:prSet presAssocID="{83D4FD87-EA3D-48D9-B5BB-D6A4A525B94C}" presName="sibTrans" presStyleLbl="sibTrans1D1" presStyleIdx="4" presStyleCnt="6"/>
      <dgm:spPr/>
    </dgm:pt>
    <dgm:pt modelId="{D49D5DCD-3C4F-4E6D-AFA4-5334FC330F3D}" type="pres">
      <dgm:prSet presAssocID="{83D4FD87-EA3D-48D9-B5BB-D6A4A525B94C}" presName="connectorText" presStyleLbl="sibTrans1D1" presStyleIdx="4" presStyleCnt="6"/>
      <dgm:spPr/>
    </dgm:pt>
    <dgm:pt modelId="{AF7F80AC-9414-49BF-B739-4395F136434B}" type="pres">
      <dgm:prSet presAssocID="{ADBAB2F2-8692-427C-8F52-933B2D4BE7DC}" presName="node" presStyleLbl="node1" presStyleIdx="5" presStyleCnt="7">
        <dgm:presLayoutVars>
          <dgm:bulletEnabled val="1"/>
        </dgm:presLayoutVars>
      </dgm:prSet>
      <dgm:spPr/>
    </dgm:pt>
    <dgm:pt modelId="{B6250802-A8EB-4FA4-AA9C-143FD83B1FFC}" type="pres">
      <dgm:prSet presAssocID="{5D03BB87-2861-4359-A88C-30F7A926F4F2}" presName="sibTrans" presStyleLbl="sibTrans1D1" presStyleIdx="5" presStyleCnt="6"/>
      <dgm:spPr/>
    </dgm:pt>
    <dgm:pt modelId="{BC447E6C-2304-474C-8FA1-F7F25F4C2E33}" type="pres">
      <dgm:prSet presAssocID="{5D03BB87-2861-4359-A88C-30F7A926F4F2}" presName="connectorText" presStyleLbl="sibTrans1D1" presStyleIdx="5" presStyleCnt="6"/>
      <dgm:spPr/>
    </dgm:pt>
    <dgm:pt modelId="{A215A22F-A309-40FF-A72E-183B9C739B9F}" type="pres">
      <dgm:prSet presAssocID="{89D6CC7E-1F99-4C89-97F4-259B9F5739C7}" presName="node" presStyleLbl="node1" presStyleIdx="6" presStyleCnt="7">
        <dgm:presLayoutVars>
          <dgm:bulletEnabled val="1"/>
        </dgm:presLayoutVars>
      </dgm:prSet>
      <dgm:spPr/>
    </dgm:pt>
  </dgm:ptLst>
  <dgm:cxnLst>
    <dgm:cxn modelId="{B54B4700-9635-4146-B09E-E4029B0CD254}" srcId="{23ECD408-D7F1-4084-AD89-DB618D9740D5}" destId="{89D6CC7E-1F99-4C89-97F4-259B9F5739C7}" srcOrd="6" destOrd="0" parTransId="{A8B320B3-990B-46CA-A2D2-765A3D798A3C}" sibTransId="{47DB705A-37A2-4A2A-94B6-1F729F636D27}"/>
    <dgm:cxn modelId="{6DE08E25-C86C-4A10-8A13-A7842D2CB27E}" srcId="{23ECD408-D7F1-4084-AD89-DB618D9740D5}" destId="{CDD4B3B1-54F0-4D8D-86C8-4AD6FBAD08AB}" srcOrd="0" destOrd="0" parTransId="{3290555D-BF07-4509-A4D6-71832BE2EF3A}" sibTransId="{72195FFE-DC65-42B5-A63E-60D644F1BBD1}"/>
    <dgm:cxn modelId="{E43D7126-0CF9-4210-A825-5F155379E2B8}" type="presOf" srcId="{72195FFE-DC65-42B5-A63E-60D644F1BBD1}" destId="{7BC02711-86BF-4457-8284-4639A5298972}" srcOrd="0" destOrd="0" presId="urn:microsoft.com/office/officeart/2016/7/layout/RepeatingBendingProcessNew"/>
    <dgm:cxn modelId="{AAE7F42E-582B-4763-8D39-A7D97E585C1A}" type="presOf" srcId="{5D03BB87-2861-4359-A88C-30F7A926F4F2}" destId="{B6250802-A8EB-4FA4-AA9C-143FD83B1FFC}" srcOrd="0" destOrd="0" presId="urn:microsoft.com/office/officeart/2016/7/layout/RepeatingBendingProcessNew"/>
    <dgm:cxn modelId="{B524FE35-BF11-411D-A38A-40F6B10E56D6}" type="presOf" srcId="{ADBAB2F2-8692-427C-8F52-933B2D4BE7DC}" destId="{AF7F80AC-9414-49BF-B739-4395F136434B}" srcOrd="0" destOrd="0" presId="urn:microsoft.com/office/officeart/2016/7/layout/RepeatingBendingProcessNew"/>
    <dgm:cxn modelId="{CF84DF3A-E466-411E-8888-3F3DDC871C2B}" type="presOf" srcId="{5D03BB87-2861-4359-A88C-30F7A926F4F2}" destId="{BC447E6C-2304-474C-8FA1-F7F25F4C2E33}" srcOrd="1" destOrd="0" presId="urn:microsoft.com/office/officeart/2016/7/layout/RepeatingBendingProcessNew"/>
    <dgm:cxn modelId="{5922123E-5238-48A7-B1A8-BEA8DEDFAEE4}" type="presOf" srcId="{CDD4B3B1-54F0-4D8D-86C8-4AD6FBAD08AB}" destId="{58CE01C0-E39B-4949-A093-1A03D3B81983}" srcOrd="0" destOrd="0" presId="urn:microsoft.com/office/officeart/2016/7/layout/RepeatingBendingProcessNew"/>
    <dgm:cxn modelId="{0E41B642-21F2-445D-9171-E27B95928AA5}" type="presOf" srcId="{A1B0BDB2-1CD1-44EA-A60F-5BBD3B800558}" destId="{FD3219E2-D7A2-414E-B613-7EC869CC1169}" srcOrd="0" destOrd="0" presId="urn:microsoft.com/office/officeart/2016/7/layout/RepeatingBendingProcessNew"/>
    <dgm:cxn modelId="{AEAAB363-F8B7-4D07-A1D5-03AC727A5AD3}" srcId="{23ECD408-D7F1-4084-AD89-DB618D9740D5}" destId="{6FCBD19C-1C59-4393-BA88-602EC78FE794}" srcOrd="2" destOrd="0" parTransId="{87786BEA-5643-46F8-A975-3CE289E59AE2}" sibTransId="{C045C629-6962-463A-890E-403803A9F835}"/>
    <dgm:cxn modelId="{A3D3DA63-DF49-4031-B50C-1AD77330729A}" type="presOf" srcId="{83D4FD87-EA3D-48D9-B5BB-D6A4A525B94C}" destId="{369C31A0-6A8C-415D-B05C-6983B48025F0}" srcOrd="0" destOrd="0" presId="urn:microsoft.com/office/officeart/2016/7/layout/RepeatingBendingProcessNew"/>
    <dgm:cxn modelId="{56011B75-871F-4C8E-A3A6-3A174A5DB2BA}" srcId="{23ECD408-D7F1-4084-AD89-DB618D9740D5}" destId="{8A10C8B4-DFDF-4576-8CD0-E3E955D7A10E}" srcOrd="1" destOrd="0" parTransId="{11ADC65B-A396-427E-9BE8-8CB903F59D6C}" sibTransId="{ACD215FC-1A8F-4661-B5DC-2E7221D9ADA4}"/>
    <dgm:cxn modelId="{CFC32255-D9CA-412F-AA21-AF03B63F2D34}" srcId="{23ECD408-D7F1-4084-AD89-DB618D9740D5}" destId="{A1B0BDB2-1CD1-44EA-A60F-5BBD3B800558}" srcOrd="3" destOrd="0" parTransId="{66A6DE43-0E45-46C6-8643-7937663A36A9}" sibTransId="{6C194840-CCFA-4949-87F3-60EFF5A342FE}"/>
    <dgm:cxn modelId="{EDDE7775-02A7-4EBC-A2D7-2B7C8F4CBA9F}" type="presOf" srcId="{ACD215FC-1A8F-4661-B5DC-2E7221D9ADA4}" destId="{8CF81CC7-3F43-4FE2-8620-CA3B13CA56CD}" srcOrd="1" destOrd="0" presId="urn:microsoft.com/office/officeart/2016/7/layout/RepeatingBendingProcessNew"/>
    <dgm:cxn modelId="{45D1D059-E745-4357-A712-C174ECA0E1BB}" type="presOf" srcId="{89D6CC7E-1F99-4C89-97F4-259B9F5739C7}" destId="{A215A22F-A309-40FF-A72E-183B9C739B9F}" srcOrd="0" destOrd="0" presId="urn:microsoft.com/office/officeart/2016/7/layout/RepeatingBendingProcessNew"/>
    <dgm:cxn modelId="{714E9A81-8762-4A53-9DB8-1A0D85AA94A8}" type="presOf" srcId="{6C194840-CCFA-4949-87F3-60EFF5A342FE}" destId="{3A1B7E03-4DD8-41FD-9F46-ED84994D07BD}" srcOrd="0" destOrd="0" presId="urn:microsoft.com/office/officeart/2016/7/layout/RepeatingBendingProcessNew"/>
    <dgm:cxn modelId="{27EC6282-3A65-4FAC-912F-FC7FA99E13E3}" type="presOf" srcId="{6C194840-CCFA-4949-87F3-60EFF5A342FE}" destId="{E53EE781-775C-4B00-BC52-701640220BC8}" srcOrd="1" destOrd="0" presId="urn:microsoft.com/office/officeart/2016/7/layout/RepeatingBendingProcessNew"/>
    <dgm:cxn modelId="{AC6A418F-E78B-49C8-946D-E301649EE804}" type="presOf" srcId="{ACD215FC-1A8F-4661-B5DC-2E7221D9ADA4}" destId="{D6E71E0A-E432-4EEB-9852-513520E7E361}" srcOrd="0" destOrd="0" presId="urn:microsoft.com/office/officeart/2016/7/layout/RepeatingBendingProcessNew"/>
    <dgm:cxn modelId="{9E326395-13CA-4BF1-99B6-A753A2E51A74}" type="presOf" srcId="{72195FFE-DC65-42B5-A63E-60D644F1BBD1}" destId="{725067EA-F811-4324-AB78-F881AE90ADF7}" srcOrd="1" destOrd="0" presId="urn:microsoft.com/office/officeart/2016/7/layout/RepeatingBendingProcessNew"/>
    <dgm:cxn modelId="{243DB698-3145-44C4-AA91-1CB95C602BF7}" srcId="{23ECD408-D7F1-4084-AD89-DB618D9740D5}" destId="{5641FF76-B4F3-4420-938F-28C24EED1488}" srcOrd="4" destOrd="0" parTransId="{A2703DEA-3DB5-4D4A-B7DF-659E722F4FD2}" sibTransId="{83D4FD87-EA3D-48D9-B5BB-D6A4A525B94C}"/>
    <dgm:cxn modelId="{7A20DB9D-C737-4650-96B3-26AC3FBE48E3}" type="presOf" srcId="{8A10C8B4-DFDF-4576-8CD0-E3E955D7A10E}" destId="{4B34EAAC-D7F7-4CEB-8A69-4F5E0B3C8C78}" srcOrd="0" destOrd="0" presId="urn:microsoft.com/office/officeart/2016/7/layout/RepeatingBendingProcessNew"/>
    <dgm:cxn modelId="{422A4CAD-3574-424A-A4C2-961FBD6E6417}" type="presOf" srcId="{C045C629-6962-463A-890E-403803A9F835}" destId="{D9A74448-14BA-48CD-A257-A221B79C403E}" srcOrd="0" destOrd="0" presId="urn:microsoft.com/office/officeart/2016/7/layout/RepeatingBendingProcessNew"/>
    <dgm:cxn modelId="{9C20EEB7-8D09-43B3-BC7B-189EAA08059C}" srcId="{23ECD408-D7F1-4084-AD89-DB618D9740D5}" destId="{ADBAB2F2-8692-427C-8F52-933B2D4BE7DC}" srcOrd="5" destOrd="0" parTransId="{37BE3C12-A9C8-4882-838F-A435D2325BAC}" sibTransId="{5D03BB87-2861-4359-A88C-30F7A926F4F2}"/>
    <dgm:cxn modelId="{DC680DBC-A85F-4731-BE50-F305FDF5FDDF}" type="presOf" srcId="{C045C629-6962-463A-890E-403803A9F835}" destId="{D265F757-D188-4C6A-A1EF-4115B3078FA6}" srcOrd="1" destOrd="0" presId="urn:microsoft.com/office/officeart/2016/7/layout/RepeatingBendingProcessNew"/>
    <dgm:cxn modelId="{7F3BDBBC-3E68-4909-969D-02D6A4EBD3D7}" type="presOf" srcId="{83D4FD87-EA3D-48D9-B5BB-D6A4A525B94C}" destId="{D49D5DCD-3C4F-4E6D-AFA4-5334FC330F3D}" srcOrd="1" destOrd="0" presId="urn:microsoft.com/office/officeart/2016/7/layout/RepeatingBendingProcessNew"/>
    <dgm:cxn modelId="{64B2DED6-D5B0-4D4C-A356-94FC39200112}" type="presOf" srcId="{5641FF76-B4F3-4420-938F-28C24EED1488}" destId="{243CE090-93BB-432B-AA92-E451F3391305}" srcOrd="0" destOrd="0" presId="urn:microsoft.com/office/officeart/2016/7/layout/RepeatingBendingProcessNew"/>
    <dgm:cxn modelId="{4AF4D7E7-992F-490A-BD78-B87259978536}" type="presOf" srcId="{6FCBD19C-1C59-4393-BA88-602EC78FE794}" destId="{4588BC40-865A-44AF-9367-FB12D2074F21}" srcOrd="0" destOrd="0" presId="urn:microsoft.com/office/officeart/2016/7/layout/RepeatingBendingProcessNew"/>
    <dgm:cxn modelId="{5B1148FF-95FD-458A-9903-69AA22C197E6}" type="presOf" srcId="{23ECD408-D7F1-4084-AD89-DB618D9740D5}" destId="{9CC8D3B6-19A5-4B4A-9AB3-6393C36DF0D8}" srcOrd="0" destOrd="0" presId="urn:microsoft.com/office/officeart/2016/7/layout/RepeatingBendingProcessNew"/>
    <dgm:cxn modelId="{425DAAA3-A865-401E-B90A-6D2EAA838ABE}" type="presParOf" srcId="{9CC8D3B6-19A5-4B4A-9AB3-6393C36DF0D8}" destId="{58CE01C0-E39B-4949-A093-1A03D3B81983}" srcOrd="0" destOrd="0" presId="urn:microsoft.com/office/officeart/2016/7/layout/RepeatingBendingProcessNew"/>
    <dgm:cxn modelId="{165BDDD2-2FE7-4B54-8584-12DBFD9B7141}" type="presParOf" srcId="{9CC8D3B6-19A5-4B4A-9AB3-6393C36DF0D8}" destId="{7BC02711-86BF-4457-8284-4639A5298972}" srcOrd="1" destOrd="0" presId="urn:microsoft.com/office/officeart/2016/7/layout/RepeatingBendingProcessNew"/>
    <dgm:cxn modelId="{27C70412-3984-4CA2-9C99-E16A91600E77}" type="presParOf" srcId="{7BC02711-86BF-4457-8284-4639A5298972}" destId="{725067EA-F811-4324-AB78-F881AE90ADF7}" srcOrd="0" destOrd="0" presId="urn:microsoft.com/office/officeart/2016/7/layout/RepeatingBendingProcessNew"/>
    <dgm:cxn modelId="{7E6C063C-F0F4-4602-BFE0-9C8AE4ABD134}" type="presParOf" srcId="{9CC8D3B6-19A5-4B4A-9AB3-6393C36DF0D8}" destId="{4B34EAAC-D7F7-4CEB-8A69-4F5E0B3C8C78}" srcOrd="2" destOrd="0" presId="urn:microsoft.com/office/officeart/2016/7/layout/RepeatingBendingProcessNew"/>
    <dgm:cxn modelId="{27C2A0EA-4619-4F04-8C10-5DAEB797111C}" type="presParOf" srcId="{9CC8D3B6-19A5-4B4A-9AB3-6393C36DF0D8}" destId="{D6E71E0A-E432-4EEB-9852-513520E7E361}" srcOrd="3" destOrd="0" presId="urn:microsoft.com/office/officeart/2016/7/layout/RepeatingBendingProcessNew"/>
    <dgm:cxn modelId="{F21AB460-905F-4088-BFE2-8F573BF4096D}" type="presParOf" srcId="{D6E71E0A-E432-4EEB-9852-513520E7E361}" destId="{8CF81CC7-3F43-4FE2-8620-CA3B13CA56CD}" srcOrd="0" destOrd="0" presId="urn:microsoft.com/office/officeart/2016/7/layout/RepeatingBendingProcessNew"/>
    <dgm:cxn modelId="{47CBDC69-0FAE-4D25-BCCB-EBD827D816DE}" type="presParOf" srcId="{9CC8D3B6-19A5-4B4A-9AB3-6393C36DF0D8}" destId="{4588BC40-865A-44AF-9367-FB12D2074F21}" srcOrd="4" destOrd="0" presId="urn:microsoft.com/office/officeart/2016/7/layout/RepeatingBendingProcessNew"/>
    <dgm:cxn modelId="{0DEFDC90-8817-4A2E-BED6-29325DB3CC04}" type="presParOf" srcId="{9CC8D3B6-19A5-4B4A-9AB3-6393C36DF0D8}" destId="{D9A74448-14BA-48CD-A257-A221B79C403E}" srcOrd="5" destOrd="0" presId="urn:microsoft.com/office/officeart/2016/7/layout/RepeatingBendingProcessNew"/>
    <dgm:cxn modelId="{3DE9ED24-02DC-49CA-AB7B-7AA48FAB6C00}" type="presParOf" srcId="{D9A74448-14BA-48CD-A257-A221B79C403E}" destId="{D265F757-D188-4C6A-A1EF-4115B3078FA6}" srcOrd="0" destOrd="0" presId="urn:microsoft.com/office/officeart/2016/7/layout/RepeatingBendingProcessNew"/>
    <dgm:cxn modelId="{5E8F8B46-7EC5-4503-83DD-9B4EBD11E850}" type="presParOf" srcId="{9CC8D3B6-19A5-4B4A-9AB3-6393C36DF0D8}" destId="{FD3219E2-D7A2-414E-B613-7EC869CC1169}" srcOrd="6" destOrd="0" presId="urn:microsoft.com/office/officeart/2016/7/layout/RepeatingBendingProcessNew"/>
    <dgm:cxn modelId="{F2FC7B75-B2AF-40A3-BA27-E363A4B7B405}" type="presParOf" srcId="{9CC8D3B6-19A5-4B4A-9AB3-6393C36DF0D8}" destId="{3A1B7E03-4DD8-41FD-9F46-ED84994D07BD}" srcOrd="7" destOrd="0" presId="urn:microsoft.com/office/officeart/2016/7/layout/RepeatingBendingProcessNew"/>
    <dgm:cxn modelId="{B33DD0E6-ACE4-42C5-9DF6-78DDBBFC3C57}" type="presParOf" srcId="{3A1B7E03-4DD8-41FD-9F46-ED84994D07BD}" destId="{E53EE781-775C-4B00-BC52-701640220BC8}" srcOrd="0" destOrd="0" presId="urn:microsoft.com/office/officeart/2016/7/layout/RepeatingBendingProcessNew"/>
    <dgm:cxn modelId="{13029410-940A-4E32-894A-3B816B5A0F92}" type="presParOf" srcId="{9CC8D3B6-19A5-4B4A-9AB3-6393C36DF0D8}" destId="{243CE090-93BB-432B-AA92-E451F3391305}" srcOrd="8" destOrd="0" presId="urn:microsoft.com/office/officeart/2016/7/layout/RepeatingBendingProcessNew"/>
    <dgm:cxn modelId="{BA596FFF-B23D-4E75-A42B-6F1D35BC3C30}" type="presParOf" srcId="{9CC8D3B6-19A5-4B4A-9AB3-6393C36DF0D8}" destId="{369C31A0-6A8C-415D-B05C-6983B48025F0}" srcOrd="9" destOrd="0" presId="urn:microsoft.com/office/officeart/2016/7/layout/RepeatingBendingProcessNew"/>
    <dgm:cxn modelId="{C62845C2-AEFC-4D2B-9263-B15174B76E4D}" type="presParOf" srcId="{369C31A0-6A8C-415D-B05C-6983B48025F0}" destId="{D49D5DCD-3C4F-4E6D-AFA4-5334FC330F3D}" srcOrd="0" destOrd="0" presId="urn:microsoft.com/office/officeart/2016/7/layout/RepeatingBendingProcessNew"/>
    <dgm:cxn modelId="{55A65D6B-C002-4C50-BC16-17D6A5E0FBF3}" type="presParOf" srcId="{9CC8D3B6-19A5-4B4A-9AB3-6393C36DF0D8}" destId="{AF7F80AC-9414-49BF-B739-4395F136434B}" srcOrd="10" destOrd="0" presId="urn:microsoft.com/office/officeart/2016/7/layout/RepeatingBendingProcessNew"/>
    <dgm:cxn modelId="{B5543A5E-9C68-46A5-A2B0-ECB5FC084F75}" type="presParOf" srcId="{9CC8D3B6-19A5-4B4A-9AB3-6393C36DF0D8}" destId="{B6250802-A8EB-4FA4-AA9C-143FD83B1FFC}" srcOrd="11" destOrd="0" presId="urn:microsoft.com/office/officeart/2016/7/layout/RepeatingBendingProcessNew"/>
    <dgm:cxn modelId="{67D9FE24-069D-47F6-9CD3-C6A87592BA16}" type="presParOf" srcId="{B6250802-A8EB-4FA4-AA9C-143FD83B1FFC}" destId="{BC447E6C-2304-474C-8FA1-F7F25F4C2E33}" srcOrd="0" destOrd="0" presId="urn:microsoft.com/office/officeart/2016/7/layout/RepeatingBendingProcessNew"/>
    <dgm:cxn modelId="{3AAFC3F9-7071-4C39-BE25-C74CCDCD5943}" type="presParOf" srcId="{9CC8D3B6-19A5-4B4A-9AB3-6393C36DF0D8}" destId="{A215A22F-A309-40FF-A72E-183B9C739B9F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0BCC51-49B1-4B88-AF01-94737DF832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32BBAD-929E-4E1B-98E0-D4C1FB7D35A9}">
      <dgm:prSet/>
      <dgm:spPr/>
      <dgm:t>
        <a:bodyPr/>
        <a:lstStyle/>
        <a:p>
          <a:r>
            <a:rPr lang="en-IN" b="1"/>
            <a:t>LSTM Model</a:t>
          </a:r>
          <a:endParaRPr lang="en-US"/>
        </a:p>
      </dgm:t>
    </dgm:pt>
    <dgm:pt modelId="{5189CFC0-E2B8-4D17-A702-FEB6F4241C34}" type="parTrans" cxnId="{3404A52E-E27E-4B9C-8256-020FAF900CA5}">
      <dgm:prSet/>
      <dgm:spPr/>
      <dgm:t>
        <a:bodyPr/>
        <a:lstStyle/>
        <a:p>
          <a:endParaRPr lang="en-US"/>
        </a:p>
      </dgm:t>
    </dgm:pt>
    <dgm:pt modelId="{3D4B83E2-8933-4D94-8129-B661E87DE856}" type="sibTrans" cxnId="{3404A52E-E27E-4B9C-8256-020FAF900CA5}">
      <dgm:prSet/>
      <dgm:spPr/>
      <dgm:t>
        <a:bodyPr/>
        <a:lstStyle/>
        <a:p>
          <a:endParaRPr lang="en-US"/>
        </a:p>
      </dgm:t>
    </dgm:pt>
    <dgm:pt modelId="{45C5FC70-CB99-4C49-962C-BECF156AD415}">
      <dgm:prSet/>
      <dgm:spPr/>
      <dgm:t>
        <a:bodyPr/>
        <a:lstStyle/>
        <a:p>
          <a:r>
            <a:rPr lang="en-IN"/>
            <a:t>Captured long-term patterns in resource usage, especially effective for CPU trends</a:t>
          </a:r>
          <a:endParaRPr lang="en-US"/>
        </a:p>
      </dgm:t>
    </dgm:pt>
    <dgm:pt modelId="{50FEB636-C3EE-4DF5-A631-9A73995024F8}" type="parTrans" cxnId="{C7A92D96-EB76-4DEF-81B1-B0CB9819AD79}">
      <dgm:prSet/>
      <dgm:spPr/>
      <dgm:t>
        <a:bodyPr/>
        <a:lstStyle/>
        <a:p>
          <a:endParaRPr lang="en-US"/>
        </a:p>
      </dgm:t>
    </dgm:pt>
    <dgm:pt modelId="{DD6543BE-CD08-4F5C-9A77-A70CF77954CB}" type="sibTrans" cxnId="{C7A92D96-EB76-4DEF-81B1-B0CB9819AD79}">
      <dgm:prSet/>
      <dgm:spPr/>
      <dgm:t>
        <a:bodyPr/>
        <a:lstStyle/>
        <a:p>
          <a:endParaRPr lang="en-US"/>
        </a:p>
      </dgm:t>
    </dgm:pt>
    <dgm:pt modelId="{8BD34D27-0097-42DA-AAB7-12500AE394E0}">
      <dgm:prSet/>
      <dgm:spPr/>
      <dgm:t>
        <a:bodyPr/>
        <a:lstStyle/>
        <a:p>
          <a:r>
            <a:rPr lang="en-IN"/>
            <a:t>Slight underperformance during sudden demand spikes</a:t>
          </a:r>
          <a:endParaRPr lang="en-US"/>
        </a:p>
      </dgm:t>
    </dgm:pt>
    <dgm:pt modelId="{F4AED7E5-99E3-46E3-8A53-B1E5D9AD911B}" type="parTrans" cxnId="{60B3F3C2-348B-4423-8CF1-E3E104D8DEE7}">
      <dgm:prSet/>
      <dgm:spPr/>
      <dgm:t>
        <a:bodyPr/>
        <a:lstStyle/>
        <a:p>
          <a:endParaRPr lang="en-US"/>
        </a:p>
      </dgm:t>
    </dgm:pt>
    <dgm:pt modelId="{BE19F1E3-8CB7-4CEE-AD18-F29D8042B177}" type="sibTrans" cxnId="{60B3F3C2-348B-4423-8CF1-E3E104D8DEE7}">
      <dgm:prSet/>
      <dgm:spPr/>
      <dgm:t>
        <a:bodyPr/>
        <a:lstStyle/>
        <a:p>
          <a:endParaRPr lang="en-US"/>
        </a:p>
      </dgm:t>
    </dgm:pt>
    <dgm:pt modelId="{A5C416F9-0FC4-48A4-B858-307B9913E3D5}">
      <dgm:prSet/>
      <dgm:spPr/>
      <dgm:t>
        <a:bodyPr/>
        <a:lstStyle/>
        <a:p>
          <a:r>
            <a:rPr lang="en-IN" b="1"/>
            <a:t>MAE (CPU):</a:t>
          </a:r>
          <a:r>
            <a:rPr lang="en-IN"/>
            <a:t> 0.042 | </a:t>
          </a:r>
          <a:r>
            <a:rPr lang="en-IN" b="1"/>
            <a:t>RMSE (Memory):</a:t>
          </a:r>
          <a:r>
            <a:rPr lang="en-IN"/>
            <a:t> 0.058 | </a:t>
          </a:r>
          <a:r>
            <a:rPr lang="en-IN" b="1"/>
            <a:t>MAPE (Storage):</a:t>
          </a:r>
          <a:r>
            <a:rPr lang="en-IN"/>
            <a:t> 6.3%</a:t>
          </a:r>
          <a:endParaRPr lang="en-US"/>
        </a:p>
      </dgm:t>
    </dgm:pt>
    <dgm:pt modelId="{A237F6BC-4E7D-4946-82AE-F72FF49A2A3D}" type="parTrans" cxnId="{81D469D9-206D-477D-970C-DF00442DAB18}">
      <dgm:prSet/>
      <dgm:spPr/>
      <dgm:t>
        <a:bodyPr/>
        <a:lstStyle/>
        <a:p>
          <a:endParaRPr lang="en-US"/>
        </a:p>
      </dgm:t>
    </dgm:pt>
    <dgm:pt modelId="{0FEB7A3B-5D18-4ABB-8518-F9C53DE735A7}" type="sibTrans" cxnId="{81D469D9-206D-477D-970C-DF00442DAB18}">
      <dgm:prSet/>
      <dgm:spPr/>
      <dgm:t>
        <a:bodyPr/>
        <a:lstStyle/>
        <a:p>
          <a:endParaRPr lang="en-US"/>
        </a:p>
      </dgm:t>
    </dgm:pt>
    <dgm:pt modelId="{B091472A-3049-4D09-A7D5-4AECDAF17CEE}">
      <dgm:prSet/>
      <dgm:spPr/>
      <dgm:t>
        <a:bodyPr/>
        <a:lstStyle/>
        <a:p>
          <a:r>
            <a:rPr lang="en-IN" b="1"/>
            <a:t>CNN-LSTM Model</a:t>
          </a:r>
          <a:endParaRPr lang="en-US"/>
        </a:p>
      </dgm:t>
    </dgm:pt>
    <dgm:pt modelId="{178E8F95-9B9D-4511-9F05-D583952EB47A}" type="parTrans" cxnId="{4552E449-FD52-40DB-83C8-F84B17DB10DD}">
      <dgm:prSet/>
      <dgm:spPr/>
      <dgm:t>
        <a:bodyPr/>
        <a:lstStyle/>
        <a:p>
          <a:endParaRPr lang="en-US"/>
        </a:p>
      </dgm:t>
    </dgm:pt>
    <dgm:pt modelId="{63ECD970-B941-421F-811C-A531BD2EE723}" type="sibTrans" cxnId="{4552E449-FD52-40DB-83C8-F84B17DB10DD}">
      <dgm:prSet/>
      <dgm:spPr/>
      <dgm:t>
        <a:bodyPr/>
        <a:lstStyle/>
        <a:p>
          <a:endParaRPr lang="en-US"/>
        </a:p>
      </dgm:t>
    </dgm:pt>
    <dgm:pt modelId="{B045FC54-07E5-44D7-86FC-D36A18F052B2}">
      <dgm:prSet/>
      <dgm:spPr/>
      <dgm:t>
        <a:bodyPr/>
        <a:lstStyle/>
        <a:p>
          <a:r>
            <a:rPr lang="en-IN"/>
            <a:t>Convolutional layers detected workload spikes; LSTM captured sequences</a:t>
          </a:r>
          <a:endParaRPr lang="en-US"/>
        </a:p>
      </dgm:t>
    </dgm:pt>
    <dgm:pt modelId="{1007B6BC-C3BA-462E-A492-219618A00A2E}" type="parTrans" cxnId="{527B721F-72A8-4445-972A-1002ED2E9E6B}">
      <dgm:prSet/>
      <dgm:spPr/>
      <dgm:t>
        <a:bodyPr/>
        <a:lstStyle/>
        <a:p>
          <a:endParaRPr lang="en-US"/>
        </a:p>
      </dgm:t>
    </dgm:pt>
    <dgm:pt modelId="{DF18BBF1-16C5-4947-AD60-51DF6675D603}" type="sibTrans" cxnId="{527B721F-72A8-4445-972A-1002ED2E9E6B}">
      <dgm:prSet/>
      <dgm:spPr/>
      <dgm:t>
        <a:bodyPr/>
        <a:lstStyle/>
        <a:p>
          <a:endParaRPr lang="en-US"/>
        </a:p>
      </dgm:t>
    </dgm:pt>
    <dgm:pt modelId="{2B26DE58-AC8C-4D2E-B6FA-9DBE51E49A3A}">
      <dgm:prSet/>
      <dgm:spPr/>
      <dgm:t>
        <a:bodyPr/>
        <a:lstStyle/>
        <a:p>
          <a:r>
            <a:rPr lang="en-IN"/>
            <a:t>Performed better in predicting RAM &amp; IOPS</a:t>
          </a:r>
          <a:endParaRPr lang="en-US"/>
        </a:p>
      </dgm:t>
    </dgm:pt>
    <dgm:pt modelId="{2452D23D-0987-478B-8932-16C9C3F5ED84}" type="parTrans" cxnId="{5CC4C3B8-A4AB-453C-B393-ABAC5C29A49F}">
      <dgm:prSet/>
      <dgm:spPr/>
      <dgm:t>
        <a:bodyPr/>
        <a:lstStyle/>
        <a:p>
          <a:endParaRPr lang="en-US"/>
        </a:p>
      </dgm:t>
    </dgm:pt>
    <dgm:pt modelId="{C24B8B94-1F95-49FA-BC01-3A6D064FAD15}" type="sibTrans" cxnId="{5CC4C3B8-A4AB-453C-B393-ABAC5C29A49F}">
      <dgm:prSet/>
      <dgm:spPr/>
      <dgm:t>
        <a:bodyPr/>
        <a:lstStyle/>
        <a:p>
          <a:endParaRPr lang="en-US"/>
        </a:p>
      </dgm:t>
    </dgm:pt>
    <dgm:pt modelId="{7C9B227D-C598-46ED-89DE-8BC9296F0F58}">
      <dgm:prSet/>
      <dgm:spPr/>
      <dgm:t>
        <a:bodyPr/>
        <a:lstStyle/>
        <a:p>
          <a:r>
            <a:rPr lang="en-IN" b="1"/>
            <a:t>MAE (CPU):</a:t>
          </a:r>
          <a:r>
            <a:rPr lang="en-IN"/>
            <a:t> 0.035 | </a:t>
          </a:r>
          <a:r>
            <a:rPr lang="en-IN" b="1"/>
            <a:t>RMSE (Memory):</a:t>
          </a:r>
          <a:r>
            <a:rPr lang="en-IN"/>
            <a:t> 0.044 | </a:t>
          </a:r>
          <a:r>
            <a:rPr lang="en-IN" b="1"/>
            <a:t>MAPE (Storage):</a:t>
          </a:r>
          <a:r>
            <a:rPr lang="en-IN"/>
            <a:t> 5.1%</a:t>
          </a:r>
          <a:endParaRPr lang="en-US"/>
        </a:p>
      </dgm:t>
    </dgm:pt>
    <dgm:pt modelId="{0BC30822-ED77-4D21-821E-2891EF360D23}" type="parTrans" cxnId="{4710D9EF-17B8-4832-925D-E29BCC43BF0E}">
      <dgm:prSet/>
      <dgm:spPr/>
      <dgm:t>
        <a:bodyPr/>
        <a:lstStyle/>
        <a:p>
          <a:endParaRPr lang="en-US"/>
        </a:p>
      </dgm:t>
    </dgm:pt>
    <dgm:pt modelId="{6B1C0F39-327A-4F80-B8E9-138DEB2BD423}" type="sibTrans" cxnId="{4710D9EF-17B8-4832-925D-E29BCC43BF0E}">
      <dgm:prSet/>
      <dgm:spPr/>
      <dgm:t>
        <a:bodyPr/>
        <a:lstStyle/>
        <a:p>
          <a:endParaRPr lang="en-US"/>
        </a:p>
      </dgm:t>
    </dgm:pt>
    <dgm:pt modelId="{CC756979-389E-48B1-B677-B927A8A074C6}">
      <dgm:prSet/>
      <dgm:spPr/>
      <dgm:t>
        <a:bodyPr/>
        <a:lstStyle/>
        <a:p>
          <a:r>
            <a:rPr lang="en-IN" b="1"/>
            <a:t>Transformer Model</a:t>
          </a:r>
          <a:endParaRPr lang="en-US"/>
        </a:p>
      </dgm:t>
    </dgm:pt>
    <dgm:pt modelId="{6F0770F0-EC1E-4AB6-A963-2C7551824141}" type="parTrans" cxnId="{219A9E23-2C7A-40A8-8D97-92F56EA53BE8}">
      <dgm:prSet/>
      <dgm:spPr/>
      <dgm:t>
        <a:bodyPr/>
        <a:lstStyle/>
        <a:p>
          <a:endParaRPr lang="en-US"/>
        </a:p>
      </dgm:t>
    </dgm:pt>
    <dgm:pt modelId="{489E74D7-1CA1-4509-BD9F-56E1FAB3CA48}" type="sibTrans" cxnId="{219A9E23-2C7A-40A8-8D97-92F56EA53BE8}">
      <dgm:prSet/>
      <dgm:spPr/>
      <dgm:t>
        <a:bodyPr/>
        <a:lstStyle/>
        <a:p>
          <a:endParaRPr lang="en-US"/>
        </a:p>
      </dgm:t>
    </dgm:pt>
    <dgm:pt modelId="{5FD8F66E-704C-437A-9EBA-0B460B30498A}">
      <dgm:prSet/>
      <dgm:spPr/>
      <dgm:t>
        <a:bodyPr/>
        <a:lstStyle/>
        <a:p>
          <a:r>
            <a:rPr lang="en-IN"/>
            <a:t>Outperformed all models via self-attention &amp; positional encoding</a:t>
          </a:r>
          <a:endParaRPr lang="en-US"/>
        </a:p>
      </dgm:t>
    </dgm:pt>
    <dgm:pt modelId="{BD73BC3D-2C0E-4517-8C3B-F2158AA5ABB0}" type="parTrans" cxnId="{20E49E25-2DD4-4A8F-8BB3-50BEC524FBB1}">
      <dgm:prSet/>
      <dgm:spPr/>
      <dgm:t>
        <a:bodyPr/>
        <a:lstStyle/>
        <a:p>
          <a:endParaRPr lang="en-US"/>
        </a:p>
      </dgm:t>
    </dgm:pt>
    <dgm:pt modelId="{3C4AA90D-CF8A-4045-B9C3-DBA3695A2B35}" type="sibTrans" cxnId="{20E49E25-2DD4-4A8F-8BB3-50BEC524FBB1}">
      <dgm:prSet/>
      <dgm:spPr/>
      <dgm:t>
        <a:bodyPr/>
        <a:lstStyle/>
        <a:p>
          <a:endParaRPr lang="en-US"/>
        </a:p>
      </dgm:t>
    </dgm:pt>
    <dgm:pt modelId="{B4A96093-36DC-44BE-B839-4F93877F75C9}">
      <dgm:prSet/>
      <dgm:spPr/>
      <dgm:t>
        <a:bodyPr/>
        <a:lstStyle/>
        <a:p>
          <a:r>
            <a:rPr lang="en-IN"/>
            <a:t>Best at handling seasonal trends and sudden fluctuations</a:t>
          </a:r>
          <a:endParaRPr lang="en-US"/>
        </a:p>
      </dgm:t>
    </dgm:pt>
    <dgm:pt modelId="{A683CD7D-7846-4C25-86A8-214595AC1A3D}" type="parTrans" cxnId="{E14D6B66-B0F3-46C7-9BDE-E7C72676ED99}">
      <dgm:prSet/>
      <dgm:spPr/>
      <dgm:t>
        <a:bodyPr/>
        <a:lstStyle/>
        <a:p>
          <a:endParaRPr lang="en-US"/>
        </a:p>
      </dgm:t>
    </dgm:pt>
    <dgm:pt modelId="{F59F3E58-FF55-4F49-BBB3-952B87372389}" type="sibTrans" cxnId="{E14D6B66-B0F3-46C7-9BDE-E7C72676ED99}">
      <dgm:prSet/>
      <dgm:spPr/>
      <dgm:t>
        <a:bodyPr/>
        <a:lstStyle/>
        <a:p>
          <a:endParaRPr lang="en-US"/>
        </a:p>
      </dgm:t>
    </dgm:pt>
    <dgm:pt modelId="{58EA3D0A-7CB4-4A2D-9A0A-CB885CCC7A81}">
      <dgm:prSet/>
      <dgm:spPr/>
      <dgm:t>
        <a:bodyPr/>
        <a:lstStyle/>
        <a:p>
          <a:r>
            <a:rPr lang="en-IN" b="1"/>
            <a:t>MAE (CPU):</a:t>
          </a:r>
          <a:r>
            <a:rPr lang="en-IN"/>
            <a:t> 0.031 | </a:t>
          </a:r>
          <a:r>
            <a:rPr lang="en-IN" b="1"/>
            <a:t>RMSE (Memory):</a:t>
          </a:r>
          <a:r>
            <a:rPr lang="en-IN"/>
            <a:t> 0.041 | </a:t>
          </a:r>
          <a:r>
            <a:rPr lang="en-IN" b="1"/>
            <a:t>MAPE (Storage):</a:t>
          </a:r>
          <a:r>
            <a:rPr lang="en-IN"/>
            <a:t> 4.7%</a:t>
          </a:r>
          <a:endParaRPr lang="en-US"/>
        </a:p>
      </dgm:t>
    </dgm:pt>
    <dgm:pt modelId="{1C0F7974-4870-48EB-A853-58A83E2ADCD4}" type="parTrans" cxnId="{962FF3EE-F6DF-4028-8868-4ED1FBBDDCD9}">
      <dgm:prSet/>
      <dgm:spPr/>
      <dgm:t>
        <a:bodyPr/>
        <a:lstStyle/>
        <a:p>
          <a:endParaRPr lang="en-US"/>
        </a:p>
      </dgm:t>
    </dgm:pt>
    <dgm:pt modelId="{61666781-2954-426B-99A0-954F16E9D102}" type="sibTrans" cxnId="{962FF3EE-F6DF-4028-8868-4ED1FBBDDCD9}">
      <dgm:prSet/>
      <dgm:spPr/>
      <dgm:t>
        <a:bodyPr/>
        <a:lstStyle/>
        <a:p>
          <a:endParaRPr lang="en-US"/>
        </a:p>
      </dgm:t>
    </dgm:pt>
    <dgm:pt modelId="{F947D521-65E1-49A6-B998-80D715153911}">
      <dgm:prSet/>
      <dgm:spPr/>
      <dgm:t>
        <a:bodyPr/>
        <a:lstStyle/>
        <a:p>
          <a:r>
            <a:rPr lang="en-IN" b="1"/>
            <a:t>Visualization Highlights (Power BI)</a:t>
          </a:r>
          <a:endParaRPr lang="en-US"/>
        </a:p>
      </dgm:t>
    </dgm:pt>
    <dgm:pt modelId="{4E944FA8-E726-4ADD-B844-60A84A17262D}" type="parTrans" cxnId="{E1A2681E-9FF1-4CA1-AAEA-C52075987B6A}">
      <dgm:prSet/>
      <dgm:spPr/>
      <dgm:t>
        <a:bodyPr/>
        <a:lstStyle/>
        <a:p>
          <a:endParaRPr lang="en-US"/>
        </a:p>
      </dgm:t>
    </dgm:pt>
    <dgm:pt modelId="{77907950-24C0-46BF-A910-40816596F732}" type="sibTrans" cxnId="{E1A2681E-9FF1-4CA1-AAEA-C52075987B6A}">
      <dgm:prSet/>
      <dgm:spPr/>
      <dgm:t>
        <a:bodyPr/>
        <a:lstStyle/>
        <a:p>
          <a:endParaRPr lang="en-US"/>
        </a:p>
      </dgm:t>
    </dgm:pt>
    <dgm:pt modelId="{5E3DC6FD-C8C8-4C5B-A4CE-60027F302043}">
      <dgm:prSet/>
      <dgm:spPr/>
      <dgm:t>
        <a:bodyPr/>
        <a:lstStyle/>
        <a:p>
          <a:r>
            <a:rPr lang="en-IN" b="1"/>
            <a:t>Line Graphs:</a:t>
          </a:r>
          <a:r>
            <a:rPr lang="en-IN"/>
            <a:t> Actual vs Forecast</a:t>
          </a:r>
          <a:endParaRPr lang="en-US"/>
        </a:p>
      </dgm:t>
    </dgm:pt>
    <dgm:pt modelId="{27A3FADE-7A01-4108-A4D7-D33594ED521D}" type="parTrans" cxnId="{D5A9CEE3-0AAA-4BA2-B1D8-A73EC2E0D90E}">
      <dgm:prSet/>
      <dgm:spPr/>
      <dgm:t>
        <a:bodyPr/>
        <a:lstStyle/>
        <a:p>
          <a:endParaRPr lang="en-US"/>
        </a:p>
      </dgm:t>
    </dgm:pt>
    <dgm:pt modelId="{869F28F3-F2AF-45A1-875E-BC39EAB8CF2B}" type="sibTrans" cxnId="{D5A9CEE3-0AAA-4BA2-B1D8-A73EC2E0D90E}">
      <dgm:prSet/>
      <dgm:spPr/>
      <dgm:t>
        <a:bodyPr/>
        <a:lstStyle/>
        <a:p>
          <a:endParaRPr lang="en-US"/>
        </a:p>
      </dgm:t>
    </dgm:pt>
    <dgm:pt modelId="{B155BB87-1DFC-4E70-B96A-C1DC0DFAA0C5}">
      <dgm:prSet/>
      <dgm:spPr/>
      <dgm:t>
        <a:bodyPr/>
        <a:lstStyle/>
        <a:p>
          <a:r>
            <a:rPr lang="en-IN" b="1"/>
            <a:t>Anomaly Flags:</a:t>
          </a:r>
          <a:r>
            <a:rPr lang="en-IN"/>
            <a:t> Detected major deviations</a:t>
          </a:r>
          <a:endParaRPr lang="en-US"/>
        </a:p>
      </dgm:t>
    </dgm:pt>
    <dgm:pt modelId="{5E92F23B-29BE-48DA-B11F-2E811992E33E}" type="parTrans" cxnId="{652D8703-3090-4320-9FE0-00407F78C1E0}">
      <dgm:prSet/>
      <dgm:spPr/>
      <dgm:t>
        <a:bodyPr/>
        <a:lstStyle/>
        <a:p>
          <a:endParaRPr lang="en-US"/>
        </a:p>
      </dgm:t>
    </dgm:pt>
    <dgm:pt modelId="{683B072F-5070-4331-B014-0DF6E1A4EAC8}" type="sibTrans" cxnId="{652D8703-3090-4320-9FE0-00407F78C1E0}">
      <dgm:prSet/>
      <dgm:spPr/>
      <dgm:t>
        <a:bodyPr/>
        <a:lstStyle/>
        <a:p>
          <a:endParaRPr lang="en-US"/>
        </a:p>
      </dgm:t>
    </dgm:pt>
    <dgm:pt modelId="{05437D07-D37B-4474-ADC9-CB4EEDB1653E}">
      <dgm:prSet/>
      <dgm:spPr/>
      <dgm:t>
        <a:bodyPr/>
        <a:lstStyle/>
        <a:p>
          <a:r>
            <a:rPr lang="en-IN" b="1"/>
            <a:t>Slicers:</a:t>
          </a:r>
          <a:r>
            <a:rPr lang="en-IN"/>
            <a:t> Time-based filtering</a:t>
          </a:r>
          <a:endParaRPr lang="en-US"/>
        </a:p>
      </dgm:t>
    </dgm:pt>
    <dgm:pt modelId="{3A3D534D-CECD-485E-BF6B-8D2440122CAD}" type="parTrans" cxnId="{8FEC66EC-E82F-45F1-BA4C-450F1CB31EF2}">
      <dgm:prSet/>
      <dgm:spPr/>
      <dgm:t>
        <a:bodyPr/>
        <a:lstStyle/>
        <a:p>
          <a:endParaRPr lang="en-US"/>
        </a:p>
      </dgm:t>
    </dgm:pt>
    <dgm:pt modelId="{8BD805CC-E9F4-4573-A1E4-49EC6D7D9CBE}" type="sibTrans" cxnId="{8FEC66EC-E82F-45F1-BA4C-450F1CB31EF2}">
      <dgm:prSet/>
      <dgm:spPr/>
      <dgm:t>
        <a:bodyPr/>
        <a:lstStyle/>
        <a:p>
          <a:endParaRPr lang="en-US"/>
        </a:p>
      </dgm:t>
    </dgm:pt>
    <dgm:pt modelId="{A5D3796F-FDC4-43C6-A058-0C471AEEE4B1}">
      <dgm:prSet/>
      <dgm:spPr/>
      <dgm:t>
        <a:bodyPr/>
        <a:lstStyle/>
        <a:p>
          <a:r>
            <a:rPr lang="en-IN" b="1"/>
            <a:t>Heatmaps:</a:t>
          </a:r>
          <a:r>
            <a:rPr lang="en-IN"/>
            <a:t> Identified high-usage periods</a:t>
          </a:r>
          <a:endParaRPr lang="en-US"/>
        </a:p>
      </dgm:t>
    </dgm:pt>
    <dgm:pt modelId="{E0FE2F13-3C48-4DE1-B659-2436CE5B76F1}" type="parTrans" cxnId="{B89AADD8-B680-479A-A779-4556D5202D97}">
      <dgm:prSet/>
      <dgm:spPr/>
      <dgm:t>
        <a:bodyPr/>
        <a:lstStyle/>
        <a:p>
          <a:endParaRPr lang="en-US"/>
        </a:p>
      </dgm:t>
    </dgm:pt>
    <dgm:pt modelId="{145E2FFD-1DC8-4D6F-BC94-FE370AF232E4}" type="sibTrans" cxnId="{B89AADD8-B680-479A-A779-4556D5202D97}">
      <dgm:prSet/>
      <dgm:spPr/>
      <dgm:t>
        <a:bodyPr/>
        <a:lstStyle/>
        <a:p>
          <a:endParaRPr lang="en-US"/>
        </a:p>
      </dgm:t>
    </dgm:pt>
    <dgm:pt modelId="{70FBEC0E-5A9F-4F18-8B03-A27D53E08A65}" type="pres">
      <dgm:prSet presAssocID="{2B0BCC51-49B1-4B88-AF01-94737DF832E3}" presName="diagram" presStyleCnt="0">
        <dgm:presLayoutVars>
          <dgm:dir/>
          <dgm:resizeHandles val="exact"/>
        </dgm:presLayoutVars>
      </dgm:prSet>
      <dgm:spPr/>
    </dgm:pt>
    <dgm:pt modelId="{E975461D-41D5-4222-84D5-9E373C650A45}" type="pres">
      <dgm:prSet presAssocID="{0A32BBAD-929E-4E1B-98E0-D4C1FB7D35A9}" presName="node" presStyleLbl="node1" presStyleIdx="0" presStyleCnt="17">
        <dgm:presLayoutVars>
          <dgm:bulletEnabled val="1"/>
        </dgm:presLayoutVars>
      </dgm:prSet>
      <dgm:spPr/>
    </dgm:pt>
    <dgm:pt modelId="{2CCCEFAF-F821-46E9-831B-24BB4D34A8DA}" type="pres">
      <dgm:prSet presAssocID="{3D4B83E2-8933-4D94-8129-B661E87DE856}" presName="sibTrans" presStyleCnt="0"/>
      <dgm:spPr/>
    </dgm:pt>
    <dgm:pt modelId="{BCDF22A7-58A8-4027-BC17-A1A33B6D68B1}" type="pres">
      <dgm:prSet presAssocID="{45C5FC70-CB99-4C49-962C-BECF156AD415}" presName="node" presStyleLbl="node1" presStyleIdx="1" presStyleCnt="17">
        <dgm:presLayoutVars>
          <dgm:bulletEnabled val="1"/>
        </dgm:presLayoutVars>
      </dgm:prSet>
      <dgm:spPr/>
    </dgm:pt>
    <dgm:pt modelId="{0BFBA7FA-7C10-4700-8AE7-17DC132EF9D5}" type="pres">
      <dgm:prSet presAssocID="{DD6543BE-CD08-4F5C-9A77-A70CF77954CB}" presName="sibTrans" presStyleCnt="0"/>
      <dgm:spPr/>
    </dgm:pt>
    <dgm:pt modelId="{0B807177-D1C9-4936-B79C-0687100706E4}" type="pres">
      <dgm:prSet presAssocID="{8BD34D27-0097-42DA-AAB7-12500AE394E0}" presName="node" presStyleLbl="node1" presStyleIdx="2" presStyleCnt="17">
        <dgm:presLayoutVars>
          <dgm:bulletEnabled val="1"/>
        </dgm:presLayoutVars>
      </dgm:prSet>
      <dgm:spPr/>
    </dgm:pt>
    <dgm:pt modelId="{A33163A9-4DA7-4367-B5CF-3535DC546647}" type="pres">
      <dgm:prSet presAssocID="{BE19F1E3-8CB7-4CEE-AD18-F29D8042B177}" presName="sibTrans" presStyleCnt="0"/>
      <dgm:spPr/>
    </dgm:pt>
    <dgm:pt modelId="{5BFF70F9-C935-4876-85E6-4C8BC92F283B}" type="pres">
      <dgm:prSet presAssocID="{A5C416F9-0FC4-48A4-B858-307B9913E3D5}" presName="node" presStyleLbl="node1" presStyleIdx="3" presStyleCnt="17">
        <dgm:presLayoutVars>
          <dgm:bulletEnabled val="1"/>
        </dgm:presLayoutVars>
      </dgm:prSet>
      <dgm:spPr/>
    </dgm:pt>
    <dgm:pt modelId="{A2679E88-8596-4266-9C9A-83EAE0C0DEE1}" type="pres">
      <dgm:prSet presAssocID="{0FEB7A3B-5D18-4ABB-8518-F9C53DE735A7}" presName="sibTrans" presStyleCnt="0"/>
      <dgm:spPr/>
    </dgm:pt>
    <dgm:pt modelId="{CFD10F4A-3453-42CD-AA16-ED73B5755619}" type="pres">
      <dgm:prSet presAssocID="{B091472A-3049-4D09-A7D5-4AECDAF17CEE}" presName="node" presStyleLbl="node1" presStyleIdx="4" presStyleCnt="17">
        <dgm:presLayoutVars>
          <dgm:bulletEnabled val="1"/>
        </dgm:presLayoutVars>
      </dgm:prSet>
      <dgm:spPr/>
    </dgm:pt>
    <dgm:pt modelId="{B21502EF-42EF-4377-95D2-BAA7ABF068C1}" type="pres">
      <dgm:prSet presAssocID="{63ECD970-B941-421F-811C-A531BD2EE723}" presName="sibTrans" presStyleCnt="0"/>
      <dgm:spPr/>
    </dgm:pt>
    <dgm:pt modelId="{853C5256-AF6B-4FDC-B42A-7839B46A49AB}" type="pres">
      <dgm:prSet presAssocID="{B045FC54-07E5-44D7-86FC-D36A18F052B2}" presName="node" presStyleLbl="node1" presStyleIdx="5" presStyleCnt="17">
        <dgm:presLayoutVars>
          <dgm:bulletEnabled val="1"/>
        </dgm:presLayoutVars>
      </dgm:prSet>
      <dgm:spPr/>
    </dgm:pt>
    <dgm:pt modelId="{7A530F89-27A0-4911-896B-235C7C03755D}" type="pres">
      <dgm:prSet presAssocID="{DF18BBF1-16C5-4947-AD60-51DF6675D603}" presName="sibTrans" presStyleCnt="0"/>
      <dgm:spPr/>
    </dgm:pt>
    <dgm:pt modelId="{7C7BFEEC-522A-4F48-9EE9-3C5FC225810A}" type="pres">
      <dgm:prSet presAssocID="{2B26DE58-AC8C-4D2E-B6FA-9DBE51E49A3A}" presName="node" presStyleLbl="node1" presStyleIdx="6" presStyleCnt="17">
        <dgm:presLayoutVars>
          <dgm:bulletEnabled val="1"/>
        </dgm:presLayoutVars>
      </dgm:prSet>
      <dgm:spPr/>
    </dgm:pt>
    <dgm:pt modelId="{0206A378-3F8F-478D-8DAD-D9A689E1087C}" type="pres">
      <dgm:prSet presAssocID="{C24B8B94-1F95-49FA-BC01-3A6D064FAD15}" presName="sibTrans" presStyleCnt="0"/>
      <dgm:spPr/>
    </dgm:pt>
    <dgm:pt modelId="{DE487411-AA49-4655-867C-0AFFD42A5516}" type="pres">
      <dgm:prSet presAssocID="{7C9B227D-C598-46ED-89DE-8BC9296F0F58}" presName="node" presStyleLbl="node1" presStyleIdx="7" presStyleCnt="17">
        <dgm:presLayoutVars>
          <dgm:bulletEnabled val="1"/>
        </dgm:presLayoutVars>
      </dgm:prSet>
      <dgm:spPr/>
    </dgm:pt>
    <dgm:pt modelId="{4C5D185E-E14E-409B-A066-AE4E0AC90C5E}" type="pres">
      <dgm:prSet presAssocID="{6B1C0F39-327A-4F80-B8E9-138DEB2BD423}" presName="sibTrans" presStyleCnt="0"/>
      <dgm:spPr/>
    </dgm:pt>
    <dgm:pt modelId="{748EB146-CBFF-4F3F-8AC4-2636A2D6BD02}" type="pres">
      <dgm:prSet presAssocID="{CC756979-389E-48B1-B677-B927A8A074C6}" presName="node" presStyleLbl="node1" presStyleIdx="8" presStyleCnt="17">
        <dgm:presLayoutVars>
          <dgm:bulletEnabled val="1"/>
        </dgm:presLayoutVars>
      </dgm:prSet>
      <dgm:spPr/>
    </dgm:pt>
    <dgm:pt modelId="{1C03E006-8130-49AB-9A1C-3A9CC35A5CC9}" type="pres">
      <dgm:prSet presAssocID="{489E74D7-1CA1-4509-BD9F-56E1FAB3CA48}" presName="sibTrans" presStyleCnt="0"/>
      <dgm:spPr/>
    </dgm:pt>
    <dgm:pt modelId="{AF50490B-00D1-463A-9E9A-31F5196253D0}" type="pres">
      <dgm:prSet presAssocID="{5FD8F66E-704C-437A-9EBA-0B460B30498A}" presName="node" presStyleLbl="node1" presStyleIdx="9" presStyleCnt="17">
        <dgm:presLayoutVars>
          <dgm:bulletEnabled val="1"/>
        </dgm:presLayoutVars>
      </dgm:prSet>
      <dgm:spPr/>
    </dgm:pt>
    <dgm:pt modelId="{1A854E16-2A7C-4F2A-BB25-AFE197EDA301}" type="pres">
      <dgm:prSet presAssocID="{3C4AA90D-CF8A-4045-B9C3-DBA3695A2B35}" presName="sibTrans" presStyleCnt="0"/>
      <dgm:spPr/>
    </dgm:pt>
    <dgm:pt modelId="{64B1A859-4661-47D2-89E7-89510D8092F7}" type="pres">
      <dgm:prSet presAssocID="{B4A96093-36DC-44BE-B839-4F93877F75C9}" presName="node" presStyleLbl="node1" presStyleIdx="10" presStyleCnt="17">
        <dgm:presLayoutVars>
          <dgm:bulletEnabled val="1"/>
        </dgm:presLayoutVars>
      </dgm:prSet>
      <dgm:spPr/>
    </dgm:pt>
    <dgm:pt modelId="{2C99B545-5A12-432F-AE0C-979D07D602EB}" type="pres">
      <dgm:prSet presAssocID="{F59F3E58-FF55-4F49-BBB3-952B87372389}" presName="sibTrans" presStyleCnt="0"/>
      <dgm:spPr/>
    </dgm:pt>
    <dgm:pt modelId="{5A2270BC-63F3-46E6-A664-9115C4C5C101}" type="pres">
      <dgm:prSet presAssocID="{58EA3D0A-7CB4-4A2D-9A0A-CB885CCC7A81}" presName="node" presStyleLbl="node1" presStyleIdx="11" presStyleCnt="17">
        <dgm:presLayoutVars>
          <dgm:bulletEnabled val="1"/>
        </dgm:presLayoutVars>
      </dgm:prSet>
      <dgm:spPr/>
    </dgm:pt>
    <dgm:pt modelId="{A0676D44-8667-4C20-BD3F-5503B6B33175}" type="pres">
      <dgm:prSet presAssocID="{61666781-2954-426B-99A0-954F16E9D102}" presName="sibTrans" presStyleCnt="0"/>
      <dgm:spPr/>
    </dgm:pt>
    <dgm:pt modelId="{72C79C99-C83F-45EC-8233-BED44A53CFDE}" type="pres">
      <dgm:prSet presAssocID="{F947D521-65E1-49A6-B998-80D715153911}" presName="node" presStyleLbl="node1" presStyleIdx="12" presStyleCnt="17">
        <dgm:presLayoutVars>
          <dgm:bulletEnabled val="1"/>
        </dgm:presLayoutVars>
      </dgm:prSet>
      <dgm:spPr/>
    </dgm:pt>
    <dgm:pt modelId="{78FB204C-0B0E-4D4A-8E49-C406720A975C}" type="pres">
      <dgm:prSet presAssocID="{77907950-24C0-46BF-A910-40816596F732}" presName="sibTrans" presStyleCnt="0"/>
      <dgm:spPr/>
    </dgm:pt>
    <dgm:pt modelId="{92CE930F-2CFA-4D2F-A521-0EBF10ED575C}" type="pres">
      <dgm:prSet presAssocID="{5E3DC6FD-C8C8-4C5B-A4CE-60027F302043}" presName="node" presStyleLbl="node1" presStyleIdx="13" presStyleCnt="17">
        <dgm:presLayoutVars>
          <dgm:bulletEnabled val="1"/>
        </dgm:presLayoutVars>
      </dgm:prSet>
      <dgm:spPr/>
    </dgm:pt>
    <dgm:pt modelId="{662B0879-4012-445F-A727-6408FA691C5E}" type="pres">
      <dgm:prSet presAssocID="{869F28F3-F2AF-45A1-875E-BC39EAB8CF2B}" presName="sibTrans" presStyleCnt="0"/>
      <dgm:spPr/>
    </dgm:pt>
    <dgm:pt modelId="{0DBF4158-802E-4D0B-A8CF-CF18E7A05FF2}" type="pres">
      <dgm:prSet presAssocID="{B155BB87-1DFC-4E70-B96A-C1DC0DFAA0C5}" presName="node" presStyleLbl="node1" presStyleIdx="14" presStyleCnt="17">
        <dgm:presLayoutVars>
          <dgm:bulletEnabled val="1"/>
        </dgm:presLayoutVars>
      </dgm:prSet>
      <dgm:spPr/>
    </dgm:pt>
    <dgm:pt modelId="{EFC52486-4736-45DC-9894-9B05A45DCBBE}" type="pres">
      <dgm:prSet presAssocID="{683B072F-5070-4331-B014-0DF6E1A4EAC8}" presName="sibTrans" presStyleCnt="0"/>
      <dgm:spPr/>
    </dgm:pt>
    <dgm:pt modelId="{725EAEB6-1092-4BC7-A3AE-397C797C3411}" type="pres">
      <dgm:prSet presAssocID="{05437D07-D37B-4474-ADC9-CB4EEDB1653E}" presName="node" presStyleLbl="node1" presStyleIdx="15" presStyleCnt="17">
        <dgm:presLayoutVars>
          <dgm:bulletEnabled val="1"/>
        </dgm:presLayoutVars>
      </dgm:prSet>
      <dgm:spPr/>
    </dgm:pt>
    <dgm:pt modelId="{377192DB-4BD9-4060-9BD9-6DF60EF67705}" type="pres">
      <dgm:prSet presAssocID="{8BD805CC-E9F4-4573-A1E4-49EC6D7D9CBE}" presName="sibTrans" presStyleCnt="0"/>
      <dgm:spPr/>
    </dgm:pt>
    <dgm:pt modelId="{B044AF3A-C829-47DD-B172-CACD5F9C4D71}" type="pres">
      <dgm:prSet presAssocID="{A5D3796F-FDC4-43C6-A058-0C471AEEE4B1}" presName="node" presStyleLbl="node1" presStyleIdx="16" presStyleCnt="17">
        <dgm:presLayoutVars>
          <dgm:bulletEnabled val="1"/>
        </dgm:presLayoutVars>
      </dgm:prSet>
      <dgm:spPr/>
    </dgm:pt>
  </dgm:ptLst>
  <dgm:cxnLst>
    <dgm:cxn modelId="{652D8703-3090-4320-9FE0-00407F78C1E0}" srcId="{2B0BCC51-49B1-4B88-AF01-94737DF832E3}" destId="{B155BB87-1DFC-4E70-B96A-C1DC0DFAA0C5}" srcOrd="14" destOrd="0" parTransId="{5E92F23B-29BE-48DA-B11F-2E811992E33E}" sibTransId="{683B072F-5070-4331-B014-0DF6E1A4EAC8}"/>
    <dgm:cxn modelId="{4F075D0B-9E5D-4864-BB95-95BED6E5E210}" type="presOf" srcId="{B4A96093-36DC-44BE-B839-4F93877F75C9}" destId="{64B1A859-4661-47D2-89E7-89510D8092F7}" srcOrd="0" destOrd="0" presId="urn:microsoft.com/office/officeart/2005/8/layout/default"/>
    <dgm:cxn modelId="{E1A2681E-9FF1-4CA1-AAEA-C52075987B6A}" srcId="{2B0BCC51-49B1-4B88-AF01-94737DF832E3}" destId="{F947D521-65E1-49A6-B998-80D715153911}" srcOrd="12" destOrd="0" parTransId="{4E944FA8-E726-4ADD-B844-60A84A17262D}" sibTransId="{77907950-24C0-46BF-A910-40816596F732}"/>
    <dgm:cxn modelId="{527B721F-72A8-4445-972A-1002ED2E9E6B}" srcId="{2B0BCC51-49B1-4B88-AF01-94737DF832E3}" destId="{B045FC54-07E5-44D7-86FC-D36A18F052B2}" srcOrd="5" destOrd="0" parTransId="{1007B6BC-C3BA-462E-A492-219618A00A2E}" sibTransId="{DF18BBF1-16C5-4947-AD60-51DF6675D603}"/>
    <dgm:cxn modelId="{219A9E23-2C7A-40A8-8D97-92F56EA53BE8}" srcId="{2B0BCC51-49B1-4B88-AF01-94737DF832E3}" destId="{CC756979-389E-48B1-B677-B927A8A074C6}" srcOrd="8" destOrd="0" parTransId="{6F0770F0-EC1E-4AB6-A963-2C7551824141}" sibTransId="{489E74D7-1CA1-4509-BD9F-56E1FAB3CA48}"/>
    <dgm:cxn modelId="{20E49E25-2DD4-4A8F-8BB3-50BEC524FBB1}" srcId="{2B0BCC51-49B1-4B88-AF01-94737DF832E3}" destId="{5FD8F66E-704C-437A-9EBA-0B460B30498A}" srcOrd="9" destOrd="0" parTransId="{BD73BC3D-2C0E-4517-8C3B-F2158AA5ABB0}" sibTransId="{3C4AA90D-CF8A-4045-B9C3-DBA3695A2B35}"/>
    <dgm:cxn modelId="{3404A52E-E27E-4B9C-8256-020FAF900CA5}" srcId="{2B0BCC51-49B1-4B88-AF01-94737DF832E3}" destId="{0A32BBAD-929E-4E1B-98E0-D4C1FB7D35A9}" srcOrd="0" destOrd="0" parTransId="{5189CFC0-E2B8-4D17-A702-FEB6F4241C34}" sibTransId="{3D4B83E2-8933-4D94-8129-B661E87DE856}"/>
    <dgm:cxn modelId="{B24C1437-CEF8-4B2F-B52F-775D902D6749}" type="presOf" srcId="{A5C416F9-0FC4-48A4-B858-307B9913E3D5}" destId="{5BFF70F9-C935-4876-85E6-4C8BC92F283B}" srcOrd="0" destOrd="0" presId="urn:microsoft.com/office/officeart/2005/8/layout/default"/>
    <dgm:cxn modelId="{73B56238-369A-45A9-85D5-8E86F95243F0}" type="presOf" srcId="{58EA3D0A-7CB4-4A2D-9A0A-CB885CCC7A81}" destId="{5A2270BC-63F3-46E6-A664-9115C4C5C101}" srcOrd="0" destOrd="0" presId="urn:microsoft.com/office/officeart/2005/8/layout/default"/>
    <dgm:cxn modelId="{151A3E5C-2323-4551-9362-5401CDAE1857}" type="presOf" srcId="{7C9B227D-C598-46ED-89DE-8BC9296F0F58}" destId="{DE487411-AA49-4655-867C-0AFFD42A5516}" srcOrd="0" destOrd="0" presId="urn:microsoft.com/office/officeart/2005/8/layout/default"/>
    <dgm:cxn modelId="{E14D6B66-B0F3-46C7-9BDE-E7C72676ED99}" srcId="{2B0BCC51-49B1-4B88-AF01-94737DF832E3}" destId="{B4A96093-36DC-44BE-B839-4F93877F75C9}" srcOrd="10" destOrd="0" parTransId="{A683CD7D-7846-4C25-86A8-214595AC1A3D}" sibTransId="{F59F3E58-FF55-4F49-BBB3-952B87372389}"/>
    <dgm:cxn modelId="{E6657B67-2A8E-40E8-8925-8653B98EA4DF}" type="presOf" srcId="{B091472A-3049-4D09-A7D5-4AECDAF17CEE}" destId="{CFD10F4A-3453-42CD-AA16-ED73B5755619}" srcOrd="0" destOrd="0" presId="urn:microsoft.com/office/officeart/2005/8/layout/default"/>
    <dgm:cxn modelId="{5513A367-B488-418E-8133-B523556E7B37}" type="presOf" srcId="{B045FC54-07E5-44D7-86FC-D36A18F052B2}" destId="{853C5256-AF6B-4FDC-B42A-7839B46A49AB}" srcOrd="0" destOrd="0" presId="urn:microsoft.com/office/officeart/2005/8/layout/default"/>
    <dgm:cxn modelId="{4552E449-FD52-40DB-83C8-F84B17DB10DD}" srcId="{2B0BCC51-49B1-4B88-AF01-94737DF832E3}" destId="{B091472A-3049-4D09-A7D5-4AECDAF17CEE}" srcOrd="4" destOrd="0" parTransId="{178E8F95-9B9D-4511-9F05-D583952EB47A}" sibTransId="{63ECD970-B941-421F-811C-A531BD2EE723}"/>
    <dgm:cxn modelId="{12FD416F-9D06-493B-9449-107E2E6BEC59}" type="presOf" srcId="{2B0BCC51-49B1-4B88-AF01-94737DF832E3}" destId="{70FBEC0E-5A9F-4F18-8B03-A27D53E08A65}" srcOrd="0" destOrd="0" presId="urn:microsoft.com/office/officeart/2005/8/layout/default"/>
    <dgm:cxn modelId="{72378150-6646-4090-B887-F2C50E1BE897}" type="presOf" srcId="{F947D521-65E1-49A6-B998-80D715153911}" destId="{72C79C99-C83F-45EC-8233-BED44A53CFDE}" srcOrd="0" destOrd="0" presId="urn:microsoft.com/office/officeart/2005/8/layout/default"/>
    <dgm:cxn modelId="{8BF16951-A226-4E53-AD4F-B435BAF51579}" type="presOf" srcId="{5FD8F66E-704C-437A-9EBA-0B460B30498A}" destId="{AF50490B-00D1-463A-9E9A-31F5196253D0}" srcOrd="0" destOrd="0" presId="urn:microsoft.com/office/officeart/2005/8/layout/default"/>
    <dgm:cxn modelId="{3B520E57-8681-4B12-A267-F7E75CD04D87}" type="presOf" srcId="{45C5FC70-CB99-4C49-962C-BECF156AD415}" destId="{BCDF22A7-58A8-4027-BC17-A1A33B6D68B1}" srcOrd="0" destOrd="0" presId="urn:microsoft.com/office/officeart/2005/8/layout/default"/>
    <dgm:cxn modelId="{AAFF9087-6CA8-48B4-95E7-D0E3D794A271}" type="presOf" srcId="{0A32BBAD-929E-4E1B-98E0-D4C1FB7D35A9}" destId="{E975461D-41D5-4222-84D5-9E373C650A45}" srcOrd="0" destOrd="0" presId="urn:microsoft.com/office/officeart/2005/8/layout/default"/>
    <dgm:cxn modelId="{C7A92D96-EB76-4DEF-81B1-B0CB9819AD79}" srcId="{2B0BCC51-49B1-4B88-AF01-94737DF832E3}" destId="{45C5FC70-CB99-4C49-962C-BECF156AD415}" srcOrd="1" destOrd="0" parTransId="{50FEB636-C3EE-4DF5-A631-9A73995024F8}" sibTransId="{DD6543BE-CD08-4F5C-9A77-A70CF77954CB}"/>
    <dgm:cxn modelId="{1AA75DA2-022A-44D1-8E28-9013D8953540}" type="presOf" srcId="{CC756979-389E-48B1-B677-B927A8A074C6}" destId="{748EB146-CBFF-4F3F-8AC4-2636A2D6BD02}" srcOrd="0" destOrd="0" presId="urn:microsoft.com/office/officeart/2005/8/layout/default"/>
    <dgm:cxn modelId="{DF5A2FAA-5C8F-4577-8020-6655AB4D008B}" type="presOf" srcId="{05437D07-D37B-4474-ADC9-CB4EEDB1653E}" destId="{725EAEB6-1092-4BC7-A3AE-397C797C3411}" srcOrd="0" destOrd="0" presId="urn:microsoft.com/office/officeart/2005/8/layout/default"/>
    <dgm:cxn modelId="{88C95CB2-C882-4D07-8CCD-68BE020EF0FB}" type="presOf" srcId="{2B26DE58-AC8C-4D2E-B6FA-9DBE51E49A3A}" destId="{7C7BFEEC-522A-4F48-9EE9-3C5FC225810A}" srcOrd="0" destOrd="0" presId="urn:microsoft.com/office/officeart/2005/8/layout/default"/>
    <dgm:cxn modelId="{5CC4C3B8-A4AB-453C-B393-ABAC5C29A49F}" srcId="{2B0BCC51-49B1-4B88-AF01-94737DF832E3}" destId="{2B26DE58-AC8C-4D2E-B6FA-9DBE51E49A3A}" srcOrd="6" destOrd="0" parTransId="{2452D23D-0987-478B-8932-16C9C3F5ED84}" sibTransId="{C24B8B94-1F95-49FA-BC01-3A6D064FAD15}"/>
    <dgm:cxn modelId="{3C321ABA-B95B-4D7C-9F49-26F6F943ACBF}" type="presOf" srcId="{B155BB87-1DFC-4E70-B96A-C1DC0DFAA0C5}" destId="{0DBF4158-802E-4D0B-A8CF-CF18E7A05FF2}" srcOrd="0" destOrd="0" presId="urn:microsoft.com/office/officeart/2005/8/layout/default"/>
    <dgm:cxn modelId="{60B3F3C2-348B-4423-8CF1-E3E104D8DEE7}" srcId="{2B0BCC51-49B1-4B88-AF01-94737DF832E3}" destId="{8BD34D27-0097-42DA-AAB7-12500AE394E0}" srcOrd="2" destOrd="0" parTransId="{F4AED7E5-99E3-46E3-8A53-B1E5D9AD911B}" sibTransId="{BE19F1E3-8CB7-4CEE-AD18-F29D8042B177}"/>
    <dgm:cxn modelId="{8B6F6CC4-5216-4677-9FFF-E2E370ECCB57}" type="presOf" srcId="{5E3DC6FD-C8C8-4C5B-A4CE-60027F302043}" destId="{92CE930F-2CFA-4D2F-A521-0EBF10ED575C}" srcOrd="0" destOrd="0" presId="urn:microsoft.com/office/officeart/2005/8/layout/default"/>
    <dgm:cxn modelId="{B89AADD8-B680-479A-A779-4556D5202D97}" srcId="{2B0BCC51-49B1-4B88-AF01-94737DF832E3}" destId="{A5D3796F-FDC4-43C6-A058-0C471AEEE4B1}" srcOrd="16" destOrd="0" parTransId="{E0FE2F13-3C48-4DE1-B659-2436CE5B76F1}" sibTransId="{145E2FFD-1DC8-4D6F-BC94-FE370AF232E4}"/>
    <dgm:cxn modelId="{81D469D9-206D-477D-970C-DF00442DAB18}" srcId="{2B0BCC51-49B1-4B88-AF01-94737DF832E3}" destId="{A5C416F9-0FC4-48A4-B858-307B9913E3D5}" srcOrd="3" destOrd="0" parTransId="{A237F6BC-4E7D-4946-82AE-F72FF49A2A3D}" sibTransId="{0FEB7A3B-5D18-4ABB-8518-F9C53DE735A7}"/>
    <dgm:cxn modelId="{58ABE8D9-2492-4640-B4B0-42898014B392}" type="presOf" srcId="{8BD34D27-0097-42DA-AAB7-12500AE394E0}" destId="{0B807177-D1C9-4936-B79C-0687100706E4}" srcOrd="0" destOrd="0" presId="urn:microsoft.com/office/officeart/2005/8/layout/default"/>
    <dgm:cxn modelId="{D5A9CEE3-0AAA-4BA2-B1D8-A73EC2E0D90E}" srcId="{2B0BCC51-49B1-4B88-AF01-94737DF832E3}" destId="{5E3DC6FD-C8C8-4C5B-A4CE-60027F302043}" srcOrd="13" destOrd="0" parTransId="{27A3FADE-7A01-4108-A4D7-D33594ED521D}" sibTransId="{869F28F3-F2AF-45A1-875E-BC39EAB8CF2B}"/>
    <dgm:cxn modelId="{3E2C8BE5-B750-4946-8A4B-C6A7210F80C7}" type="presOf" srcId="{A5D3796F-FDC4-43C6-A058-0C471AEEE4B1}" destId="{B044AF3A-C829-47DD-B172-CACD5F9C4D71}" srcOrd="0" destOrd="0" presId="urn:microsoft.com/office/officeart/2005/8/layout/default"/>
    <dgm:cxn modelId="{8FEC66EC-E82F-45F1-BA4C-450F1CB31EF2}" srcId="{2B0BCC51-49B1-4B88-AF01-94737DF832E3}" destId="{05437D07-D37B-4474-ADC9-CB4EEDB1653E}" srcOrd="15" destOrd="0" parTransId="{3A3D534D-CECD-485E-BF6B-8D2440122CAD}" sibTransId="{8BD805CC-E9F4-4573-A1E4-49EC6D7D9CBE}"/>
    <dgm:cxn modelId="{962FF3EE-F6DF-4028-8868-4ED1FBBDDCD9}" srcId="{2B0BCC51-49B1-4B88-AF01-94737DF832E3}" destId="{58EA3D0A-7CB4-4A2D-9A0A-CB885CCC7A81}" srcOrd="11" destOrd="0" parTransId="{1C0F7974-4870-48EB-A853-58A83E2ADCD4}" sibTransId="{61666781-2954-426B-99A0-954F16E9D102}"/>
    <dgm:cxn modelId="{4710D9EF-17B8-4832-925D-E29BCC43BF0E}" srcId="{2B0BCC51-49B1-4B88-AF01-94737DF832E3}" destId="{7C9B227D-C598-46ED-89DE-8BC9296F0F58}" srcOrd="7" destOrd="0" parTransId="{0BC30822-ED77-4D21-821E-2891EF360D23}" sibTransId="{6B1C0F39-327A-4F80-B8E9-138DEB2BD423}"/>
    <dgm:cxn modelId="{BA5C1BB1-2EE6-4BF5-AECE-BE7E00815752}" type="presParOf" srcId="{70FBEC0E-5A9F-4F18-8B03-A27D53E08A65}" destId="{E975461D-41D5-4222-84D5-9E373C650A45}" srcOrd="0" destOrd="0" presId="urn:microsoft.com/office/officeart/2005/8/layout/default"/>
    <dgm:cxn modelId="{C7AA4DBE-A353-4D6F-BB19-3D35B824D87A}" type="presParOf" srcId="{70FBEC0E-5A9F-4F18-8B03-A27D53E08A65}" destId="{2CCCEFAF-F821-46E9-831B-24BB4D34A8DA}" srcOrd="1" destOrd="0" presId="urn:microsoft.com/office/officeart/2005/8/layout/default"/>
    <dgm:cxn modelId="{573FFDD3-9A46-4B81-923F-605F93E6E1AE}" type="presParOf" srcId="{70FBEC0E-5A9F-4F18-8B03-A27D53E08A65}" destId="{BCDF22A7-58A8-4027-BC17-A1A33B6D68B1}" srcOrd="2" destOrd="0" presId="urn:microsoft.com/office/officeart/2005/8/layout/default"/>
    <dgm:cxn modelId="{5234275B-BA6B-4430-BA5E-2813714DD573}" type="presParOf" srcId="{70FBEC0E-5A9F-4F18-8B03-A27D53E08A65}" destId="{0BFBA7FA-7C10-4700-8AE7-17DC132EF9D5}" srcOrd="3" destOrd="0" presId="urn:microsoft.com/office/officeart/2005/8/layout/default"/>
    <dgm:cxn modelId="{8EEF7AC4-48F8-454E-96AB-FB54E18BA6F2}" type="presParOf" srcId="{70FBEC0E-5A9F-4F18-8B03-A27D53E08A65}" destId="{0B807177-D1C9-4936-B79C-0687100706E4}" srcOrd="4" destOrd="0" presId="urn:microsoft.com/office/officeart/2005/8/layout/default"/>
    <dgm:cxn modelId="{C230CB2C-71C4-4EDF-B2E2-EC652EF2A4A5}" type="presParOf" srcId="{70FBEC0E-5A9F-4F18-8B03-A27D53E08A65}" destId="{A33163A9-4DA7-4367-B5CF-3535DC546647}" srcOrd="5" destOrd="0" presId="urn:microsoft.com/office/officeart/2005/8/layout/default"/>
    <dgm:cxn modelId="{75279052-2BBE-48FF-B37A-504120EB6942}" type="presParOf" srcId="{70FBEC0E-5A9F-4F18-8B03-A27D53E08A65}" destId="{5BFF70F9-C935-4876-85E6-4C8BC92F283B}" srcOrd="6" destOrd="0" presId="urn:microsoft.com/office/officeart/2005/8/layout/default"/>
    <dgm:cxn modelId="{95AA7427-FB50-4214-9AC0-6A9EA0F194C3}" type="presParOf" srcId="{70FBEC0E-5A9F-4F18-8B03-A27D53E08A65}" destId="{A2679E88-8596-4266-9C9A-83EAE0C0DEE1}" srcOrd="7" destOrd="0" presId="urn:microsoft.com/office/officeart/2005/8/layout/default"/>
    <dgm:cxn modelId="{0888799E-813C-4A2F-B3BC-6F73ACBB2796}" type="presParOf" srcId="{70FBEC0E-5A9F-4F18-8B03-A27D53E08A65}" destId="{CFD10F4A-3453-42CD-AA16-ED73B5755619}" srcOrd="8" destOrd="0" presId="urn:microsoft.com/office/officeart/2005/8/layout/default"/>
    <dgm:cxn modelId="{4ECCCAF9-9ACD-4355-A530-600E58D8B339}" type="presParOf" srcId="{70FBEC0E-5A9F-4F18-8B03-A27D53E08A65}" destId="{B21502EF-42EF-4377-95D2-BAA7ABF068C1}" srcOrd="9" destOrd="0" presId="urn:microsoft.com/office/officeart/2005/8/layout/default"/>
    <dgm:cxn modelId="{8930232F-C9C2-42F8-B251-3402DAD0312D}" type="presParOf" srcId="{70FBEC0E-5A9F-4F18-8B03-A27D53E08A65}" destId="{853C5256-AF6B-4FDC-B42A-7839B46A49AB}" srcOrd="10" destOrd="0" presId="urn:microsoft.com/office/officeart/2005/8/layout/default"/>
    <dgm:cxn modelId="{468C34E3-8E8D-4D0D-B2D9-6E698F264110}" type="presParOf" srcId="{70FBEC0E-5A9F-4F18-8B03-A27D53E08A65}" destId="{7A530F89-27A0-4911-896B-235C7C03755D}" srcOrd="11" destOrd="0" presId="urn:microsoft.com/office/officeart/2005/8/layout/default"/>
    <dgm:cxn modelId="{2A6625E3-FC08-488E-94A7-D7051DCF2EE1}" type="presParOf" srcId="{70FBEC0E-5A9F-4F18-8B03-A27D53E08A65}" destId="{7C7BFEEC-522A-4F48-9EE9-3C5FC225810A}" srcOrd="12" destOrd="0" presId="urn:microsoft.com/office/officeart/2005/8/layout/default"/>
    <dgm:cxn modelId="{0AF14D31-7171-41ED-AB6C-9D88F5B1B8CC}" type="presParOf" srcId="{70FBEC0E-5A9F-4F18-8B03-A27D53E08A65}" destId="{0206A378-3F8F-478D-8DAD-D9A689E1087C}" srcOrd="13" destOrd="0" presId="urn:microsoft.com/office/officeart/2005/8/layout/default"/>
    <dgm:cxn modelId="{93A2D9E3-4E48-485E-BF0D-8D4CE6E9182C}" type="presParOf" srcId="{70FBEC0E-5A9F-4F18-8B03-A27D53E08A65}" destId="{DE487411-AA49-4655-867C-0AFFD42A5516}" srcOrd="14" destOrd="0" presId="urn:microsoft.com/office/officeart/2005/8/layout/default"/>
    <dgm:cxn modelId="{410A144A-D4D0-4986-89B9-7431FD747CCF}" type="presParOf" srcId="{70FBEC0E-5A9F-4F18-8B03-A27D53E08A65}" destId="{4C5D185E-E14E-409B-A066-AE4E0AC90C5E}" srcOrd="15" destOrd="0" presId="urn:microsoft.com/office/officeart/2005/8/layout/default"/>
    <dgm:cxn modelId="{1626A9F8-D7DF-4609-A2EB-A6A10DB1DCD1}" type="presParOf" srcId="{70FBEC0E-5A9F-4F18-8B03-A27D53E08A65}" destId="{748EB146-CBFF-4F3F-8AC4-2636A2D6BD02}" srcOrd="16" destOrd="0" presId="urn:microsoft.com/office/officeart/2005/8/layout/default"/>
    <dgm:cxn modelId="{B7C47830-F41C-440F-BD1E-6A185775C51D}" type="presParOf" srcId="{70FBEC0E-5A9F-4F18-8B03-A27D53E08A65}" destId="{1C03E006-8130-49AB-9A1C-3A9CC35A5CC9}" srcOrd="17" destOrd="0" presId="urn:microsoft.com/office/officeart/2005/8/layout/default"/>
    <dgm:cxn modelId="{CDEB8B69-2B93-43FF-B1DD-BB2869E2A6E8}" type="presParOf" srcId="{70FBEC0E-5A9F-4F18-8B03-A27D53E08A65}" destId="{AF50490B-00D1-463A-9E9A-31F5196253D0}" srcOrd="18" destOrd="0" presId="urn:microsoft.com/office/officeart/2005/8/layout/default"/>
    <dgm:cxn modelId="{FBA748A8-F31D-4CDB-A495-D72DE608D9CB}" type="presParOf" srcId="{70FBEC0E-5A9F-4F18-8B03-A27D53E08A65}" destId="{1A854E16-2A7C-4F2A-BB25-AFE197EDA301}" srcOrd="19" destOrd="0" presId="urn:microsoft.com/office/officeart/2005/8/layout/default"/>
    <dgm:cxn modelId="{05F3B940-5BAC-4801-A902-808EC477CB00}" type="presParOf" srcId="{70FBEC0E-5A9F-4F18-8B03-A27D53E08A65}" destId="{64B1A859-4661-47D2-89E7-89510D8092F7}" srcOrd="20" destOrd="0" presId="urn:microsoft.com/office/officeart/2005/8/layout/default"/>
    <dgm:cxn modelId="{CBC517A5-1F55-467E-AAE4-13C16E7BD83D}" type="presParOf" srcId="{70FBEC0E-5A9F-4F18-8B03-A27D53E08A65}" destId="{2C99B545-5A12-432F-AE0C-979D07D602EB}" srcOrd="21" destOrd="0" presId="urn:microsoft.com/office/officeart/2005/8/layout/default"/>
    <dgm:cxn modelId="{0E7C1951-CA22-4B0A-89C4-30D95EBF043A}" type="presParOf" srcId="{70FBEC0E-5A9F-4F18-8B03-A27D53E08A65}" destId="{5A2270BC-63F3-46E6-A664-9115C4C5C101}" srcOrd="22" destOrd="0" presId="urn:microsoft.com/office/officeart/2005/8/layout/default"/>
    <dgm:cxn modelId="{C47C64C3-40F2-4B35-AC32-ECE4FC924BF6}" type="presParOf" srcId="{70FBEC0E-5A9F-4F18-8B03-A27D53E08A65}" destId="{A0676D44-8667-4C20-BD3F-5503B6B33175}" srcOrd="23" destOrd="0" presId="urn:microsoft.com/office/officeart/2005/8/layout/default"/>
    <dgm:cxn modelId="{6E9CBE10-D854-48D2-A863-8DF373B94723}" type="presParOf" srcId="{70FBEC0E-5A9F-4F18-8B03-A27D53E08A65}" destId="{72C79C99-C83F-45EC-8233-BED44A53CFDE}" srcOrd="24" destOrd="0" presId="urn:microsoft.com/office/officeart/2005/8/layout/default"/>
    <dgm:cxn modelId="{2585FCDA-2B6B-4D6A-801D-BDEF098BC570}" type="presParOf" srcId="{70FBEC0E-5A9F-4F18-8B03-A27D53E08A65}" destId="{78FB204C-0B0E-4D4A-8E49-C406720A975C}" srcOrd="25" destOrd="0" presId="urn:microsoft.com/office/officeart/2005/8/layout/default"/>
    <dgm:cxn modelId="{F46A5E57-34C2-4193-B834-5BD3915268DD}" type="presParOf" srcId="{70FBEC0E-5A9F-4F18-8B03-A27D53E08A65}" destId="{92CE930F-2CFA-4D2F-A521-0EBF10ED575C}" srcOrd="26" destOrd="0" presId="urn:microsoft.com/office/officeart/2005/8/layout/default"/>
    <dgm:cxn modelId="{D95A078A-467A-481A-AC06-00FA8A4AB134}" type="presParOf" srcId="{70FBEC0E-5A9F-4F18-8B03-A27D53E08A65}" destId="{662B0879-4012-445F-A727-6408FA691C5E}" srcOrd="27" destOrd="0" presId="urn:microsoft.com/office/officeart/2005/8/layout/default"/>
    <dgm:cxn modelId="{304BF266-9194-42C3-AE86-D8374F88B809}" type="presParOf" srcId="{70FBEC0E-5A9F-4F18-8B03-A27D53E08A65}" destId="{0DBF4158-802E-4D0B-A8CF-CF18E7A05FF2}" srcOrd="28" destOrd="0" presId="urn:microsoft.com/office/officeart/2005/8/layout/default"/>
    <dgm:cxn modelId="{7A1382F5-7781-4D19-9729-F64E96178237}" type="presParOf" srcId="{70FBEC0E-5A9F-4F18-8B03-A27D53E08A65}" destId="{EFC52486-4736-45DC-9894-9B05A45DCBBE}" srcOrd="29" destOrd="0" presId="urn:microsoft.com/office/officeart/2005/8/layout/default"/>
    <dgm:cxn modelId="{64DAAA4E-3B21-4C3E-A885-7424B6CCD3F1}" type="presParOf" srcId="{70FBEC0E-5A9F-4F18-8B03-A27D53E08A65}" destId="{725EAEB6-1092-4BC7-A3AE-397C797C3411}" srcOrd="30" destOrd="0" presId="urn:microsoft.com/office/officeart/2005/8/layout/default"/>
    <dgm:cxn modelId="{3DA32442-5C45-4190-9B41-97944F91A553}" type="presParOf" srcId="{70FBEC0E-5A9F-4F18-8B03-A27D53E08A65}" destId="{377192DB-4BD9-4060-9BD9-6DF60EF67705}" srcOrd="31" destOrd="0" presId="urn:microsoft.com/office/officeart/2005/8/layout/default"/>
    <dgm:cxn modelId="{B8FD8254-CE83-47E7-AD12-A0CA54CB27D1}" type="presParOf" srcId="{70FBEC0E-5A9F-4F18-8B03-A27D53E08A65}" destId="{B044AF3A-C829-47DD-B172-CACD5F9C4D71}" srcOrd="3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D4E65D0-1A31-449D-916D-ECF93B4C897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3A256E-5AC7-4F28-9393-A45C15C340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Forecasts exported to Excel</a:t>
          </a:r>
        </a:p>
      </dgm:t>
    </dgm:pt>
    <dgm:pt modelId="{D9F98A28-0A58-43E5-8D87-BA3A4A4EF509}" type="parTrans" cxnId="{F6D65E16-FC99-4EC2-92D2-A968426B011B}">
      <dgm:prSet/>
      <dgm:spPr/>
      <dgm:t>
        <a:bodyPr/>
        <a:lstStyle/>
        <a:p>
          <a:endParaRPr lang="en-US"/>
        </a:p>
      </dgm:t>
    </dgm:pt>
    <dgm:pt modelId="{0AC8FB55-7CB1-4FDB-B759-A8948D43BF19}" type="sibTrans" cxnId="{F6D65E16-FC99-4EC2-92D2-A968426B011B}">
      <dgm:prSet/>
      <dgm:spPr/>
      <dgm:t>
        <a:bodyPr/>
        <a:lstStyle/>
        <a:p>
          <a:endParaRPr lang="en-US"/>
        </a:p>
      </dgm:t>
    </dgm:pt>
    <dgm:pt modelId="{800C0F6F-7D7A-4996-B960-035B51E0243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Power BI dashboards:</a:t>
          </a:r>
        </a:p>
      </dgm:t>
    </dgm:pt>
    <dgm:pt modelId="{10506D62-2323-41C1-B3C3-3BBA7F46A7F8}" type="parTrans" cxnId="{85484998-8F12-4547-85E0-E464113BF7C0}">
      <dgm:prSet/>
      <dgm:spPr/>
      <dgm:t>
        <a:bodyPr/>
        <a:lstStyle/>
        <a:p>
          <a:endParaRPr lang="en-US"/>
        </a:p>
      </dgm:t>
    </dgm:pt>
    <dgm:pt modelId="{D6F84657-89C5-4372-89C3-65E8C98190C7}" type="sibTrans" cxnId="{85484998-8F12-4547-85E0-E464113BF7C0}">
      <dgm:prSet/>
      <dgm:spPr/>
      <dgm:t>
        <a:bodyPr/>
        <a:lstStyle/>
        <a:p>
          <a:endParaRPr lang="en-US"/>
        </a:p>
      </dgm:t>
    </dgm:pt>
    <dgm:pt modelId="{DFC86A12-B08D-463E-8656-8F3B48C39C6D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CPU, RAM, Storage trends</a:t>
          </a:r>
        </a:p>
      </dgm:t>
    </dgm:pt>
    <dgm:pt modelId="{E9CB6609-1507-4ACE-866F-47ED6C47E2EC}" type="parTrans" cxnId="{68870E3A-123B-4B73-A9BE-07B6BC7EBF5E}">
      <dgm:prSet/>
      <dgm:spPr/>
      <dgm:t>
        <a:bodyPr/>
        <a:lstStyle/>
        <a:p>
          <a:endParaRPr lang="en-US"/>
        </a:p>
      </dgm:t>
    </dgm:pt>
    <dgm:pt modelId="{690D23D7-E4E7-42B6-8CE2-75AE4618C33E}" type="sibTrans" cxnId="{68870E3A-123B-4B73-A9BE-07B6BC7EBF5E}">
      <dgm:prSet/>
      <dgm:spPr/>
      <dgm:t>
        <a:bodyPr/>
        <a:lstStyle/>
        <a:p>
          <a:endParaRPr lang="en-US"/>
        </a:p>
      </dgm:t>
    </dgm:pt>
    <dgm:pt modelId="{D6AC29B2-9991-4272-AFDD-5D5C4B96273E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KPIs</a:t>
          </a:r>
        </a:p>
      </dgm:t>
    </dgm:pt>
    <dgm:pt modelId="{747BB43E-321C-4415-907F-57931E7F86DE}" type="parTrans" cxnId="{2EADFAD7-11D0-4451-95AB-46D93B5004D4}">
      <dgm:prSet/>
      <dgm:spPr/>
      <dgm:t>
        <a:bodyPr/>
        <a:lstStyle/>
        <a:p>
          <a:endParaRPr lang="en-US"/>
        </a:p>
      </dgm:t>
    </dgm:pt>
    <dgm:pt modelId="{5022D783-B3A0-4241-8266-0FBFAF4F5BFC}" type="sibTrans" cxnId="{2EADFAD7-11D0-4451-95AB-46D93B5004D4}">
      <dgm:prSet/>
      <dgm:spPr/>
      <dgm:t>
        <a:bodyPr/>
        <a:lstStyle/>
        <a:p>
          <a:endParaRPr lang="en-US"/>
        </a:p>
      </dgm:t>
    </dgm:pt>
    <dgm:pt modelId="{3384E52A-ECAC-4331-96FD-47E6145BF595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Monthly/Yearly slicers</a:t>
          </a:r>
        </a:p>
      </dgm:t>
    </dgm:pt>
    <dgm:pt modelId="{FC6806AB-7E2D-4393-B2D0-5B708C4EC9BD}" type="parTrans" cxnId="{ED00E1FE-F50C-4DAD-95B7-AE611DF230DD}">
      <dgm:prSet/>
      <dgm:spPr/>
      <dgm:t>
        <a:bodyPr/>
        <a:lstStyle/>
        <a:p>
          <a:endParaRPr lang="en-US"/>
        </a:p>
      </dgm:t>
    </dgm:pt>
    <dgm:pt modelId="{46B27BDE-1EE0-4917-8E6E-B24F76A9D514}" type="sibTrans" cxnId="{ED00E1FE-F50C-4DAD-95B7-AE611DF230DD}">
      <dgm:prSet/>
      <dgm:spPr/>
      <dgm:t>
        <a:bodyPr/>
        <a:lstStyle/>
        <a:p>
          <a:endParaRPr lang="en-US"/>
        </a:p>
      </dgm:t>
    </dgm:pt>
    <dgm:pt modelId="{B07F9D67-C822-44D0-AADD-80A474B15926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Actual vs. Forecast views</a:t>
          </a:r>
        </a:p>
      </dgm:t>
    </dgm:pt>
    <dgm:pt modelId="{E250C2C9-D382-4917-AD22-6C1AA5FE3A88}" type="parTrans" cxnId="{1B677E12-3880-479A-8EDC-513BA97BB57D}">
      <dgm:prSet/>
      <dgm:spPr/>
      <dgm:t>
        <a:bodyPr/>
        <a:lstStyle/>
        <a:p>
          <a:endParaRPr lang="en-US"/>
        </a:p>
      </dgm:t>
    </dgm:pt>
    <dgm:pt modelId="{F47C4162-F77B-48EC-AEEE-B8E17E4E0709}" type="sibTrans" cxnId="{1B677E12-3880-479A-8EDC-513BA97BB57D}">
      <dgm:prSet/>
      <dgm:spPr/>
      <dgm:t>
        <a:bodyPr/>
        <a:lstStyle/>
        <a:p>
          <a:endParaRPr lang="en-US"/>
        </a:p>
      </dgm:t>
    </dgm:pt>
    <dgm:pt modelId="{7FEFE90E-32AB-4B01-8868-49C72188CF06}" type="pres">
      <dgm:prSet presAssocID="{3D4E65D0-1A31-449D-916D-ECF93B4C897C}" presName="root" presStyleCnt="0">
        <dgm:presLayoutVars>
          <dgm:dir/>
          <dgm:resizeHandles val="exact"/>
        </dgm:presLayoutVars>
      </dgm:prSet>
      <dgm:spPr/>
    </dgm:pt>
    <dgm:pt modelId="{462C630C-D04F-41A6-B760-0FC030002FDE}" type="pres">
      <dgm:prSet presAssocID="{F03A256E-5AC7-4F28-9393-A45C15C3403A}" presName="compNode" presStyleCnt="0"/>
      <dgm:spPr/>
    </dgm:pt>
    <dgm:pt modelId="{091B0098-4CD7-417F-931B-6ADDCDAE936C}" type="pres">
      <dgm:prSet presAssocID="{F03A256E-5AC7-4F28-9393-A45C15C340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D84DFFB-500B-4BE0-BE4E-0D1B8BBF7FB0}" type="pres">
      <dgm:prSet presAssocID="{F03A256E-5AC7-4F28-9393-A45C15C3403A}" presName="iconSpace" presStyleCnt="0"/>
      <dgm:spPr/>
    </dgm:pt>
    <dgm:pt modelId="{04B71CA8-7ABA-4B5F-A12E-193C712F4AF2}" type="pres">
      <dgm:prSet presAssocID="{F03A256E-5AC7-4F28-9393-A45C15C3403A}" presName="parTx" presStyleLbl="revTx" presStyleIdx="0" presStyleCnt="4">
        <dgm:presLayoutVars>
          <dgm:chMax val="0"/>
          <dgm:chPref val="0"/>
        </dgm:presLayoutVars>
      </dgm:prSet>
      <dgm:spPr/>
    </dgm:pt>
    <dgm:pt modelId="{C157A884-F902-4CD7-B09F-09B57A1DB4B7}" type="pres">
      <dgm:prSet presAssocID="{F03A256E-5AC7-4F28-9393-A45C15C3403A}" presName="txSpace" presStyleCnt="0"/>
      <dgm:spPr/>
    </dgm:pt>
    <dgm:pt modelId="{C4FCD847-8D03-4223-9FD9-170C32DFEBEB}" type="pres">
      <dgm:prSet presAssocID="{F03A256E-5AC7-4F28-9393-A45C15C3403A}" presName="desTx" presStyleLbl="revTx" presStyleIdx="1" presStyleCnt="4">
        <dgm:presLayoutVars/>
      </dgm:prSet>
      <dgm:spPr/>
    </dgm:pt>
    <dgm:pt modelId="{E6A8572C-6E01-438E-A0C7-2F71EB011C99}" type="pres">
      <dgm:prSet presAssocID="{0AC8FB55-7CB1-4FDB-B759-A8948D43BF19}" presName="sibTrans" presStyleCnt="0"/>
      <dgm:spPr/>
    </dgm:pt>
    <dgm:pt modelId="{A11EE17C-3DFB-4D1D-8247-AD8A663CFAFD}" type="pres">
      <dgm:prSet presAssocID="{800C0F6F-7D7A-4996-B960-035B51E02436}" presName="compNode" presStyleCnt="0"/>
      <dgm:spPr/>
    </dgm:pt>
    <dgm:pt modelId="{98D7B663-D209-4619-B2ED-C9AADF06F29A}" type="pres">
      <dgm:prSet presAssocID="{800C0F6F-7D7A-4996-B960-035B51E024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17A6539-2BB4-4C96-AFE4-953CE8873419}" type="pres">
      <dgm:prSet presAssocID="{800C0F6F-7D7A-4996-B960-035B51E02436}" presName="iconSpace" presStyleCnt="0"/>
      <dgm:spPr/>
    </dgm:pt>
    <dgm:pt modelId="{8C85BE36-92B6-4EA5-ACAB-BB84C55A44FD}" type="pres">
      <dgm:prSet presAssocID="{800C0F6F-7D7A-4996-B960-035B51E02436}" presName="parTx" presStyleLbl="revTx" presStyleIdx="2" presStyleCnt="4">
        <dgm:presLayoutVars>
          <dgm:chMax val="0"/>
          <dgm:chPref val="0"/>
        </dgm:presLayoutVars>
      </dgm:prSet>
      <dgm:spPr/>
    </dgm:pt>
    <dgm:pt modelId="{5CF7D9F9-DEB8-4D11-8B56-C5E1692F9F24}" type="pres">
      <dgm:prSet presAssocID="{800C0F6F-7D7A-4996-B960-035B51E02436}" presName="txSpace" presStyleCnt="0"/>
      <dgm:spPr/>
    </dgm:pt>
    <dgm:pt modelId="{3B1E6C8C-F139-478E-8A08-5AF5EFA60135}" type="pres">
      <dgm:prSet presAssocID="{800C0F6F-7D7A-4996-B960-035B51E02436}" presName="desTx" presStyleLbl="revTx" presStyleIdx="3" presStyleCnt="4">
        <dgm:presLayoutVars/>
      </dgm:prSet>
      <dgm:spPr/>
    </dgm:pt>
  </dgm:ptLst>
  <dgm:cxnLst>
    <dgm:cxn modelId="{61322111-9A13-4F92-929C-BA98ED64B793}" type="presOf" srcId="{DFC86A12-B08D-463E-8656-8F3B48C39C6D}" destId="{3B1E6C8C-F139-478E-8A08-5AF5EFA60135}" srcOrd="0" destOrd="0" presId="urn:microsoft.com/office/officeart/2018/2/layout/IconLabelDescriptionList"/>
    <dgm:cxn modelId="{1B677E12-3880-479A-8EDC-513BA97BB57D}" srcId="{800C0F6F-7D7A-4996-B960-035B51E02436}" destId="{B07F9D67-C822-44D0-AADD-80A474B15926}" srcOrd="3" destOrd="0" parTransId="{E250C2C9-D382-4917-AD22-6C1AA5FE3A88}" sibTransId="{F47C4162-F77B-48EC-AEEE-B8E17E4E0709}"/>
    <dgm:cxn modelId="{F6D65E16-FC99-4EC2-92D2-A968426B011B}" srcId="{3D4E65D0-1A31-449D-916D-ECF93B4C897C}" destId="{F03A256E-5AC7-4F28-9393-A45C15C3403A}" srcOrd="0" destOrd="0" parTransId="{D9F98A28-0A58-43E5-8D87-BA3A4A4EF509}" sibTransId="{0AC8FB55-7CB1-4FDB-B759-A8948D43BF19}"/>
    <dgm:cxn modelId="{B6DDE716-6485-4D97-9D96-A3948349214E}" type="presOf" srcId="{F03A256E-5AC7-4F28-9393-A45C15C3403A}" destId="{04B71CA8-7ABA-4B5F-A12E-193C712F4AF2}" srcOrd="0" destOrd="0" presId="urn:microsoft.com/office/officeart/2018/2/layout/IconLabelDescriptionList"/>
    <dgm:cxn modelId="{EFE55727-8F4F-469B-9E5C-2CCCB513E249}" type="presOf" srcId="{D6AC29B2-9991-4272-AFDD-5D5C4B96273E}" destId="{3B1E6C8C-F139-478E-8A08-5AF5EFA60135}" srcOrd="0" destOrd="1" presId="urn:microsoft.com/office/officeart/2018/2/layout/IconLabelDescriptionList"/>
    <dgm:cxn modelId="{68870E3A-123B-4B73-A9BE-07B6BC7EBF5E}" srcId="{800C0F6F-7D7A-4996-B960-035B51E02436}" destId="{DFC86A12-B08D-463E-8656-8F3B48C39C6D}" srcOrd="0" destOrd="0" parTransId="{E9CB6609-1507-4ACE-866F-47ED6C47E2EC}" sibTransId="{690D23D7-E4E7-42B6-8CE2-75AE4618C33E}"/>
    <dgm:cxn modelId="{29C67962-D27C-49E7-A778-61E1FFB2DF7D}" type="presOf" srcId="{3384E52A-ECAC-4331-96FD-47E6145BF595}" destId="{3B1E6C8C-F139-478E-8A08-5AF5EFA60135}" srcOrd="0" destOrd="2" presId="urn:microsoft.com/office/officeart/2018/2/layout/IconLabelDescriptionList"/>
    <dgm:cxn modelId="{85484998-8F12-4547-85E0-E464113BF7C0}" srcId="{3D4E65D0-1A31-449D-916D-ECF93B4C897C}" destId="{800C0F6F-7D7A-4996-B960-035B51E02436}" srcOrd="1" destOrd="0" parTransId="{10506D62-2323-41C1-B3C3-3BBA7F46A7F8}" sibTransId="{D6F84657-89C5-4372-89C3-65E8C98190C7}"/>
    <dgm:cxn modelId="{4951D6B0-87EE-4E7F-A066-525D582A0770}" type="presOf" srcId="{3D4E65D0-1A31-449D-916D-ECF93B4C897C}" destId="{7FEFE90E-32AB-4B01-8868-49C72188CF06}" srcOrd="0" destOrd="0" presId="urn:microsoft.com/office/officeart/2018/2/layout/IconLabelDescriptionList"/>
    <dgm:cxn modelId="{2EADFAD7-11D0-4451-95AB-46D93B5004D4}" srcId="{800C0F6F-7D7A-4996-B960-035B51E02436}" destId="{D6AC29B2-9991-4272-AFDD-5D5C4B96273E}" srcOrd="1" destOrd="0" parTransId="{747BB43E-321C-4415-907F-57931E7F86DE}" sibTransId="{5022D783-B3A0-4241-8266-0FBFAF4F5BFC}"/>
    <dgm:cxn modelId="{ECEA3EE0-6341-40A0-98D5-502EAD4351BD}" type="presOf" srcId="{800C0F6F-7D7A-4996-B960-035B51E02436}" destId="{8C85BE36-92B6-4EA5-ACAB-BB84C55A44FD}" srcOrd="0" destOrd="0" presId="urn:microsoft.com/office/officeart/2018/2/layout/IconLabelDescriptionList"/>
    <dgm:cxn modelId="{0B46D4F6-9E23-43E9-B01B-59FA848DB78E}" type="presOf" srcId="{B07F9D67-C822-44D0-AADD-80A474B15926}" destId="{3B1E6C8C-F139-478E-8A08-5AF5EFA60135}" srcOrd="0" destOrd="3" presId="urn:microsoft.com/office/officeart/2018/2/layout/IconLabelDescriptionList"/>
    <dgm:cxn modelId="{ED00E1FE-F50C-4DAD-95B7-AE611DF230DD}" srcId="{800C0F6F-7D7A-4996-B960-035B51E02436}" destId="{3384E52A-ECAC-4331-96FD-47E6145BF595}" srcOrd="2" destOrd="0" parTransId="{FC6806AB-7E2D-4393-B2D0-5B708C4EC9BD}" sibTransId="{46B27BDE-1EE0-4917-8E6E-B24F76A9D514}"/>
    <dgm:cxn modelId="{568B12C0-C660-4C65-A2B1-5467128E0717}" type="presParOf" srcId="{7FEFE90E-32AB-4B01-8868-49C72188CF06}" destId="{462C630C-D04F-41A6-B760-0FC030002FDE}" srcOrd="0" destOrd="0" presId="urn:microsoft.com/office/officeart/2018/2/layout/IconLabelDescriptionList"/>
    <dgm:cxn modelId="{1A10CC6D-CF98-416E-8B28-E2A799369C3B}" type="presParOf" srcId="{462C630C-D04F-41A6-B760-0FC030002FDE}" destId="{091B0098-4CD7-417F-931B-6ADDCDAE936C}" srcOrd="0" destOrd="0" presId="urn:microsoft.com/office/officeart/2018/2/layout/IconLabelDescriptionList"/>
    <dgm:cxn modelId="{6CC5D81C-CC6F-47DB-8E01-D71257EDD285}" type="presParOf" srcId="{462C630C-D04F-41A6-B760-0FC030002FDE}" destId="{5D84DFFB-500B-4BE0-BE4E-0D1B8BBF7FB0}" srcOrd="1" destOrd="0" presId="urn:microsoft.com/office/officeart/2018/2/layout/IconLabelDescriptionList"/>
    <dgm:cxn modelId="{3D6F90B9-A4D4-42D7-BD4F-44ECAD63EEA2}" type="presParOf" srcId="{462C630C-D04F-41A6-B760-0FC030002FDE}" destId="{04B71CA8-7ABA-4B5F-A12E-193C712F4AF2}" srcOrd="2" destOrd="0" presId="urn:microsoft.com/office/officeart/2018/2/layout/IconLabelDescriptionList"/>
    <dgm:cxn modelId="{5E85A4E5-38F4-4158-88A7-B8A8CAD0413C}" type="presParOf" srcId="{462C630C-D04F-41A6-B760-0FC030002FDE}" destId="{C157A884-F902-4CD7-B09F-09B57A1DB4B7}" srcOrd="3" destOrd="0" presId="urn:microsoft.com/office/officeart/2018/2/layout/IconLabelDescriptionList"/>
    <dgm:cxn modelId="{9F9BCEDD-4E66-4B92-8AA7-2D3438835FFA}" type="presParOf" srcId="{462C630C-D04F-41A6-B760-0FC030002FDE}" destId="{C4FCD847-8D03-4223-9FD9-170C32DFEBEB}" srcOrd="4" destOrd="0" presId="urn:microsoft.com/office/officeart/2018/2/layout/IconLabelDescriptionList"/>
    <dgm:cxn modelId="{2955FF34-1EA3-4C90-8770-219FDAEF30BA}" type="presParOf" srcId="{7FEFE90E-32AB-4B01-8868-49C72188CF06}" destId="{E6A8572C-6E01-438E-A0C7-2F71EB011C99}" srcOrd="1" destOrd="0" presId="urn:microsoft.com/office/officeart/2018/2/layout/IconLabelDescriptionList"/>
    <dgm:cxn modelId="{72E27379-CE7A-4706-BC14-ADE2D9F16AB5}" type="presParOf" srcId="{7FEFE90E-32AB-4B01-8868-49C72188CF06}" destId="{A11EE17C-3DFB-4D1D-8247-AD8A663CFAFD}" srcOrd="2" destOrd="0" presId="urn:microsoft.com/office/officeart/2018/2/layout/IconLabelDescriptionList"/>
    <dgm:cxn modelId="{9A566A94-3EAE-4B8F-8CCE-2675B513FB6E}" type="presParOf" srcId="{A11EE17C-3DFB-4D1D-8247-AD8A663CFAFD}" destId="{98D7B663-D209-4619-B2ED-C9AADF06F29A}" srcOrd="0" destOrd="0" presId="urn:microsoft.com/office/officeart/2018/2/layout/IconLabelDescriptionList"/>
    <dgm:cxn modelId="{502FDF67-6E18-47FC-918F-C630EF033D61}" type="presParOf" srcId="{A11EE17C-3DFB-4D1D-8247-AD8A663CFAFD}" destId="{517A6539-2BB4-4C96-AFE4-953CE8873419}" srcOrd="1" destOrd="0" presId="urn:microsoft.com/office/officeart/2018/2/layout/IconLabelDescriptionList"/>
    <dgm:cxn modelId="{2E16AF03-D049-4DCE-ABED-E286D6C45170}" type="presParOf" srcId="{A11EE17C-3DFB-4D1D-8247-AD8A663CFAFD}" destId="{8C85BE36-92B6-4EA5-ACAB-BB84C55A44FD}" srcOrd="2" destOrd="0" presId="urn:microsoft.com/office/officeart/2018/2/layout/IconLabelDescriptionList"/>
    <dgm:cxn modelId="{94D09DE5-47E9-4168-8B75-E630B1CA6D12}" type="presParOf" srcId="{A11EE17C-3DFB-4D1D-8247-AD8A663CFAFD}" destId="{5CF7D9F9-DEB8-4D11-8B56-C5E1692F9F24}" srcOrd="3" destOrd="0" presId="urn:microsoft.com/office/officeart/2018/2/layout/IconLabelDescriptionList"/>
    <dgm:cxn modelId="{7B1C9F83-0803-408A-B50A-9EB5489E518B}" type="presParOf" srcId="{A11EE17C-3DFB-4D1D-8247-AD8A663CFAFD}" destId="{3B1E6C8C-F139-478E-8A08-5AF5EFA6013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41124B7-23D0-4268-86E9-16A23DC3E5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C2FEEA-D474-4C6F-A340-7899668713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Simulates resource fluctuation</a:t>
          </a:r>
        </a:p>
      </dgm:t>
    </dgm:pt>
    <dgm:pt modelId="{78403C6C-6358-43B0-8379-EB3E449B600E}" type="parTrans" cxnId="{00141A48-DBA8-4A55-81E3-3BC72F99D97D}">
      <dgm:prSet/>
      <dgm:spPr/>
      <dgm:t>
        <a:bodyPr/>
        <a:lstStyle/>
        <a:p>
          <a:endParaRPr lang="en-US"/>
        </a:p>
      </dgm:t>
    </dgm:pt>
    <dgm:pt modelId="{F4C37AA4-B1F8-4787-870F-0B1B94E6A149}" type="sibTrans" cxnId="{00141A48-DBA8-4A55-81E3-3BC72F99D9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EB8014-537D-4854-979C-FD4A278A4A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Evaluates model robustness</a:t>
          </a:r>
        </a:p>
      </dgm:t>
    </dgm:pt>
    <dgm:pt modelId="{A53F110D-2D4C-4978-A70E-35082788F8D7}" type="parTrans" cxnId="{16725F1B-CE51-421C-9588-BE90DEFBCE2D}">
      <dgm:prSet/>
      <dgm:spPr/>
      <dgm:t>
        <a:bodyPr/>
        <a:lstStyle/>
        <a:p>
          <a:endParaRPr lang="en-US"/>
        </a:p>
      </dgm:t>
    </dgm:pt>
    <dgm:pt modelId="{1145B6B8-EF6F-4CEA-A48E-AB5AC8723927}" type="sibTrans" cxnId="{16725F1B-CE51-421C-9588-BE90DEFBCE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7E983B-5179-4DB9-965B-F2E8C5C235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Model stability during peak/unpredictable loads</a:t>
          </a:r>
        </a:p>
      </dgm:t>
    </dgm:pt>
    <dgm:pt modelId="{A9D2AEA0-BDE1-4211-A8E0-9EDD5BD2BEB8}" type="parTrans" cxnId="{28259DDF-15DF-43F8-832C-3601809525EC}">
      <dgm:prSet/>
      <dgm:spPr/>
      <dgm:t>
        <a:bodyPr/>
        <a:lstStyle/>
        <a:p>
          <a:endParaRPr lang="en-US"/>
        </a:p>
      </dgm:t>
    </dgm:pt>
    <dgm:pt modelId="{88F897A1-49C5-4726-87CF-C9B35A181123}" type="sibTrans" cxnId="{28259DDF-15DF-43F8-832C-3601809525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2F30F4-E9C6-4B4E-8FFB-9819150354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Ensures reliability in real-world conditions</a:t>
          </a:r>
        </a:p>
      </dgm:t>
    </dgm:pt>
    <dgm:pt modelId="{C0A23C8D-F6F6-45F8-AF7F-7BC1ED5DCDA8}" type="parTrans" cxnId="{8479D7B3-138E-42BE-B0C9-51B8B193A9B6}">
      <dgm:prSet/>
      <dgm:spPr/>
      <dgm:t>
        <a:bodyPr/>
        <a:lstStyle/>
        <a:p>
          <a:endParaRPr lang="en-US"/>
        </a:p>
      </dgm:t>
    </dgm:pt>
    <dgm:pt modelId="{98F04FCE-8800-410E-84C1-D53CBC2EC272}" type="sibTrans" cxnId="{8479D7B3-138E-42BE-B0C9-51B8B193A9B6}">
      <dgm:prSet/>
      <dgm:spPr/>
      <dgm:t>
        <a:bodyPr/>
        <a:lstStyle/>
        <a:p>
          <a:endParaRPr lang="en-US"/>
        </a:p>
      </dgm:t>
    </dgm:pt>
    <dgm:pt modelId="{D10176A7-A9F8-4FEF-8A52-E392BB2735BB}" type="pres">
      <dgm:prSet presAssocID="{241124B7-23D0-4268-86E9-16A23DC3E515}" presName="root" presStyleCnt="0">
        <dgm:presLayoutVars>
          <dgm:dir/>
          <dgm:resizeHandles val="exact"/>
        </dgm:presLayoutVars>
      </dgm:prSet>
      <dgm:spPr/>
    </dgm:pt>
    <dgm:pt modelId="{D91B32DF-5A77-4B97-9C35-50C70DC54E20}" type="pres">
      <dgm:prSet presAssocID="{241124B7-23D0-4268-86E9-16A23DC3E515}" presName="container" presStyleCnt="0">
        <dgm:presLayoutVars>
          <dgm:dir/>
          <dgm:resizeHandles val="exact"/>
        </dgm:presLayoutVars>
      </dgm:prSet>
      <dgm:spPr/>
    </dgm:pt>
    <dgm:pt modelId="{1B87BDE9-B798-49E6-823E-C64A9ABE0219}" type="pres">
      <dgm:prSet presAssocID="{BCC2FEEA-D474-4C6F-A340-78996687136D}" presName="compNode" presStyleCnt="0"/>
      <dgm:spPr/>
    </dgm:pt>
    <dgm:pt modelId="{713CDF9A-AD62-452E-BB64-63DFB19A6315}" type="pres">
      <dgm:prSet presAssocID="{BCC2FEEA-D474-4C6F-A340-78996687136D}" presName="iconBgRect" presStyleLbl="bgShp" presStyleIdx="0" presStyleCnt="4"/>
      <dgm:spPr/>
    </dgm:pt>
    <dgm:pt modelId="{03ACA76A-40CE-4E8E-92F5-773EB9F50035}" type="pres">
      <dgm:prSet presAssocID="{BCC2FEEA-D474-4C6F-A340-7899668713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F106F01-0755-4E81-95DD-A63E245F91EF}" type="pres">
      <dgm:prSet presAssocID="{BCC2FEEA-D474-4C6F-A340-78996687136D}" presName="spaceRect" presStyleCnt="0"/>
      <dgm:spPr/>
    </dgm:pt>
    <dgm:pt modelId="{7E63BB2E-9FE7-4C20-B320-7F469CFD3E17}" type="pres">
      <dgm:prSet presAssocID="{BCC2FEEA-D474-4C6F-A340-78996687136D}" presName="textRect" presStyleLbl="revTx" presStyleIdx="0" presStyleCnt="4">
        <dgm:presLayoutVars>
          <dgm:chMax val="1"/>
          <dgm:chPref val="1"/>
        </dgm:presLayoutVars>
      </dgm:prSet>
      <dgm:spPr/>
    </dgm:pt>
    <dgm:pt modelId="{E90F950A-EE67-4FDA-8D6C-43B1733841C1}" type="pres">
      <dgm:prSet presAssocID="{F4C37AA4-B1F8-4787-870F-0B1B94E6A149}" presName="sibTrans" presStyleLbl="sibTrans2D1" presStyleIdx="0" presStyleCnt="0"/>
      <dgm:spPr/>
    </dgm:pt>
    <dgm:pt modelId="{1661FAF2-DAAE-4186-BB49-746390488F29}" type="pres">
      <dgm:prSet presAssocID="{98EB8014-537D-4854-979C-FD4A278A4AE8}" presName="compNode" presStyleCnt="0"/>
      <dgm:spPr/>
    </dgm:pt>
    <dgm:pt modelId="{FACCF173-3905-4F53-BE23-D074251C715F}" type="pres">
      <dgm:prSet presAssocID="{98EB8014-537D-4854-979C-FD4A278A4AE8}" presName="iconBgRect" presStyleLbl="bgShp" presStyleIdx="1" presStyleCnt="4"/>
      <dgm:spPr/>
    </dgm:pt>
    <dgm:pt modelId="{BEA1D305-EFF9-4D20-98CB-C911ABFC557F}" type="pres">
      <dgm:prSet presAssocID="{98EB8014-537D-4854-979C-FD4A278A4A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2A08147-4BCA-49B7-B670-FF812AD639D1}" type="pres">
      <dgm:prSet presAssocID="{98EB8014-537D-4854-979C-FD4A278A4AE8}" presName="spaceRect" presStyleCnt="0"/>
      <dgm:spPr/>
    </dgm:pt>
    <dgm:pt modelId="{C757037C-F6B0-4D9B-BFCD-7E800F9446D1}" type="pres">
      <dgm:prSet presAssocID="{98EB8014-537D-4854-979C-FD4A278A4AE8}" presName="textRect" presStyleLbl="revTx" presStyleIdx="1" presStyleCnt="4">
        <dgm:presLayoutVars>
          <dgm:chMax val="1"/>
          <dgm:chPref val="1"/>
        </dgm:presLayoutVars>
      </dgm:prSet>
      <dgm:spPr/>
    </dgm:pt>
    <dgm:pt modelId="{480F5220-E4D3-44D6-A28A-711144D8F9B6}" type="pres">
      <dgm:prSet presAssocID="{1145B6B8-EF6F-4CEA-A48E-AB5AC8723927}" presName="sibTrans" presStyleLbl="sibTrans2D1" presStyleIdx="0" presStyleCnt="0"/>
      <dgm:spPr/>
    </dgm:pt>
    <dgm:pt modelId="{1348B144-F57E-45B3-90BA-EDFA798325C4}" type="pres">
      <dgm:prSet presAssocID="{087E983B-5179-4DB9-965B-F2E8C5C235D4}" presName="compNode" presStyleCnt="0"/>
      <dgm:spPr/>
    </dgm:pt>
    <dgm:pt modelId="{A9D4AA75-5094-48B8-A9C4-556C36C071AC}" type="pres">
      <dgm:prSet presAssocID="{087E983B-5179-4DB9-965B-F2E8C5C235D4}" presName="iconBgRect" presStyleLbl="bgShp" presStyleIdx="2" presStyleCnt="4"/>
      <dgm:spPr/>
    </dgm:pt>
    <dgm:pt modelId="{6B294ABF-548F-44CA-BFF6-BA9EB66E029D}" type="pres">
      <dgm:prSet presAssocID="{087E983B-5179-4DB9-965B-F2E8C5C235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CDDE0290-65F9-4769-8202-002DAB927725}" type="pres">
      <dgm:prSet presAssocID="{087E983B-5179-4DB9-965B-F2E8C5C235D4}" presName="spaceRect" presStyleCnt="0"/>
      <dgm:spPr/>
    </dgm:pt>
    <dgm:pt modelId="{D5DDB30A-ED86-4F26-9555-9339103C17C2}" type="pres">
      <dgm:prSet presAssocID="{087E983B-5179-4DB9-965B-F2E8C5C235D4}" presName="textRect" presStyleLbl="revTx" presStyleIdx="2" presStyleCnt="4">
        <dgm:presLayoutVars>
          <dgm:chMax val="1"/>
          <dgm:chPref val="1"/>
        </dgm:presLayoutVars>
      </dgm:prSet>
      <dgm:spPr/>
    </dgm:pt>
    <dgm:pt modelId="{122D210E-B31E-4789-B2D0-99E3B07FDEA2}" type="pres">
      <dgm:prSet presAssocID="{88F897A1-49C5-4726-87CF-C9B35A181123}" presName="sibTrans" presStyleLbl="sibTrans2D1" presStyleIdx="0" presStyleCnt="0"/>
      <dgm:spPr/>
    </dgm:pt>
    <dgm:pt modelId="{1FA62919-3B08-4B46-993B-8501B0A3249C}" type="pres">
      <dgm:prSet presAssocID="{7E2F30F4-E9C6-4B4E-8FFB-981915035448}" presName="compNode" presStyleCnt="0"/>
      <dgm:spPr/>
    </dgm:pt>
    <dgm:pt modelId="{5323E91B-AC27-4442-A62B-846FCC1C0EDA}" type="pres">
      <dgm:prSet presAssocID="{7E2F30F4-E9C6-4B4E-8FFB-981915035448}" presName="iconBgRect" presStyleLbl="bgShp" presStyleIdx="3" presStyleCnt="4"/>
      <dgm:spPr/>
    </dgm:pt>
    <dgm:pt modelId="{9938FA95-71C4-47F2-8592-83B82AD45391}" type="pres">
      <dgm:prSet presAssocID="{7E2F30F4-E9C6-4B4E-8FFB-9819150354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EAAF26D-A76A-4050-9A90-9D8777DF7776}" type="pres">
      <dgm:prSet presAssocID="{7E2F30F4-E9C6-4B4E-8FFB-981915035448}" presName="spaceRect" presStyleCnt="0"/>
      <dgm:spPr/>
    </dgm:pt>
    <dgm:pt modelId="{BA383D24-9F0A-4999-AC16-0A1800FB7C1E}" type="pres">
      <dgm:prSet presAssocID="{7E2F30F4-E9C6-4B4E-8FFB-9819150354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725F1B-CE51-421C-9588-BE90DEFBCE2D}" srcId="{241124B7-23D0-4268-86E9-16A23DC3E515}" destId="{98EB8014-537D-4854-979C-FD4A278A4AE8}" srcOrd="1" destOrd="0" parTransId="{A53F110D-2D4C-4978-A70E-35082788F8D7}" sibTransId="{1145B6B8-EF6F-4CEA-A48E-AB5AC8723927}"/>
    <dgm:cxn modelId="{43B9EB36-7913-47C6-882D-03992B6286D7}" type="presOf" srcId="{7E2F30F4-E9C6-4B4E-8FFB-981915035448}" destId="{BA383D24-9F0A-4999-AC16-0A1800FB7C1E}" srcOrd="0" destOrd="0" presId="urn:microsoft.com/office/officeart/2018/2/layout/IconCircleList"/>
    <dgm:cxn modelId="{D5BA9761-B3BB-4608-8843-CC62809D6360}" type="presOf" srcId="{1145B6B8-EF6F-4CEA-A48E-AB5AC8723927}" destId="{480F5220-E4D3-44D6-A28A-711144D8F9B6}" srcOrd="0" destOrd="0" presId="urn:microsoft.com/office/officeart/2018/2/layout/IconCircleList"/>
    <dgm:cxn modelId="{089A4647-7B8A-4B86-9C57-3F54C310FCE3}" type="presOf" srcId="{BCC2FEEA-D474-4C6F-A340-78996687136D}" destId="{7E63BB2E-9FE7-4C20-B320-7F469CFD3E17}" srcOrd="0" destOrd="0" presId="urn:microsoft.com/office/officeart/2018/2/layout/IconCircleList"/>
    <dgm:cxn modelId="{00141A48-DBA8-4A55-81E3-3BC72F99D97D}" srcId="{241124B7-23D0-4268-86E9-16A23DC3E515}" destId="{BCC2FEEA-D474-4C6F-A340-78996687136D}" srcOrd="0" destOrd="0" parTransId="{78403C6C-6358-43B0-8379-EB3E449B600E}" sibTransId="{F4C37AA4-B1F8-4787-870F-0B1B94E6A149}"/>
    <dgm:cxn modelId="{A1873F97-896B-41B6-B14C-C666666DE9B2}" type="presOf" srcId="{241124B7-23D0-4268-86E9-16A23DC3E515}" destId="{D10176A7-A9F8-4FEF-8A52-E392BB2735BB}" srcOrd="0" destOrd="0" presId="urn:microsoft.com/office/officeart/2018/2/layout/IconCircleList"/>
    <dgm:cxn modelId="{DF4AC7A7-7E6C-4F78-97B6-664F7E344ED3}" type="presOf" srcId="{88F897A1-49C5-4726-87CF-C9B35A181123}" destId="{122D210E-B31E-4789-B2D0-99E3B07FDEA2}" srcOrd="0" destOrd="0" presId="urn:microsoft.com/office/officeart/2018/2/layout/IconCircleList"/>
    <dgm:cxn modelId="{8479D7B3-138E-42BE-B0C9-51B8B193A9B6}" srcId="{241124B7-23D0-4268-86E9-16A23DC3E515}" destId="{7E2F30F4-E9C6-4B4E-8FFB-981915035448}" srcOrd="3" destOrd="0" parTransId="{C0A23C8D-F6F6-45F8-AF7F-7BC1ED5DCDA8}" sibTransId="{98F04FCE-8800-410E-84C1-D53CBC2EC272}"/>
    <dgm:cxn modelId="{A13212BB-CEFC-4867-8E26-B6DBE7145679}" type="presOf" srcId="{087E983B-5179-4DB9-965B-F2E8C5C235D4}" destId="{D5DDB30A-ED86-4F26-9555-9339103C17C2}" srcOrd="0" destOrd="0" presId="urn:microsoft.com/office/officeart/2018/2/layout/IconCircleList"/>
    <dgm:cxn modelId="{A12F55D2-529D-4657-907B-BC51D1C833D9}" type="presOf" srcId="{F4C37AA4-B1F8-4787-870F-0B1B94E6A149}" destId="{E90F950A-EE67-4FDA-8D6C-43B1733841C1}" srcOrd="0" destOrd="0" presId="urn:microsoft.com/office/officeart/2018/2/layout/IconCircleList"/>
    <dgm:cxn modelId="{28259DDF-15DF-43F8-832C-3601809525EC}" srcId="{241124B7-23D0-4268-86E9-16A23DC3E515}" destId="{087E983B-5179-4DB9-965B-F2E8C5C235D4}" srcOrd="2" destOrd="0" parTransId="{A9D2AEA0-BDE1-4211-A8E0-9EDD5BD2BEB8}" sibTransId="{88F897A1-49C5-4726-87CF-C9B35A181123}"/>
    <dgm:cxn modelId="{77AD6DE7-8594-460B-B12B-8E3134C7D114}" type="presOf" srcId="{98EB8014-537D-4854-979C-FD4A278A4AE8}" destId="{C757037C-F6B0-4D9B-BFCD-7E800F9446D1}" srcOrd="0" destOrd="0" presId="urn:microsoft.com/office/officeart/2018/2/layout/IconCircleList"/>
    <dgm:cxn modelId="{77D651A6-C395-453E-9324-78CA8207C4E2}" type="presParOf" srcId="{D10176A7-A9F8-4FEF-8A52-E392BB2735BB}" destId="{D91B32DF-5A77-4B97-9C35-50C70DC54E20}" srcOrd="0" destOrd="0" presId="urn:microsoft.com/office/officeart/2018/2/layout/IconCircleList"/>
    <dgm:cxn modelId="{E9011287-B46C-4439-8D7E-8223B818BF75}" type="presParOf" srcId="{D91B32DF-5A77-4B97-9C35-50C70DC54E20}" destId="{1B87BDE9-B798-49E6-823E-C64A9ABE0219}" srcOrd="0" destOrd="0" presId="urn:microsoft.com/office/officeart/2018/2/layout/IconCircleList"/>
    <dgm:cxn modelId="{683603A8-4777-45D5-8783-526796E85293}" type="presParOf" srcId="{1B87BDE9-B798-49E6-823E-C64A9ABE0219}" destId="{713CDF9A-AD62-452E-BB64-63DFB19A6315}" srcOrd="0" destOrd="0" presId="urn:microsoft.com/office/officeart/2018/2/layout/IconCircleList"/>
    <dgm:cxn modelId="{AB3B160F-CD63-4920-B8FA-B5CD0AA276A4}" type="presParOf" srcId="{1B87BDE9-B798-49E6-823E-C64A9ABE0219}" destId="{03ACA76A-40CE-4E8E-92F5-773EB9F50035}" srcOrd="1" destOrd="0" presId="urn:microsoft.com/office/officeart/2018/2/layout/IconCircleList"/>
    <dgm:cxn modelId="{4254002B-B93B-4506-8180-DE743866082B}" type="presParOf" srcId="{1B87BDE9-B798-49E6-823E-C64A9ABE0219}" destId="{7F106F01-0755-4E81-95DD-A63E245F91EF}" srcOrd="2" destOrd="0" presId="urn:microsoft.com/office/officeart/2018/2/layout/IconCircleList"/>
    <dgm:cxn modelId="{25A8F411-94EB-4160-A26A-D0DBBA9822EA}" type="presParOf" srcId="{1B87BDE9-B798-49E6-823E-C64A9ABE0219}" destId="{7E63BB2E-9FE7-4C20-B320-7F469CFD3E17}" srcOrd="3" destOrd="0" presId="urn:microsoft.com/office/officeart/2018/2/layout/IconCircleList"/>
    <dgm:cxn modelId="{C18A279A-D1D3-4D2B-BA15-CFAD3C911E32}" type="presParOf" srcId="{D91B32DF-5A77-4B97-9C35-50C70DC54E20}" destId="{E90F950A-EE67-4FDA-8D6C-43B1733841C1}" srcOrd="1" destOrd="0" presId="urn:microsoft.com/office/officeart/2018/2/layout/IconCircleList"/>
    <dgm:cxn modelId="{A274005B-08C5-4D45-A003-03F56F5FD750}" type="presParOf" srcId="{D91B32DF-5A77-4B97-9C35-50C70DC54E20}" destId="{1661FAF2-DAAE-4186-BB49-746390488F29}" srcOrd="2" destOrd="0" presId="urn:microsoft.com/office/officeart/2018/2/layout/IconCircleList"/>
    <dgm:cxn modelId="{6306972D-6CB9-4FE8-B07F-29830F0049E6}" type="presParOf" srcId="{1661FAF2-DAAE-4186-BB49-746390488F29}" destId="{FACCF173-3905-4F53-BE23-D074251C715F}" srcOrd="0" destOrd="0" presId="urn:microsoft.com/office/officeart/2018/2/layout/IconCircleList"/>
    <dgm:cxn modelId="{3109B991-4904-4E70-B1AD-0708C42F887A}" type="presParOf" srcId="{1661FAF2-DAAE-4186-BB49-746390488F29}" destId="{BEA1D305-EFF9-4D20-98CB-C911ABFC557F}" srcOrd="1" destOrd="0" presId="urn:microsoft.com/office/officeart/2018/2/layout/IconCircleList"/>
    <dgm:cxn modelId="{AEC749FC-C9F8-41D8-98C6-CA6B4F6BC1AE}" type="presParOf" srcId="{1661FAF2-DAAE-4186-BB49-746390488F29}" destId="{92A08147-4BCA-49B7-B670-FF812AD639D1}" srcOrd="2" destOrd="0" presId="urn:microsoft.com/office/officeart/2018/2/layout/IconCircleList"/>
    <dgm:cxn modelId="{7D684888-0504-4300-9FA8-CD8883ECB6D7}" type="presParOf" srcId="{1661FAF2-DAAE-4186-BB49-746390488F29}" destId="{C757037C-F6B0-4D9B-BFCD-7E800F9446D1}" srcOrd="3" destOrd="0" presId="urn:microsoft.com/office/officeart/2018/2/layout/IconCircleList"/>
    <dgm:cxn modelId="{32D8E386-6538-48E5-AA6C-2A34ACC86C85}" type="presParOf" srcId="{D91B32DF-5A77-4B97-9C35-50C70DC54E20}" destId="{480F5220-E4D3-44D6-A28A-711144D8F9B6}" srcOrd="3" destOrd="0" presId="urn:microsoft.com/office/officeart/2018/2/layout/IconCircleList"/>
    <dgm:cxn modelId="{8CA8DA7A-E8E3-4E93-82AC-CD31A76C4944}" type="presParOf" srcId="{D91B32DF-5A77-4B97-9C35-50C70DC54E20}" destId="{1348B144-F57E-45B3-90BA-EDFA798325C4}" srcOrd="4" destOrd="0" presId="urn:microsoft.com/office/officeart/2018/2/layout/IconCircleList"/>
    <dgm:cxn modelId="{30D5DE8D-4CD7-4B97-8366-9FFFF6BB941C}" type="presParOf" srcId="{1348B144-F57E-45B3-90BA-EDFA798325C4}" destId="{A9D4AA75-5094-48B8-A9C4-556C36C071AC}" srcOrd="0" destOrd="0" presId="urn:microsoft.com/office/officeart/2018/2/layout/IconCircleList"/>
    <dgm:cxn modelId="{55A1C78B-F7A8-4BA8-8D9F-88C13E828C9F}" type="presParOf" srcId="{1348B144-F57E-45B3-90BA-EDFA798325C4}" destId="{6B294ABF-548F-44CA-BFF6-BA9EB66E029D}" srcOrd="1" destOrd="0" presId="urn:microsoft.com/office/officeart/2018/2/layout/IconCircleList"/>
    <dgm:cxn modelId="{50FC3986-9936-49EE-B64E-695DE7FE36C8}" type="presParOf" srcId="{1348B144-F57E-45B3-90BA-EDFA798325C4}" destId="{CDDE0290-65F9-4769-8202-002DAB927725}" srcOrd="2" destOrd="0" presId="urn:microsoft.com/office/officeart/2018/2/layout/IconCircleList"/>
    <dgm:cxn modelId="{F2F6229D-98D0-4D17-BA8B-052CC219E134}" type="presParOf" srcId="{1348B144-F57E-45B3-90BA-EDFA798325C4}" destId="{D5DDB30A-ED86-4F26-9555-9339103C17C2}" srcOrd="3" destOrd="0" presId="urn:microsoft.com/office/officeart/2018/2/layout/IconCircleList"/>
    <dgm:cxn modelId="{1DC20D7D-AF36-4D75-B36E-D0B42CD29C91}" type="presParOf" srcId="{D91B32DF-5A77-4B97-9C35-50C70DC54E20}" destId="{122D210E-B31E-4789-B2D0-99E3B07FDEA2}" srcOrd="5" destOrd="0" presId="urn:microsoft.com/office/officeart/2018/2/layout/IconCircleList"/>
    <dgm:cxn modelId="{8B1B48AC-6E77-49FF-B1D1-789AD5485A2C}" type="presParOf" srcId="{D91B32DF-5A77-4B97-9C35-50C70DC54E20}" destId="{1FA62919-3B08-4B46-993B-8501B0A3249C}" srcOrd="6" destOrd="0" presId="urn:microsoft.com/office/officeart/2018/2/layout/IconCircleList"/>
    <dgm:cxn modelId="{32BC3740-26AD-4A37-BBD0-4390E9139907}" type="presParOf" srcId="{1FA62919-3B08-4B46-993B-8501B0A3249C}" destId="{5323E91B-AC27-4442-A62B-846FCC1C0EDA}" srcOrd="0" destOrd="0" presId="urn:microsoft.com/office/officeart/2018/2/layout/IconCircleList"/>
    <dgm:cxn modelId="{9A9276FC-16B8-4F76-BD0A-C2018120A8DA}" type="presParOf" srcId="{1FA62919-3B08-4B46-993B-8501B0A3249C}" destId="{9938FA95-71C4-47F2-8592-83B82AD45391}" srcOrd="1" destOrd="0" presId="urn:microsoft.com/office/officeart/2018/2/layout/IconCircleList"/>
    <dgm:cxn modelId="{61D8D6C1-8967-422B-84FC-FCE7C2FAE82A}" type="presParOf" srcId="{1FA62919-3B08-4B46-993B-8501B0A3249C}" destId="{AEAAF26D-A76A-4050-9A90-9D8777DF7776}" srcOrd="2" destOrd="0" presId="urn:microsoft.com/office/officeart/2018/2/layout/IconCircleList"/>
    <dgm:cxn modelId="{88AE97E3-D032-49DF-B435-C8271624DA46}" type="presParOf" srcId="{1FA62919-3B08-4B46-993B-8501B0A3249C}" destId="{BA383D24-9F0A-4999-AC16-0A1800FB7C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E0F1B2F-4994-4E5D-97D1-7C480EABE3C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F4EA6C-AEC7-46F7-B36F-787339A8F681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Mean Absolute Error (MAE)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E25E84-3A73-41CB-BF3B-DFF9FAA7C6D3}" type="parTrans" cxnId="{FC6F9D9F-0A02-4024-91D8-6CC87E6311EF}">
      <dgm:prSet/>
      <dgm:spPr/>
      <dgm:t>
        <a:bodyPr/>
        <a:lstStyle/>
        <a:p>
          <a:endParaRPr lang="en-US"/>
        </a:p>
      </dgm:t>
    </dgm:pt>
    <dgm:pt modelId="{0C6A6317-7C84-4B9F-B68E-FD7343C5E89C}" type="sibTrans" cxnId="{FC6F9D9F-0A02-4024-91D8-6CC87E6311EF}">
      <dgm:prSet/>
      <dgm:spPr/>
      <dgm:t>
        <a:bodyPr/>
        <a:lstStyle/>
        <a:p>
          <a:endParaRPr lang="en-US"/>
        </a:p>
      </dgm:t>
    </dgm:pt>
    <dgm:pt modelId="{E244C921-D2FF-4E2E-A8D8-FAABDA85B0C5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Root Mean Square Error (RMSE)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DA61BA-B00E-47C7-9B83-2E771E291A12}" type="parTrans" cxnId="{6861E37C-9AA1-4355-8727-375E5DE7A099}">
      <dgm:prSet/>
      <dgm:spPr/>
      <dgm:t>
        <a:bodyPr/>
        <a:lstStyle/>
        <a:p>
          <a:endParaRPr lang="en-US"/>
        </a:p>
      </dgm:t>
    </dgm:pt>
    <dgm:pt modelId="{D3E1A2DC-B983-4040-A690-B87A34005EC4}" type="sibTrans" cxnId="{6861E37C-9AA1-4355-8727-375E5DE7A099}">
      <dgm:prSet/>
      <dgm:spPr/>
      <dgm:t>
        <a:bodyPr/>
        <a:lstStyle/>
        <a:p>
          <a:endParaRPr lang="en-US"/>
        </a:p>
      </dgm:t>
    </dgm:pt>
    <dgm:pt modelId="{E2D619C7-ABEA-4F02-8195-11C49BFEA6E8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Lower error in CNN-LSTM models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9F9EAE-AAF8-4DE7-8954-1092532829E3}" type="parTrans" cxnId="{AD2C39DA-D551-44AA-8BCB-9FC9EDA30F46}">
      <dgm:prSet/>
      <dgm:spPr/>
      <dgm:t>
        <a:bodyPr/>
        <a:lstStyle/>
        <a:p>
          <a:endParaRPr lang="en-US"/>
        </a:p>
      </dgm:t>
    </dgm:pt>
    <dgm:pt modelId="{292D269D-EE7E-454B-BF0D-64C59E3E55A1}" type="sibTrans" cxnId="{AD2C39DA-D551-44AA-8BCB-9FC9EDA30F46}">
      <dgm:prSet/>
      <dgm:spPr/>
      <dgm:t>
        <a:bodyPr/>
        <a:lstStyle/>
        <a:p>
          <a:endParaRPr lang="en-US"/>
        </a:p>
      </dgm:t>
    </dgm:pt>
    <dgm:pt modelId="{A5301AAC-AE8C-4EFC-A92E-AAD37E37E8C0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Exportable performance reports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D438AD-C549-4C35-943F-87CEB4979916}" type="parTrans" cxnId="{A724BC03-7C8B-4CF5-B8E5-876F0A48D0D0}">
      <dgm:prSet/>
      <dgm:spPr/>
      <dgm:t>
        <a:bodyPr/>
        <a:lstStyle/>
        <a:p>
          <a:endParaRPr lang="en-US"/>
        </a:p>
      </dgm:t>
    </dgm:pt>
    <dgm:pt modelId="{8FEB1D36-8B1E-487E-AC17-AFCDB04F2DD5}" type="sibTrans" cxnId="{A724BC03-7C8B-4CF5-B8E5-876F0A48D0D0}">
      <dgm:prSet/>
      <dgm:spPr/>
      <dgm:t>
        <a:bodyPr/>
        <a:lstStyle/>
        <a:p>
          <a:endParaRPr lang="en-US"/>
        </a:p>
      </dgm:t>
    </dgm:pt>
    <dgm:pt modelId="{6A8FFA69-F9EC-4D8C-81C4-5F123B3CD839}" type="pres">
      <dgm:prSet presAssocID="{2E0F1B2F-4994-4E5D-97D1-7C480EABE3CF}" presName="linear" presStyleCnt="0">
        <dgm:presLayoutVars>
          <dgm:animLvl val="lvl"/>
          <dgm:resizeHandles val="exact"/>
        </dgm:presLayoutVars>
      </dgm:prSet>
      <dgm:spPr/>
    </dgm:pt>
    <dgm:pt modelId="{1AB2F98A-43CB-49C1-861A-23E722ABF18B}" type="pres">
      <dgm:prSet presAssocID="{DAF4EA6C-AEC7-46F7-B36F-787339A8F6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7EAF57-0748-497A-AE7F-33C849A8775F}" type="pres">
      <dgm:prSet presAssocID="{0C6A6317-7C84-4B9F-B68E-FD7343C5E89C}" presName="spacer" presStyleCnt="0"/>
      <dgm:spPr/>
    </dgm:pt>
    <dgm:pt modelId="{65FF80C2-F221-4ACC-9433-06C3D3703601}" type="pres">
      <dgm:prSet presAssocID="{E244C921-D2FF-4E2E-A8D8-FAABDA85B0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4B58D7-A48F-4E01-8C00-FDDAB929AE5D}" type="pres">
      <dgm:prSet presAssocID="{D3E1A2DC-B983-4040-A690-B87A34005EC4}" presName="spacer" presStyleCnt="0"/>
      <dgm:spPr/>
    </dgm:pt>
    <dgm:pt modelId="{129E6400-C914-4ED8-BAED-1ECFDB10403F}" type="pres">
      <dgm:prSet presAssocID="{E2D619C7-ABEA-4F02-8195-11C49BFEA6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3B3506-2009-4A3F-AC26-9DB536E23CE1}" type="pres">
      <dgm:prSet presAssocID="{292D269D-EE7E-454B-BF0D-64C59E3E55A1}" presName="spacer" presStyleCnt="0"/>
      <dgm:spPr/>
    </dgm:pt>
    <dgm:pt modelId="{3033C65F-5817-4464-9A2D-3E6D9C7710B8}" type="pres">
      <dgm:prSet presAssocID="{A5301AAC-AE8C-4EFC-A92E-AAD37E37E8C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24BC03-7C8B-4CF5-B8E5-876F0A48D0D0}" srcId="{2E0F1B2F-4994-4E5D-97D1-7C480EABE3CF}" destId="{A5301AAC-AE8C-4EFC-A92E-AAD37E37E8C0}" srcOrd="3" destOrd="0" parTransId="{DCD438AD-C549-4C35-943F-87CEB4979916}" sibTransId="{8FEB1D36-8B1E-487E-AC17-AFCDB04F2DD5}"/>
    <dgm:cxn modelId="{B6C8ED25-86CD-46A8-B7C8-491760583790}" type="presOf" srcId="{E244C921-D2FF-4E2E-A8D8-FAABDA85B0C5}" destId="{65FF80C2-F221-4ACC-9433-06C3D3703601}" srcOrd="0" destOrd="0" presId="urn:microsoft.com/office/officeart/2005/8/layout/vList2"/>
    <dgm:cxn modelId="{6861E37C-9AA1-4355-8727-375E5DE7A099}" srcId="{2E0F1B2F-4994-4E5D-97D1-7C480EABE3CF}" destId="{E244C921-D2FF-4E2E-A8D8-FAABDA85B0C5}" srcOrd="1" destOrd="0" parTransId="{5EDA61BA-B00E-47C7-9B83-2E771E291A12}" sibTransId="{D3E1A2DC-B983-4040-A690-B87A34005EC4}"/>
    <dgm:cxn modelId="{E398A786-B1ED-49F2-BFED-7684618F8F2F}" type="presOf" srcId="{E2D619C7-ABEA-4F02-8195-11C49BFEA6E8}" destId="{129E6400-C914-4ED8-BAED-1ECFDB10403F}" srcOrd="0" destOrd="0" presId="urn:microsoft.com/office/officeart/2005/8/layout/vList2"/>
    <dgm:cxn modelId="{434DC58A-5182-4763-926D-82E1724E1E63}" type="presOf" srcId="{2E0F1B2F-4994-4E5D-97D1-7C480EABE3CF}" destId="{6A8FFA69-F9EC-4D8C-81C4-5F123B3CD839}" srcOrd="0" destOrd="0" presId="urn:microsoft.com/office/officeart/2005/8/layout/vList2"/>
    <dgm:cxn modelId="{FC6F9D9F-0A02-4024-91D8-6CC87E6311EF}" srcId="{2E0F1B2F-4994-4E5D-97D1-7C480EABE3CF}" destId="{DAF4EA6C-AEC7-46F7-B36F-787339A8F681}" srcOrd="0" destOrd="0" parTransId="{0FE25E84-3A73-41CB-BF3B-DFF9FAA7C6D3}" sibTransId="{0C6A6317-7C84-4B9F-B68E-FD7343C5E89C}"/>
    <dgm:cxn modelId="{E3BB39D1-7448-4115-AC16-20CBD90844ED}" type="presOf" srcId="{A5301AAC-AE8C-4EFC-A92E-AAD37E37E8C0}" destId="{3033C65F-5817-4464-9A2D-3E6D9C7710B8}" srcOrd="0" destOrd="0" presId="urn:microsoft.com/office/officeart/2005/8/layout/vList2"/>
    <dgm:cxn modelId="{AD2C39DA-D551-44AA-8BCB-9FC9EDA30F46}" srcId="{2E0F1B2F-4994-4E5D-97D1-7C480EABE3CF}" destId="{E2D619C7-ABEA-4F02-8195-11C49BFEA6E8}" srcOrd="2" destOrd="0" parTransId="{449F9EAE-AAF8-4DE7-8954-1092532829E3}" sibTransId="{292D269D-EE7E-454B-BF0D-64C59E3E55A1}"/>
    <dgm:cxn modelId="{BEFAE9E2-975B-4563-BE06-BE2669257D7E}" type="presOf" srcId="{DAF4EA6C-AEC7-46F7-B36F-787339A8F681}" destId="{1AB2F98A-43CB-49C1-861A-23E722ABF18B}" srcOrd="0" destOrd="0" presId="urn:microsoft.com/office/officeart/2005/8/layout/vList2"/>
    <dgm:cxn modelId="{D5EB472E-6481-43F6-A29E-D09C626B4344}" type="presParOf" srcId="{6A8FFA69-F9EC-4D8C-81C4-5F123B3CD839}" destId="{1AB2F98A-43CB-49C1-861A-23E722ABF18B}" srcOrd="0" destOrd="0" presId="urn:microsoft.com/office/officeart/2005/8/layout/vList2"/>
    <dgm:cxn modelId="{E87E753C-B6AB-401C-959C-1F5DBB0C7E5F}" type="presParOf" srcId="{6A8FFA69-F9EC-4D8C-81C4-5F123B3CD839}" destId="{227EAF57-0748-497A-AE7F-33C849A8775F}" srcOrd="1" destOrd="0" presId="urn:microsoft.com/office/officeart/2005/8/layout/vList2"/>
    <dgm:cxn modelId="{85A2136F-3143-4442-AA1C-B7FE64A275DB}" type="presParOf" srcId="{6A8FFA69-F9EC-4D8C-81C4-5F123B3CD839}" destId="{65FF80C2-F221-4ACC-9433-06C3D3703601}" srcOrd="2" destOrd="0" presId="urn:microsoft.com/office/officeart/2005/8/layout/vList2"/>
    <dgm:cxn modelId="{C5A9B7DD-DEE1-435E-A750-AF072226C42C}" type="presParOf" srcId="{6A8FFA69-F9EC-4D8C-81C4-5F123B3CD839}" destId="{AF4B58D7-A48F-4E01-8C00-FDDAB929AE5D}" srcOrd="3" destOrd="0" presId="urn:microsoft.com/office/officeart/2005/8/layout/vList2"/>
    <dgm:cxn modelId="{E8BB9919-3416-4459-A96B-0DB33EC8D968}" type="presParOf" srcId="{6A8FFA69-F9EC-4D8C-81C4-5F123B3CD839}" destId="{129E6400-C914-4ED8-BAED-1ECFDB10403F}" srcOrd="4" destOrd="0" presId="urn:microsoft.com/office/officeart/2005/8/layout/vList2"/>
    <dgm:cxn modelId="{B162752F-65FE-41C7-8073-5323E2B6A344}" type="presParOf" srcId="{6A8FFA69-F9EC-4D8C-81C4-5F123B3CD839}" destId="{383B3506-2009-4A3F-AC26-9DB536E23CE1}" srcOrd="5" destOrd="0" presId="urn:microsoft.com/office/officeart/2005/8/layout/vList2"/>
    <dgm:cxn modelId="{1F4F040B-A28A-4C7F-8D7F-9F122E806EA4}" type="presParOf" srcId="{6A8FFA69-F9EC-4D8C-81C4-5F123B3CD839}" destId="{3033C65F-5817-4464-9A2D-3E6D9C7710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37F32CF-C450-47FB-B330-229D2143A8E3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5D380F-9792-4B78-ACD4-CEA11842C70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Hybrid models for accurate forecasting</a:t>
          </a:r>
        </a:p>
      </dgm:t>
    </dgm:pt>
    <dgm:pt modelId="{C5C11A1E-00FD-4FD2-B463-908A25AAF254}" type="parTrans" cxnId="{1B1290C7-2C2C-4480-B07A-C0282BDEDAF3}">
      <dgm:prSet/>
      <dgm:spPr/>
      <dgm:t>
        <a:bodyPr/>
        <a:lstStyle/>
        <a:p>
          <a:endParaRPr lang="en-US"/>
        </a:p>
      </dgm:t>
    </dgm:pt>
    <dgm:pt modelId="{D3B519E2-131E-4F47-8CB4-9918E1B260E3}" type="sibTrans" cxnId="{1B1290C7-2C2C-4480-B07A-C0282BDEDAF3}">
      <dgm:prSet/>
      <dgm:spPr/>
      <dgm:t>
        <a:bodyPr/>
        <a:lstStyle/>
        <a:p>
          <a:endParaRPr lang="en-US"/>
        </a:p>
      </dgm:t>
    </dgm:pt>
    <dgm:pt modelId="{6D5C195C-21A4-41E7-9C97-FA4F966654F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Power BI dashboard</a:t>
          </a:r>
        </a:p>
      </dgm:t>
    </dgm:pt>
    <dgm:pt modelId="{636CF2B4-8428-4E62-B269-0710634CC4EC}" type="parTrans" cxnId="{B2EB0319-CF3A-473A-9AFF-2D8CF2ED1983}">
      <dgm:prSet/>
      <dgm:spPr/>
      <dgm:t>
        <a:bodyPr/>
        <a:lstStyle/>
        <a:p>
          <a:endParaRPr lang="en-US"/>
        </a:p>
      </dgm:t>
    </dgm:pt>
    <dgm:pt modelId="{2F7CFC47-F75D-42D5-8C86-A6631EB646F3}" type="sibTrans" cxnId="{B2EB0319-CF3A-473A-9AFF-2D8CF2ED1983}">
      <dgm:prSet/>
      <dgm:spPr/>
      <dgm:t>
        <a:bodyPr/>
        <a:lstStyle/>
        <a:p>
          <a:endParaRPr lang="en-US"/>
        </a:p>
      </dgm:t>
    </dgm:pt>
    <dgm:pt modelId="{FCA860B6-29BA-4C6F-8CB1-F11564BBEC6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insights for cloud managers</a:t>
          </a:r>
        </a:p>
      </dgm:t>
    </dgm:pt>
    <dgm:pt modelId="{E5BE8EFC-DA25-4423-BFF7-2E26A940BC03}" type="parTrans" cxnId="{0964A1FA-5AD1-4C42-99F6-455898C239E3}">
      <dgm:prSet/>
      <dgm:spPr/>
      <dgm:t>
        <a:bodyPr/>
        <a:lstStyle/>
        <a:p>
          <a:endParaRPr lang="en-US"/>
        </a:p>
      </dgm:t>
    </dgm:pt>
    <dgm:pt modelId="{C7E841E8-0811-4736-99AC-ED59EE6CC88C}" type="sibTrans" cxnId="{0964A1FA-5AD1-4C42-99F6-455898C239E3}">
      <dgm:prSet/>
      <dgm:spPr/>
      <dgm:t>
        <a:bodyPr/>
        <a:lstStyle/>
        <a:p>
          <a:endParaRPr lang="en-US"/>
        </a:p>
      </dgm:t>
    </dgm:pt>
    <dgm:pt modelId="{7566606B-9996-437F-A492-3241E51FD1E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Scalable framework for future use</a:t>
          </a:r>
        </a:p>
      </dgm:t>
    </dgm:pt>
    <dgm:pt modelId="{B0C39C2B-A0F1-4A0F-A565-C702ED00AAB3}" type="parTrans" cxnId="{FBFB041D-4671-4C53-9E89-98E8F9C59798}">
      <dgm:prSet/>
      <dgm:spPr/>
      <dgm:t>
        <a:bodyPr/>
        <a:lstStyle/>
        <a:p>
          <a:endParaRPr lang="en-US"/>
        </a:p>
      </dgm:t>
    </dgm:pt>
    <dgm:pt modelId="{EDB38E74-CC13-4033-A294-3AC6499063F9}" type="sibTrans" cxnId="{FBFB041D-4671-4C53-9E89-98E8F9C59798}">
      <dgm:prSet/>
      <dgm:spPr/>
      <dgm:t>
        <a:bodyPr/>
        <a:lstStyle/>
        <a:p>
          <a:endParaRPr lang="en-US"/>
        </a:p>
      </dgm:t>
    </dgm:pt>
    <dgm:pt modelId="{4DBD8415-E420-4964-889C-90DDCBF065EA}" type="pres">
      <dgm:prSet presAssocID="{237F32CF-C450-47FB-B330-229D2143A8E3}" presName="matrix" presStyleCnt="0">
        <dgm:presLayoutVars>
          <dgm:chMax val="1"/>
          <dgm:dir/>
          <dgm:resizeHandles val="exact"/>
        </dgm:presLayoutVars>
      </dgm:prSet>
      <dgm:spPr/>
    </dgm:pt>
    <dgm:pt modelId="{3B6B57B3-2476-4169-AB30-C63E7B9C5FC5}" type="pres">
      <dgm:prSet presAssocID="{237F32CF-C450-47FB-B330-229D2143A8E3}" presName="diamond" presStyleLbl="bgShp" presStyleIdx="0" presStyleCnt="1"/>
      <dgm:spPr/>
    </dgm:pt>
    <dgm:pt modelId="{62067B21-2356-4795-83CD-10084154C865}" type="pres">
      <dgm:prSet presAssocID="{237F32CF-C450-47FB-B330-229D2143A8E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82A9E5F-ECB5-4595-95BE-FDE736373B2B}" type="pres">
      <dgm:prSet presAssocID="{237F32CF-C450-47FB-B330-229D2143A8E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7434811-78D3-44A1-9640-9D3A1004CC79}" type="pres">
      <dgm:prSet presAssocID="{237F32CF-C450-47FB-B330-229D2143A8E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98E3420-462E-4409-9C7A-F6DE7C4F0F1C}" type="pres">
      <dgm:prSet presAssocID="{237F32CF-C450-47FB-B330-229D2143A8E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2EB0319-CF3A-473A-9AFF-2D8CF2ED1983}" srcId="{237F32CF-C450-47FB-B330-229D2143A8E3}" destId="{6D5C195C-21A4-41E7-9C97-FA4F966654FE}" srcOrd="1" destOrd="0" parTransId="{636CF2B4-8428-4E62-B269-0710634CC4EC}" sibTransId="{2F7CFC47-F75D-42D5-8C86-A6631EB646F3}"/>
    <dgm:cxn modelId="{FBFB041D-4671-4C53-9E89-98E8F9C59798}" srcId="{237F32CF-C450-47FB-B330-229D2143A8E3}" destId="{7566606B-9996-437F-A492-3241E51FD1E4}" srcOrd="3" destOrd="0" parTransId="{B0C39C2B-A0F1-4A0F-A565-C702ED00AAB3}" sibTransId="{EDB38E74-CC13-4033-A294-3AC6499063F9}"/>
    <dgm:cxn modelId="{722D1C5F-0703-428A-ADD0-0BA0446F31C7}" type="presOf" srcId="{885D380F-9792-4B78-ACD4-CEA11842C70B}" destId="{62067B21-2356-4795-83CD-10084154C865}" srcOrd="0" destOrd="0" presId="urn:microsoft.com/office/officeart/2005/8/layout/matrix3"/>
    <dgm:cxn modelId="{73454A63-A5DB-4AAC-BCAC-70FD1DDE2D0F}" type="presOf" srcId="{6D5C195C-21A4-41E7-9C97-FA4F966654FE}" destId="{E82A9E5F-ECB5-4595-95BE-FDE736373B2B}" srcOrd="0" destOrd="0" presId="urn:microsoft.com/office/officeart/2005/8/layout/matrix3"/>
    <dgm:cxn modelId="{CB051FA4-C7E7-43B6-95CC-B4DFB83DC6D7}" type="presOf" srcId="{FCA860B6-29BA-4C6F-8CB1-F11564BBEC64}" destId="{47434811-78D3-44A1-9640-9D3A1004CC79}" srcOrd="0" destOrd="0" presId="urn:microsoft.com/office/officeart/2005/8/layout/matrix3"/>
    <dgm:cxn modelId="{5FB62FB3-84AB-4EBC-B350-65F18A745D78}" type="presOf" srcId="{237F32CF-C450-47FB-B330-229D2143A8E3}" destId="{4DBD8415-E420-4964-889C-90DDCBF065EA}" srcOrd="0" destOrd="0" presId="urn:microsoft.com/office/officeart/2005/8/layout/matrix3"/>
    <dgm:cxn modelId="{817C2FB7-98EF-4A42-9411-4561C8A99BE9}" type="presOf" srcId="{7566606B-9996-437F-A492-3241E51FD1E4}" destId="{D98E3420-462E-4409-9C7A-F6DE7C4F0F1C}" srcOrd="0" destOrd="0" presId="urn:microsoft.com/office/officeart/2005/8/layout/matrix3"/>
    <dgm:cxn modelId="{1B1290C7-2C2C-4480-B07A-C0282BDEDAF3}" srcId="{237F32CF-C450-47FB-B330-229D2143A8E3}" destId="{885D380F-9792-4B78-ACD4-CEA11842C70B}" srcOrd="0" destOrd="0" parTransId="{C5C11A1E-00FD-4FD2-B463-908A25AAF254}" sibTransId="{D3B519E2-131E-4F47-8CB4-9918E1B260E3}"/>
    <dgm:cxn modelId="{0964A1FA-5AD1-4C42-99F6-455898C239E3}" srcId="{237F32CF-C450-47FB-B330-229D2143A8E3}" destId="{FCA860B6-29BA-4C6F-8CB1-F11564BBEC64}" srcOrd="2" destOrd="0" parTransId="{E5BE8EFC-DA25-4423-BFF7-2E26A940BC03}" sibTransId="{C7E841E8-0811-4736-99AC-ED59EE6CC88C}"/>
    <dgm:cxn modelId="{9336276E-381B-4F76-8E8B-F3C70B1B24C8}" type="presParOf" srcId="{4DBD8415-E420-4964-889C-90DDCBF065EA}" destId="{3B6B57B3-2476-4169-AB30-C63E7B9C5FC5}" srcOrd="0" destOrd="0" presId="urn:microsoft.com/office/officeart/2005/8/layout/matrix3"/>
    <dgm:cxn modelId="{D4FC3F84-630A-413E-B9B6-819ED0245D9E}" type="presParOf" srcId="{4DBD8415-E420-4964-889C-90DDCBF065EA}" destId="{62067B21-2356-4795-83CD-10084154C865}" srcOrd="1" destOrd="0" presId="urn:microsoft.com/office/officeart/2005/8/layout/matrix3"/>
    <dgm:cxn modelId="{1714ED53-EF8B-484F-A959-3171E9CDBBFC}" type="presParOf" srcId="{4DBD8415-E420-4964-889C-90DDCBF065EA}" destId="{E82A9E5F-ECB5-4595-95BE-FDE736373B2B}" srcOrd="2" destOrd="0" presId="urn:microsoft.com/office/officeart/2005/8/layout/matrix3"/>
    <dgm:cxn modelId="{D9B550D6-70C1-415E-AF55-4F5E5AF75E95}" type="presParOf" srcId="{4DBD8415-E420-4964-889C-90DDCBF065EA}" destId="{47434811-78D3-44A1-9640-9D3A1004CC79}" srcOrd="3" destOrd="0" presId="urn:microsoft.com/office/officeart/2005/8/layout/matrix3"/>
    <dgm:cxn modelId="{AC6B49A6-3A70-4877-A095-04B1111C7B5C}" type="presParOf" srcId="{4DBD8415-E420-4964-889C-90DDCBF065EA}" destId="{D98E3420-462E-4409-9C7A-F6DE7C4F0F1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C7E3B39-9B01-4B35-8E34-0187393ECC8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C21D4D-6878-453B-9C5C-6AD2B000B8E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Deep learning improves resource forecasting</a:t>
          </a:r>
        </a:p>
      </dgm:t>
    </dgm:pt>
    <dgm:pt modelId="{56740EDE-2361-4149-A8C5-8771C3CF887F}" type="parTrans" cxnId="{0AA54489-2113-4186-83CC-814F9943A2ED}">
      <dgm:prSet/>
      <dgm:spPr/>
      <dgm:t>
        <a:bodyPr/>
        <a:lstStyle/>
        <a:p>
          <a:endParaRPr lang="en-US"/>
        </a:p>
      </dgm:t>
    </dgm:pt>
    <dgm:pt modelId="{4FBDDEFF-5506-4C25-9411-CAD7AA7354B6}" type="sibTrans" cxnId="{0AA54489-2113-4186-83CC-814F9943A2ED}">
      <dgm:prSet/>
      <dgm:spPr/>
      <dgm:t>
        <a:bodyPr/>
        <a:lstStyle/>
        <a:p>
          <a:endParaRPr lang="en-US"/>
        </a:p>
      </dgm:t>
    </dgm:pt>
    <dgm:pt modelId="{F101BE53-A240-4BC9-BE09-CEE0FC18B74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Integration into dashboards enhances visibility</a:t>
          </a:r>
        </a:p>
      </dgm:t>
    </dgm:pt>
    <dgm:pt modelId="{7C39620F-D87F-4AB1-B6E4-38745A017378}" type="parTrans" cxnId="{D1253D7E-49FA-4C1A-945E-02ED60FAF358}">
      <dgm:prSet/>
      <dgm:spPr/>
      <dgm:t>
        <a:bodyPr/>
        <a:lstStyle/>
        <a:p>
          <a:endParaRPr lang="en-US"/>
        </a:p>
      </dgm:t>
    </dgm:pt>
    <dgm:pt modelId="{E449D393-260B-4128-AA40-4F1C2321A508}" type="sibTrans" cxnId="{D1253D7E-49FA-4C1A-945E-02ED60FAF358}">
      <dgm:prSet/>
      <dgm:spPr/>
      <dgm:t>
        <a:bodyPr/>
        <a:lstStyle/>
        <a:p>
          <a:endParaRPr lang="en-US"/>
        </a:p>
      </dgm:t>
    </dgm:pt>
    <dgm:pt modelId="{323575CA-B8AA-4519-BC61-CB655CF4389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Enables cost savings, SLA adherence</a:t>
          </a:r>
        </a:p>
      </dgm:t>
    </dgm:pt>
    <dgm:pt modelId="{E3726BF0-706C-45D0-B615-503F6D136169}" type="parTrans" cxnId="{EFC9F0A3-D3E5-4656-92DA-C1481FCDEDCB}">
      <dgm:prSet/>
      <dgm:spPr/>
      <dgm:t>
        <a:bodyPr/>
        <a:lstStyle/>
        <a:p>
          <a:endParaRPr lang="en-US"/>
        </a:p>
      </dgm:t>
    </dgm:pt>
    <dgm:pt modelId="{3900F261-A05B-443E-BF77-6D5117EEC105}" type="sibTrans" cxnId="{EFC9F0A3-D3E5-4656-92DA-C1481FCDEDCB}">
      <dgm:prSet/>
      <dgm:spPr/>
      <dgm:t>
        <a:bodyPr/>
        <a:lstStyle/>
        <a:p>
          <a:endParaRPr lang="en-US"/>
        </a:p>
      </dgm:t>
    </dgm:pt>
    <dgm:pt modelId="{AACC352B-A39C-48EF-8E92-5C951F483AA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Foundation for sustainable cloud operations</a:t>
          </a:r>
        </a:p>
      </dgm:t>
    </dgm:pt>
    <dgm:pt modelId="{5B02867E-E825-48B4-9407-0FDD8ADDF4D7}" type="parTrans" cxnId="{1A295299-9491-43F2-A280-E62EE4376CC4}">
      <dgm:prSet/>
      <dgm:spPr/>
      <dgm:t>
        <a:bodyPr/>
        <a:lstStyle/>
        <a:p>
          <a:endParaRPr lang="en-US"/>
        </a:p>
      </dgm:t>
    </dgm:pt>
    <dgm:pt modelId="{0E287F8C-A291-4484-A608-B9D58784C3F3}" type="sibTrans" cxnId="{1A295299-9491-43F2-A280-E62EE4376CC4}">
      <dgm:prSet/>
      <dgm:spPr/>
      <dgm:t>
        <a:bodyPr/>
        <a:lstStyle/>
        <a:p>
          <a:endParaRPr lang="en-US"/>
        </a:p>
      </dgm:t>
    </dgm:pt>
    <dgm:pt modelId="{2F80F887-8F3C-49DB-A2F3-3DF731C68AB1}" type="pres">
      <dgm:prSet presAssocID="{1C7E3B39-9B01-4B35-8E34-0187393ECC87}" presName="root" presStyleCnt="0">
        <dgm:presLayoutVars>
          <dgm:dir/>
          <dgm:resizeHandles val="exact"/>
        </dgm:presLayoutVars>
      </dgm:prSet>
      <dgm:spPr/>
    </dgm:pt>
    <dgm:pt modelId="{7AB2FFFD-10EF-48CC-9DEB-1CA1026E9A90}" type="pres">
      <dgm:prSet presAssocID="{65C21D4D-6878-453B-9C5C-6AD2B000B8EC}" presName="compNode" presStyleCnt="0"/>
      <dgm:spPr/>
    </dgm:pt>
    <dgm:pt modelId="{5628D3FE-BC0F-41EA-9627-D2AFD4A9E982}" type="pres">
      <dgm:prSet presAssocID="{65C21D4D-6878-453B-9C5C-6AD2B000B8E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FE39C6C-AE67-4E36-9292-985B31162C54}" type="pres">
      <dgm:prSet presAssocID="{65C21D4D-6878-453B-9C5C-6AD2B000B8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EE238AE-C2EB-4BD6-8FC2-F2B76DBE4362}" type="pres">
      <dgm:prSet presAssocID="{65C21D4D-6878-453B-9C5C-6AD2B000B8EC}" presName="spaceRect" presStyleCnt="0"/>
      <dgm:spPr/>
    </dgm:pt>
    <dgm:pt modelId="{A223E229-0D1F-4589-838B-BA6EAF8444BC}" type="pres">
      <dgm:prSet presAssocID="{65C21D4D-6878-453B-9C5C-6AD2B000B8EC}" presName="textRect" presStyleLbl="revTx" presStyleIdx="0" presStyleCnt="4">
        <dgm:presLayoutVars>
          <dgm:chMax val="1"/>
          <dgm:chPref val="1"/>
        </dgm:presLayoutVars>
      </dgm:prSet>
      <dgm:spPr/>
    </dgm:pt>
    <dgm:pt modelId="{FEB0B732-4823-4A87-8A0D-D0127FD9B2AA}" type="pres">
      <dgm:prSet presAssocID="{4FBDDEFF-5506-4C25-9411-CAD7AA7354B6}" presName="sibTrans" presStyleCnt="0"/>
      <dgm:spPr/>
    </dgm:pt>
    <dgm:pt modelId="{BC37321D-B359-414E-BCAF-F653F1F8CD42}" type="pres">
      <dgm:prSet presAssocID="{F101BE53-A240-4BC9-BE09-CEE0FC18B74B}" presName="compNode" presStyleCnt="0"/>
      <dgm:spPr/>
    </dgm:pt>
    <dgm:pt modelId="{67AFBF9B-1AA1-4184-A42F-A1440FBC7828}" type="pres">
      <dgm:prSet presAssocID="{F101BE53-A240-4BC9-BE09-CEE0FC18B74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FC4A09E-ED3E-42DF-8BF3-CC40321C00B1}" type="pres">
      <dgm:prSet presAssocID="{F101BE53-A240-4BC9-BE09-CEE0FC18B7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42C42A4-83AC-485D-9EE7-E6474902558D}" type="pres">
      <dgm:prSet presAssocID="{F101BE53-A240-4BC9-BE09-CEE0FC18B74B}" presName="spaceRect" presStyleCnt="0"/>
      <dgm:spPr/>
    </dgm:pt>
    <dgm:pt modelId="{F8B8EBC9-77F9-4B6B-89BD-98BF9E20AA0A}" type="pres">
      <dgm:prSet presAssocID="{F101BE53-A240-4BC9-BE09-CEE0FC18B74B}" presName="textRect" presStyleLbl="revTx" presStyleIdx="1" presStyleCnt="4">
        <dgm:presLayoutVars>
          <dgm:chMax val="1"/>
          <dgm:chPref val="1"/>
        </dgm:presLayoutVars>
      </dgm:prSet>
      <dgm:spPr/>
    </dgm:pt>
    <dgm:pt modelId="{11BC8186-7C0D-465C-BB8A-06512750B75B}" type="pres">
      <dgm:prSet presAssocID="{E449D393-260B-4128-AA40-4F1C2321A508}" presName="sibTrans" presStyleCnt="0"/>
      <dgm:spPr/>
    </dgm:pt>
    <dgm:pt modelId="{F801C557-254B-468B-9824-0C219DD20744}" type="pres">
      <dgm:prSet presAssocID="{323575CA-B8AA-4519-BC61-CB655CF43893}" presName="compNode" presStyleCnt="0"/>
      <dgm:spPr/>
    </dgm:pt>
    <dgm:pt modelId="{28432F97-F002-49B5-91C7-0799DEABD03A}" type="pres">
      <dgm:prSet presAssocID="{323575CA-B8AA-4519-BC61-CB655CF4389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E9CC57C-E843-4354-B14F-6089D539F6F6}" type="pres">
      <dgm:prSet presAssocID="{323575CA-B8AA-4519-BC61-CB655CF438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AC97FF3-891A-4AA6-8AF9-6EEC8692B9BD}" type="pres">
      <dgm:prSet presAssocID="{323575CA-B8AA-4519-BC61-CB655CF43893}" presName="spaceRect" presStyleCnt="0"/>
      <dgm:spPr/>
    </dgm:pt>
    <dgm:pt modelId="{FF70B7CC-39BE-4219-9656-783E3CBD8A82}" type="pres">
      <dgm:prSet presAssocID="{323575CA-B8AA-4519-BC61-CB655CF43893}" presName="textRect" presStyleLbl="revTx" presStyleIdx="2" presStyleCnt="4">
        <dgm:presLayoutVars>
          <dgm:chMax val="1"/>
          <dgm:chPref val="1"/>
        </dgm:presLayoutVars>
      </dgm:prSet>
      <dgm:spPr/>
    </dgm:pt>
    <dgm:pt modelId="{F3FD2B8B-3906-4864-A972-68792220026C}" type="pres">
      <dgm:prSet presAssocID="{3900F261-A05B-443E-BF77-6D5117EEC105}" presName="sibTrans" presStyleCnt="0"/>
      <dgm:spPr/>
    </dgm:pt>
    <dgm:pt modelId="{8C18FDC9-A9F0-4F8B-BF35-172D28C262B3}" type="pres">
      <dgm:prSet presAssocID="{AACC352B-A39C-48EF-8E92-5C951F483AAB}" presName="compNode" presStyleCnt="0"/>
      <dgm:spPr/>
    </dgm:pt>
    <dgm:pt modelId="{81A8D669-D3D3-498A-B1C4-D27D702C8F78}" type="pres">
      <dgm:prSet presAssocID="{AACC352B-A39C-48EF-8E92-5C951F483AA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F1905E4-A700-445D-AEAB-295649660382}" type="pres">
      <dgm:prSet presAssocID="{AACC352B-A39C-48EF-8E92-5C951F483A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47755FD-4078-4065-8013-A4D5B600D7AD}" type="pres">
      <dgm:prSet presAssocID="{AACC352B-A39C-48EF-8E92-5C951F483AAB}" presName="spaceRect" presStyleCnt="0"/>
      <dgm:spPr/>
    </dgm:pt>
    <dgm:pt modelId="{7A09D5DE-157E-437F-B421-CEDEFC028F6E}" type="pres">
      <dgm:prSet presAssocID="{AACC352B-A39C-48EF-8E92-5C951F483A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B66F1B-6C35-45FE-8C6D-D7385F18B74C}" type="presOf" srcId="{323575CA-B8AA-4519-BC61-CB655CF43893}" destId="{FF70B7CC-39BE-4219-9656-783E3CBD8A82}" srcOrd="0" destOrd="0" presId="urn:microsoft.com/office/officeart/2018/5/layout/IconLeafLabelList"/>
    <dgm:cxn modelId="{D1253D7E-49FA-4C1A-945E-02ED60FAF358}" srcId="{1C7E3B39-9B01-4B35-8E34-0187393ECC87}" destId="{F101BE53-A240-4BC9-BE09-CEE0FC18B74B}" srcOrd="1" destOrd="0" parTransId="{7C39620F-D87F-4AB1-B6E4-38745A017378}" sibTransId="{E449D393-260B-4128-AA40-4F1C2321A508}"/>
    <dgm:cxn modelId="{0AA54489-2113-4186-83CC-814F9943A2ED}" srcId="{1C7E3B39-9B01-4B35-8E34-0187393ECC87}" destId="{65C21D4D-6878-453B-9C5C-6AD2B000B8EC}" srcOrd="0" destOrd="0" parTransId="{56740EDE-2361-4149-A8C5-8771C3CF887F}" sibTransId="{4FBDDEFF-5506-4C25-9411-CAD7AA7354B6}"/>
    <dgm:cxn modelId="{C57CD38E-803C-4E32-A6F6-0FE7C87D4CAE}" type="presOf" srcId="{65C21D4D-6878-453B-9C5C-6AD2B000B8EC}" destId="{A223E229-0D1F-4589-838B-BA6EAF8444BC}" srcOrd="0" destOrd="0" presId="urn:microsoft.com/office/officeart/2018/5/layout/IconLeafLabelList"/>
    <dgm:cxn modelId="{1A295299-9491-43F2-A280-E62EE4376CC4}" srcId="{1C7E3B39-9B01-4B35-8E34-0187393ECC87}" destId="{AACC352B-A39C-48EF-8E92-5C951F483AAB}" srcOrd="3" destOrd="0" parTransId="{5B02867E-E825-48B4-9407-0FDD8ADDF4D7}" sibTransId="{0E287F8C-A291-4484-A608-B9D58784C3F3}"/>
    <dgm:cxn modelId="{EFC9F0A3-D3E5-4656-92DA-C1481FCDEDCB}" srcId="{1C7E3B39-9B01-4B35-8E34-0187393ECC87}" destId="{323575CA-B8AA-4519-BC61-CB655CF43893}" srcOrd="2" destOrd="0" parTransId="{E3726BF0-706C-45D0-B615-503F6D136169}" sibTransId="{3900F261-A05B-443E-BF77-6D5117EEC105}"/>
    <dgm:cxn modelId="{435518EB-12CC-4FFE-B43E-8FC7B236E9BE}" type="presOf" srcId="{AACC352B-A39C-48EF-8E92-5C951F483AAB}" destId="{7A09D5DE-157E-437F-B421-CEDEFC028F6E}" srcOrd="0" destOrd="0" presId="urn:microsoft.com/office/officeart/2018/5/layout/IconLeafLabelList"/>
    <dgm:cxn modelId="{C82906EC-C485-4A48-BB28-98DB452AF459}" type="presOf" srcId="{1C7E3B39-9B01-4B35-8E34-0187393ECC87}" destId="{2F80F887-8F3C-49DB-A2F3-3DF731C68AB1}" srcOrd="0" destOrd="0" presId="urn:microsoft.com/office/officeart/2018/5/layout/IconLeafLabelList"/>
    <dgm:cxn modelId="{BF3EFCF1-F748-4AAB-AE8C-DFA749CC427D}" type="presOf" srcId="{F101BE53-A240-4BC9-BE09-CEE0FC18B74B}" destId="{F8B8EBC9-77F9-4B6B-89BD-98BF9E20AA0A}" srcOrd="0" destOrd="0" presId="urn:microsoft.com/office/officeart/2018/5/layout/IconLeafLabelList"/>
    <dgm:cxn modelId="{850EABBE-A754-4321-9377-14B7075E1C00}" type="presParOf" srcId="{2F80F887-8F3C-49DB-A2F3-3DF731C68AB1}" destId="{7AB2FFFD-10EF-48CC-9DEB-1CA1026E9A90}" srcOrd="0" destOrd="0" presId="urn:microsoft.com/office/officeart/2018/5/layout/IconLeafLabelList"/>
    <dgm:cxn modelId="{E7B39ABD-4668-43DA-A974-177E103BED3E}" type="presParOf" srcId="{7AB2FFFD-10EF-48CC-9DEB-1CA1026E9A90}" destId="{5628D3FE-BC0F-41EA-9627-D2AFD4A9E982}" srcOrd="0" destOrd="0" presId="urn:microsoft.com/office/officeart/2018/5/layout/IconLeafLabelList"/>
    <dgm:cxn modelId="{8404D1EE-3B1F-4CE7-9236-0C9060199C49}" type="presParOf" srcId="{7AB2FFFD-10EF-48CC-9DEB-1CA1026E9A90}" destId="{8FE39C6C-AE67-4E36-9292-985B31162C54}" srcOrd="1" destOrd="0" presId="urn:microsoft.com/office/officeart/2018/5/layout/IconLeafLabelList"/>
    <dgm:cxn modelId="{E5097A9F-201F-40F7-AE43-59EC2D379A67}" type="presParOf" srcId="{7AB2FFFD-10EF-48CC-9DEB-1CA1026E9A90}" destId="{2EE238AE-C2EB-4BD6-8FC2-F2B76DBE4362}" srcOrd="2" destOrd="0" presId="urn:microsoft.com/office/officeart/2018/5/layout/IconLeafLabelList"/>
    <dgm:cxn modelId="{D14DF928-CCA2-4E29-8D89-91DB0FF7F624}" type="presParOf" srcId="{7AB2FFFD-10EF-48CC-9DEB-1CA1026E9A90}" destId="{A223E229-0D1F-4589-838B-BA6EAF8444BC}" srcOrd="3" destOrd="0" presId="urn:microsoft.com/office/officeart/2018/5/layout/IconLeafLabelList"/>
    <dgm:cxn modelId="{EF063832-24C9-475D-80BA-A202EA5761FD}" type="presParOf" srcId="{2F80F887-8F3C-49DB-A2F3-3DF731C68AB1}" destId="{FEB0B732-4823-4A87-8A0D-D0127FD9B2AA}" srcOrd="1" destOrd="0" presId="urn:microsoft.com/office/officeart/2018/5/layout/IconLeafLabelList"/>
    <dgm:cxn modelId="{70C6AAB2-C32E-4C46-9407-B50B51039533}" type="presParOf" srcId="{2F80F887-8F3C-49DB-A2F3-3DF731C68AB1}" destId="{BC37321D-B359-414E-BCAF-F653F1F8CD42}" srcOrd="2" destOrd="0" presId="urn:microsoft.com/office/officeart/2018/5/layout/IconLeafLabelList"/>
    <dgm:cxn modelId="{AC000B2F-E79C-43A2-9619-4D4451661333}" type="presParOf" srcId="{BC37321D-B359-414E-BCAF-F653F1F8CD42}" destId="{67AFBF9B-1AA1-4184-A42F-A1440FBC7828}" srcOrd="0" destOrd="0" presId="urn:microsoft.com/office/officeart/2018/5/layout/IconLeafLabelList"/>
    <dgm:cxn modelId="{419C566D-3749-40F2-8B3A-3F60F4190CC1}" type="presParOf" srcId="{BC37321D-B359-414E-BCAF-F653F1F8CD42}" destId="{EFC4A09E-ED3E-42DF-8BF3-CC40321C00B1}" srcOrd="1" destOrd="0" presId="urn:microsoft.com/office/officeart/2018/5/layout/IconLeafLabelList"/>
    <dgm:cxn modelId="{D6E58A4D-044D-4A38-AD66-54C598FAEFA0}" type="presParOf" srcId="{BC37321D-B359-414E-BCAF-F653F1F8CD42}" destId="{D42C42A4-83AC-485D-9EE7-E6474902558D}" srcOrd="2" destOrd="0" presId="urn:microsoft.com/office/officeart/2018/5/layout/IconLeafLabelList"/>
    <dgm:cxn modelId="{518ADAC1-B25B-4CEC-8EDD-8DD113AFCAC7}" type="presParOf" srcId="{BC37321D-B359-414E-BCAF-F653F1F8CD42}" destId="{F8B8EBC9-77F9-4B6B-89BD-98BF9E20AA0A}" srcOrd="3" destOrd="0" presId="urn:microsoft.com/office/officeart/2018/5/layout/IconLeafLabelList"/>
    <dgm:cxn modelId="{BAA42291-4018-480E-8216-4FC8482733F6}" type="presParOf" srcId="{2F80F887-8F3C-49DB-A2F3-3DF731C68AB1}" destId="{11BC8186-7C0D-465C-BB8A-06512750B75B}" srcOrd="3" destOrd="0" presId="urn:microsoft.com/office/officeart/2018/5/layout/IconLeafLabelList"/>
    <dgm:cxn modelId="{BCF84599-1F58-4DD9-A4DB-ADE19971C5FA}" type="presParOf" srcId="{2F80F887-8F3C-49DB-A2F3-3DF731C68AB1}" destId="{F801C557-254B-468B-9824-0C219DD20744}" srcOrd="4" destOrd="0" presId="urn:microsoft.com/office/officeart/2018/5/layout/IconLeafLabelList"/>
    <dgm:cxn modelId="{7E89EFFE-4345-456F-BAEB-390A95FD8349}" type="presParOf" srcId="{F801C557-254B-468B-9824-0C219DD20744}" destId="{28432F97-F002-49B5-91C7-0799DEABD03A}" srcOrd="0" destOrd="0" presId="urn:microsoft.com/office/officeart/2018/5/layout/IconLeafLabelList"/>
    <dgm:cxn modelId="{34E10098-4045-4102-AC31-4226715120E0}" type="presParOf" srcId="{F801C557-254B-468B-9824-0C219DD20744}" destId="{1E9CC57C-E843-4354-B14F-6089D539F6F6}" srcOrd="1" destOrd="0" presId="urn:microsoft.com/office/officeart/2018/5/layout/IconLeafLabelList"/>
    <dgm:cxn modelId="{B8F35375-4BCC-481A-9383-108074FA135C}" type="presParOf" srcId="{F801C557-254B-468B-9824-0C219DD20744}" destId="{3AC97FF3-891A-4AA6-8AF9-6EEC8692B9BD}" srcOrd="2" destOrd="0" presId="urn:microsoft.com/office/officeart/2018/5/layout/IconLeafLabelList"/>
    <dgm:cxn modelId="{146277A2-CFFD-4FD7-8076-1EE4AB054BE1}" type="presParOf" srcId="{F801C557-254B-468B-9824-0C219DD20744}" destId="{FF70B7CC-39BE-4219-9656-783E3CBD8A82}" srcOrd="3" destOrd="0" presId="urn:microsoft.com/office/officeart/2018/5/layout/IconLeafLabelList"/>
    <dgm:cxn modelId="{759C24E3-4A5F-4DBF-AFD8-2A94689E9044}" type="presParOf" srcId="{2F80F887-8F3C-49DB-A2F3-3DF731C68AB1}" destId="{F3FD2B8B-3906-4864-A972-68792220026C}" srcOrd="5" destOrd="0" presId="urn:microsoft.com/office/officeart/2018/5/layout/IconLeafLabelList"/>
    <dgm:cxn modelId="{23CD8012-D247-43A3-9310-DE5584A5A61F}" type="presParOf" srcId="{2F80F887-8F3C-49DB-A2F3-3DF731C68AB1}" destId="{8C18FDC9-A9F0-4F8B-BF35-172D28C262B3}" srcOrd="6" destOrd="0" presId="urn:microsoft.com/office/officeart/2018/5/layout/IconLeafLabelList"/>
    <dgm:cxn modelId="{F2CE0E9D-CDA2-4E01-BDD7-49A5AF79FC66}" type="presParOf" srcId="{8C18FDC9-A9F0-4F8B-BF35-172D28C262B3}" destId="{81A8D669-D3D3-498A-B1C4-D27D702C8F78}" srcOrd="0" destOrd="0" presId="urn:microsoft.com/office/officeart/2018/5/layout/IconLeafLabelList"/>
    <dgm:cxn modelId="{1B4352BA-1A8B-47D9-A278-5998D23AC473}" type="presParOf" srcId="{8C18FDC9-A9F0-4F8B-BF35-172D28C262B3}" destId="{9F1905E4-A700-445D-AEAB-295649660382}" srcOrd="1" destOrd="0" presId="urn:microsoft.com/office/officeart/2018/5/layout/IconLeafLabelList"/>
    <dgm:cxn modelId="{DD2A8C1D-603E-47A1-A886-50B242E170ED}" type="presParOf" srcId="{8C18FDC9-A9F0-4F8B-BF35-172D28C262B3}" destId="{847755FD-4078-4065-8013-A4D5B600D7AD}" srcOrd="2" destOrd="0" presId="urn:microsoft.com/office/officeart/2018/5/layout/IconLeafLabelList"/>
    <dgm:cxn modelId="{F3AC70E4-8BAB-4FE0-B4DB-9C916C8D251D}" type="presParOf" srcId="{8C18FDC9-A9F0-4F8B-BF35-172D28C262B3}" destId="{7A09D5DE-157E-437F-B421-CEDEFC028F6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E39D6AD-7670-453F-ABFD-D00E0420D4B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E6C67D-8C71-4188-AE0F-A1A0398F9D19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Thank You!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C354D2-BAA6-4E1B-9F98-4218574B24ED}" type="parTrans" cxnId="{BBBEDCB8-7F52-4637-AB82-6CF147B535B3}">
      <dgm:prSet/>
      <dgm:spPr/>
      <dgm:t>
        <a:bodyPr/>
        <a:lstStyle/>
        <a:p>
          <a:endParaRPr lang="en-US"/>
        </a:p>
      </dgm:t>
    </dgm:pt>
    <dgm:pt modelId="{D6C30D5B-9985-4BF5-8B8D-2CD00F3FD6C8}" type="sibTrans" cxnId="{BBBEDCB8-7F52-4637-AB82-6CF147B535B3}">
      <dgm:prSet/>
      <dgm:spPr/>
      <dgm:t>
        <a:bodyPr/>
        <a:lstStyle/>
        <a:p>
          <a:endParaRPr lang="en-US"/>
        </a:p>
      </dgm:t>
    </dgm:pt>
    <dgm:pt modelId="{658759A8-8AA3-4EA5-8E0E-59C4C5FF647A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Questions?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73A5F7-625A-4956-9ADF-A900CE6699D5}" type="parTrans" cxnId="{A9C4F237-FFD1-4660-A07D-D441987F60B0}">
      <dgm:prSet/>
      <dgm:spPr/>
      <dgm:t>
        <a:bodyPr/>
        <a:lstStyle/>
        <a:p>
          <a:endParaRPr lang="en-US"/>
        </a:p>
      </dgm:t>
    </dgm:pt>
    <dgm:pt modelId="{D4F227BD-F30E-401A-9C7D-31DB0D94CAB3}" type="sibTrans" cxnId="{A9C4F237-FFD1-4660-A07D-D441987F60B0}">
      <dgm:prSet/>
      <dgm:spPr/>
      <dgm:t>
        <a:bodyPr/>
        <a:lstStyle/>
        <a:p>
          <a:endParaRPr lang="en-US"/>
        </a:p>
      </dgm:t>
    </dgm:pt>
    <dgm:pt modelId="{7D4B3730-EB0E-4999-AEE5-4FC1BF7A3915}" type="pres">
      <dgm:prSet presAssocID="{0E39D6AD-7670-453F-ABFD-D00E0420D4BF}" presName="root" presStyleCnt="0">
        <dgm:presLayoutVars>
          <dgm:dir/>
          <dgm:resizeHandles val="exact"/>
        </dgm:presLayoutVars>
      </dgm:prSet>
      <dgm:spPr/>
    </dgm:pt>
    <dgm:pt modelId="{D4819A10-2ADB-4311-84E0-D15A067DDD5E}" type="pres">
      <dgm:prSet presAssocID="{33E6C67D-8C71-4188-AE0F-A1A0398F9D19}" presName="compNode" presStyleCnt="0"/>
      <dgm:spPr/>
    </dgm:pt>
    <dgm:pt modelId="{9699B208-C635-4911-A03D-BE90E29EC16E}" type="pres">
      <dgm:prSet presAssocID="{33E6C67D-8C71-4188-AE0F-A1A0398F9D19}" presName="iconBgRect" presStyleLbl="bgShp" presStyleIdx="0" presStyleCnt="2"/>
      <dgm:spPr/>
    </dgm:pt>
    <dgm:pt modelId="{52E8C385-DFE1-4E1F-A5CE-DF768A6DB9F7}" type="pres">
      <dgm:prSet presAssocID="{33E6C67D-8C71-4188-AE0F-A1A0398F9D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DBEBC3B2-C0B7-41C5-B1F0-E2FC1A7182A8}" type="pres">
      <dgm:prSet presAssocID="{33E6C67D-8C71-4188-AE0F-A1A0398F9D19}" presName="spaceRect" presStyleCnt="0"/>
      <dgm:spPr/>
    </dgm:pt>
    <dgm:pt modelId="{413B44B9-238A-41C2-9D14-62A10C638CD9}" type="pres">
      <dgm:prSet presAssocID="{33E6C67D-8C71-4188-AE0F-A1A0398F9D19}" presName="textRect" presStyleLbl="revTx" presStyleIdx="0" presStyleCnt="2">
        <dgm:presLayoutVars>
          <dgm:chMax val="1"/>
          <dgm:chPref val="1"/>
        </dgm:presLayoutVars>
      </dgm:prSet>
      <dgm:spPr/>
    </dgm:pt>
    <dgm:pt modelId="{A5A44CBA-3311-4A0B-A481-818177B3A8CD}" type="pres">
      <dgm:prSet presAssocID="{D6C30D5B-9985-4BF5-8B8D-2CD00F3FD6C8}" presName="sibTrans" presStyleCnt="0"/>
      <dgm:spPr/>
    </dgm:pt>
    <dgm:pt modelId="{FC3B60E7-BB2C-4392-9EC6-4BB92281FAE7}" type="pres">
      <dgm:prSet presAssocID="{658759A8-8AA3-4EA5-8E0E-59C4C5FF647A}" presName="compNode" presStyleCnt="0"/>
      <dgm:spPr/>
    </dgm:pt>
    <dgm:pt modelId="{EC8A25C9-8B6B-4FB5-9849-AA9E77D6CD26}" type="pres">
      <dgm:prSet presAssocID="{658759A8-8AA3-4EA5-8E0E-59C4C5FF647A}" presName="iconBgRect" presStyleLbl="bgShp" presStyleIdx="1" presStyleCnt="2"/>
      <dgm:spPr/>
    </dgm:pt>
    <dgm:pt modelId="{EC8411B4-9178-46FE-9666-389A1E29B7E4}" type="pres">
      <dgm:prSet presAssocID="{658759A8-8AA3-4EA5-8E0E-59C4C5FF64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5B9B9D9-8672-4444-BD7D-70AB75E0F8B7}" type="pres">
      <dgm:prSet presAssocID="{658759A8-8AA3-4EA5-8E0E-59C4C5FF647A}" presName="spaceRect" presStyleCnt="0"/>
      <dgm:spPr/>
    </dgm:pt>
    <dgm:pt modelId="{AB6E121C-C6F2-432C-95D6-22E936023ABB}" type="pres">
      <dgm:prSet presAssocID="{658759A8-8AA3-4EA5-8E0E-59C4C5FF647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C4F237-FFD1-4660-A07D-D441987F60B0}" srcId="{0E39D6AD-7670-453F-ABFD-D00E0420D4BF}" destId="{658759A8-8AA3-4EA5-8E0E-59C4C5FF647A}" srcOrd="1" destOrd="0" parTransId="{9373A5F7-625A-4956-9ADF-A900CE6699D5}" sibTransId="{D4F227BD-F30E-401A-9C7D-31DB0D94CAB3}"/>
    <dgm:cxn modelId="{87F40B76-B9B2-46F3-AF8A-155BF20D785F}" type="presOf" srcId="{0E39D6AD-7670-453F-ABFD-D00E0420D4BF}" destId="{7D4B3730-EB0E-4999-AEE5-4FC1BF7A3915}" srcOrd="0" destOrd="0" presId="urn:microsoft.com/office/officeart/2018/5/layout/IconCircleLabelList"/>
    <dgm:cxn modelId="{9D26B694-5941-495B-9B8E-CEEC12C011CF}" type="presOf" srcId="{658759A8-8AA3-4EA5-8E0E-59C4C5FF647A}" destId="{AB6E121C-C6F2-432C-95D6-22E936023ABB}" srcOrd="0" destOrd="0" presId="urn:microsoft.com/office/officeart/2018/5/layout/IconCircleLabelList"/>
    <dgm:cxn modelId="{DE533AA7-2927-40D8-A228-915E61C6037A}" type="presOf" srcId="{33E6C67D-8C71-4188-AE0F-A1A0398F9D19}" destId="{413B44B9-238A-41C2-9D14-62A10C638CD9}" srcOrd="0" destOrd="0" presId="urn:microsoft.com/office/officeart/2018/5/layout/IconCircleLabelList"/>
    <dgm:cxn modelId="{BBBEDCB8-7F52-4637-AB82-6CF147B535B3}" srcId="{0E39D6AD-7670-453F-ABFD-D00E0420D4BF}" destId="{33E6C67D-8C71-4188-AE0F-A1A0398F9D19}" srcOrd="0" destOrd="0" parTransId="{04C354D2-BAA6-4E1B-9F98-4218574B24ED}" sibTransId="{D6C30D5B-9985-4BF5-8B8D-2CD00F3FD6C8}"/>
    <dgm:cxn modelId="{DF47F605-D64A-4C07-B0F2-7BF99DB22399}" type="presParOf" srcId="{7D4B3730-EB0E-4999-AEE5-4FC1BF7A3915}" destId="{D4819A10-2ADB-4311-84E0-D15A067DDD5E}" srcOrd="0" destOrd="0" presId="urn:microsoft.com/office/officeart/2018/5/layout/IconCircleLabelList"/>
    <dgm:cxn modelId="{DA513016-C0C0-450E-99F5-09229B0132F5}" type="presParOf" srcId="{D4819A10-2ADB-4311-84E0-D15A067DDD5E}" destId="{9699B208-C635-4911-A03D-BE90E29EC16E}" srcOrd="0" destOrd="0" presId="urn:microsoft.com/office/officeart/2018/5/layout/IconCircleLabelList"/>
    <dgm:cxn modelId="{632FC694-D310-4525-89EF-EE8FF7356C26}" type="presParOf" srcId="{D4819A10-2ADB-4311-84E0-D15A067DDD5E}" destId="{52E8C385-DFE1-4E1F-A5CE-DF768A6DB9F7}" srcOrd="1" destOrd="0" presId="urn:microsoft.com/office/officeart/2018/5/layout/IconCircleLabelList"/>
    <dgm:cxn modelId="{BE2A5EE0-3085-4473-95BF-FB2993C818AF}" type="presParOf" srcId="{D4819A10-2ADB-4311-84E0-D15A067DDD5E}" destId="{DBEBC3B2-C0B7-41C5-B1F0-E2FC1A7182A8}" srcOrd="2" destOrd="0" presId="urn:microsoft.com/office/officeart/2018/5/layout/IconCircleLabelList"/>
    <dgm:cxn modelId="{6DCBA065-C8C4-4AE6-B88C-32CFA3743A6C}" type="presParOf" srcId="{D4819A10-2ADB-4311-84E0-D15A067DDD5E}" destId="{413B44B9-238A-41C2-9D14-62A10C638CD9}" srcOrd="3" destOrd="0" presId="urn:microsoft.com/office/officeart/2018/5/layout/IconCircleLabelList"/>
    <dgm:cxn modelId="{6A7E349E-9F76-4E04-8B3D-5E6B3F6B2610}" type="presParOf" srcId="{7D4B3730-EB0E-4999-AEE5-4FC1BF7A3915}" destId="{A5A44CBA-3311-4A0B-A481-818177B3A8CD}" srcOrd="1" destOrd="0" presId="urn:microsoft.com/office/officeart/2018/5/layout/IconCircleLabelList"/>
    <dgm:cxn modelId="{379A8E19-3CA3-454B-9BD8-98C099AE17C5}" type="presParOf" srcId="{7D4B3730-EB0E-4999-AEE5-4FC1BF7A3915}" destId="{FC3B60E7-BB2C-4392-9EC6-4BB92281FAE7}" srcOrd="2" destOrd="0" presId="urn:microsoft.com/office/officeart/2018/5/layout/IconCircleLabelList"/>
    <dgm:cxn modelId="{2013D710-EF55-4942-BE71-162F78DDEFF1}" type="presParOf" srcId="{FC3B60E7-BB2C-4392-9EC6-4BB92281FAE7}" destId="{EC8A25C9-8B6B-4FB5-9849-AA9E77D6CD26}" srcOrd="0" destOrd="0" presId="urn:microsoft.com/office/officeart/2018/5/layout/IconCircleLabelList"/>
    <dgm:cxn modelId="{81C16740-FDE1-4E41-B02D-86330AB96354}" type="presParOf" srcId="{FC3B60E7-BB2C-4392-9EC6-4BB92281FAE7}" destId="{EC8411B4-9178-46FE-9666-389A1E29B7E4}" srcOrd="1" destOrd="0" presId="urn:microsoft.com/office/officeart/2018/5/layout/IconCircleLabelList"/>
    <dgm:cxn modelId="{08175880-8091-4940-BD7F-A7CD6B9C26AC}" type="presParOf" srcId="{FC3B60E7-BB2C-4392-9EC6-4BB92281FAE7}" destId="{35B9B9D9-8672-4444-BD7D-70AB75E0F8B7}" srcOrd="2" destOrd="0" presId="urn:microsoft.com/office/officeart/2018/5/layout/IconCircleLabelList"/>
    <dgm:cxn modelId="{BCAF89F4-0745-481B-8FDE-A18451AACE79}" type="presParOf" srcId="{FC3B60E7-BB2C-4392-9EC6-4BB92281FAE7}" destId="{AB6E121C-C6F2-432C-95D6-22E936023A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54F95-8AC1-431D-814C-519290DC7BE5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96A8667-D784-463B-BE63-76FC03F74E8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Cloud adoption &gt; 94% globally</a:t>
          </a:r>
        </a:p>
      </dgm:t>
    </dgm:pt>
    <dgm:pt modelId="{D7392449-2E5F-4353-BA3E-C950996F8E31}" type="parTrans" cxnId="{88C6D976-C04C-4284-ABDF-851070E79E2C}">
      <dgm:prSet/>
      <dgm:spPr/>
      <dgm:t>
        <a:bodyPr/>
        <a:lstStyle/>
        <a:p>
          <a:endParaRPr lang="en-US"/>
        </a:p>
      </dgm:t>
    </dgm:pt>
    <dgm:pt modelId="{07969701-A4B3-4773-9B4D-B0A436224CE1}" type="sibTrans" cxnId="{88C6D976-C04C-4284-ABDF-851070E79E2C}">
      <dgm:prSet/>
      <dgm:spPr/>
      <dgm:t>
        <a:bodyPr/>
        <a:lstStyle/>
        <a:p>
          <a:endParaRPr lang="en-US"/>
        </a:p>
      </dgm:t>
    </dgm:pt>
    <dgm:pt modelId="{C3AAB2DB-28C3-4108-9E96-A81D226F3A2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Resource over-provisioning leads to 35-40% cost waste</a:t>
          </a:r>
        </a:p>
      </dgm:t>
    </dgm:pt>
    <dgm:pt modelId="{966DE576-A2E7-4A53-AC25-2513CB4B7B73}" type="parTrans" cxnId="{9D396B10-F721-4D0F-9FF3-197E5D520A04}">
      <dgm:prSet/>
      <dgm:spPr/>
      <dgm:t>
        <a:bodyPr/>
        <a:lstStyle/>
        <a:p>
          <a:endParaRPr lang="en-US"/>
        </a:p>
      </dgm:t>
    </dgm:pt>
    <dgm:pt modelId="{7E9824E7-0EA5-4E86-A25C-34FC148FBA47}" type="sibTrans" cxnId="{9D396B10-F721-4D0F-9FF3-197E5D520A04}">
      <dgm:prSet/>
      <dgm:spPr/>
      <dgm:t>
        <a:bodyPr/>
        <a:lstStyle/>
        <a:p>
          <a:endParaRPr lang="en-US"/>
        </a:p>
      </dgm:t>
    </dgm:pt>
    <dgm:pt modelId="{9AC44FB4-20A5-4A35-977D-22A2CB4E94F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 of elasticity, cost-efficiency, and SLA adherence</a:t>
          </a:r>
        </a:p>
      </dgm:t>
    </dgm:pt>
    <dgm:pt modelId="{F530AAE1-A926-44D7-9F02-699AA0C0AA8F}" type="parTrans" cxnId="{2E86A110-01F6-46C1-9C14-48366CCE2323}">
      <dgm:prSet/>
      <dgm:spPr/>
      <dgm:t>
        <a:bodyPr/>
        <a:lstStyle/>
        <a:p>
          <a:endParaRPr lang="en-US"/>
        </a:p>
      </dgm:t>
    </dgm:pt>
    <dgm:pt modelId="{624B8903-24ED-412C-9953-B1DE0A59A112}" type="sibTrans" cxnId="{2E86A110-01F6-46C1-9C14-48366CCE2323}">
      <dgm:prSet/>
      <dgm:spPr/>
      <dgm:t>
        <a:bodyPr/>
        <a:lstStyle/>
        <a:p>
          <a:endParaRPr lang="en-US"/>
        </a:p>
      </dgm:t>
    </dgm:pt>
    <dgm:pt modelId="{5DCD3E4C-1D05-4A47-9356-8280FD6D10C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Deep learning as a driver for predictive cloud management</a:t>
          </a:r>
        </a:p>
      </dgm:t>
    </dgm:pt>
    <dgm:pt modelId="{246CEA0C-95CB-4B2F-88CF-8CAFC60CE29C}" type="parTrans" cxnId="{953E03C7-158E-4790-AB35-CF39BF74F308}">
      <dgm:prSet/>
      <dgm:spPr/>
      <dgm:t>
        <a:bodyPr/>
        <a:lstStyle/>
        <a:p>
          <a:endParaRPr lang="en-US"/>
        </a:p>
      </dgm:t>
    </dgm:pt>
    <dgm:pt modelId="{E8EA1AD7-2C94-4352-8895-F8E59F4D0837}" type="sibTrans" cxnId="{953E03C7-158E-4790-AB35-CF39BF74F308}">
      <dgm:prSet/>
      <dgm:spPr/>
      <dgm:t>
        <a:bodyPr/>
        <a:lstStyle/>
        <a:p>
          <a:endParaRPr lang="en-US"/>
        </a:p>
      </dgm:t>
    </dgm:pt>
    <dgm:pt modelId="{ED7613BE-770F-4ED9-9729-EF8D544EFEF0}" type="pres">
      <dgm:prSet presAssocID="{69754F95-8AC1-431D-814C-519290DC7BE5}" presName="matrix" presStyleCnt="0">
        <dgm:presLayoutVars>
          <dgm:chMax val="1"/>
          <dgm:dir/>
          <dgm:resizeHandles val="exact"/>
        </dgm:presLayoutVars>
      </dgm:prSet>
      <dgm:spPr/>
    </dgm:pt>
    <dgm:pt modelId="{B85682F1-019C-4828-B912-8013051AAFBF}" type="pres">
      <dgm:prSet presAssocID="{69754F95-8AC1-431D-814C-519290DC7BE5}" presName="axisShape" presStyleLbl="bgShp" presStyleIdx="0" presStyleCnt="1"/>
      <dgm:spPr/>
    </dgm:pt>
    <dgm:pt modelId="{ED2A5210-44BD-4BAF-A83C-3C67C4CCCC56}" type="pres">
      <dgm:prSet presAssocID="{69754F95-8AC1-431D-814C-519290DC7BE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CDB63BC-8F2A-4A32-B612-0CFF8A6AEB31}" type="pres">
      <dgm:prSet presAssocID="{69754F95-8AC1-431D-814C-519290DC7BE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0931E92-1370-4B04-9A3F-BA3A16DED815}" type="pres">
      <dgm:prSet presAssocID="{69754F95-8AC1-431D-814C-519290DC7BE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7C32CA6-BA46-4019-9346-A9BB7C5E5867}" type="pres">
      <dgm:prSet presAssocID="{69754F95-8AC1-431D-814C-519290DC7BE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CFFEB04-FE23-481B-B6A7-BF59459967B5}" type="presOf" srcId="{F96A8667-D784-463B-BE63-76FC03F74E82}" destId="{ED2A5210-44BD-4BAF-A83C-3C67C4CCCC56}" srcOrd="0" destOrd="0" presId="urn:microsoft.com/office/officeart/2005/8/layout/matrix2"/>
    <dgm:cxn modelId="{9D396B10-F721-4D0F-9FF3-197E5D520A04}" srcId="{69754F95-8AC1-431D-814C-519290DC7BE5}" destId="{C3AAB2DB-28C3-4108-9E96-A81D226F3A2B}" srcOrd="1" destOrd="0" parTransId="{966DE576-A2E7-4A53-AC25-2513CB4B7B73}" sibTransId="{7E9824E7-0EA5-4E86-A25C-34FC148FBA47}"/>
    <dgm:cxn modelId="{2E86A110-01F6-46C1-9C14-48366CCE2323}" srcId="{69754F95-8AC1-431D-814C-519290DC7BE5}" destId="{9AC44FB4-20A5-4A35-977D-22A2CB4E94FE}" srcOrd="2" destOrd="0" parTransId="{F530AAE1-A926-44D7-9F02-699AA0C0AA8F}" sibTransId="{624B8903-24ED-412C-9953-B1DE0A59A112}"/>
    <dgm:cxn modelId="{2D5ACC15-6FA8-4E9B-BE7C-7AA62BA4A365}" type="presOf" srcId="{C3AAB2DB-28C3-4108-9E96-A81D226F3A2B}" destId="{BCDB63BC-8F2A-4A32-B612-0CFF8A6AEB31}" srcOrd="0" destOrd="0" presId="urn:microsoft.com/office/officeart/2005/8/layout/matrix2"/>
    <dgm:cxn modelId="{92544464-AF63-4879-8AD8-E6ED1226E239}" type="presOf" srcId="{5DCD3E4C-1D05-4A47-9356-8280FD6D10CD}" destId="{D7C32CA6-BA46-4019-9346-A9BB7C5E5867}" srcOrd="0" destOrd="0" presId="urn:microsoft.com/office/officeart/2005/8/layout/matrix2"/>
    <dgm:cxn modelId="{88C6D976-C04C-4284-ABDF-851070E79E2C}" srcId="{69754F95-8AC1-431D-814C-519290DC7BE5}" destId="{F96A8667-D784-463B-BE63-76FC03F74E82}" srcOrd="0" destOrd="0" parTransId="{D7392449-2E5F-4353-BA3E-C950996F8E31}" sibTransId="{07969701-A4B3-4773-9B4D-B0A436224CE1}"/>
    <dgm:cxn modelId="{707B1D8E-9928-4D86-BE8F-7B95B1A72CB4}" type="presOf" srcId="{9AC44FB4-20A5-4A35-977D-22A2CB4E94FE}" destId="{00931E92-1370-4B04-9A3F-BA3A16DED815}" srcOrd="0" destOrd="0" presId="urn:microsoft.com/office/officeart/2005/8/layout/matrix2"/>
    <dgm:cxn modelId="{953E03C7-158E-4790-AB35-CF39BF74F308}" srcId="{69754F95-8AC1-431D-814C-519290DC7BE5}" destId="{5DCD3E4C-1D05-4A47-9356-8280FD6D10CD}" srcOrd="3" destOrd="0" parTransId="{246CEA0C-95CB-4B2F-88CF-8CAFC60CE29C}" sibTransId="{E8EA1AD7-2C94-4352-8895-F8E59F4D0837}"/>
    <dgm:cxn modelId="{54938CEC-F410-482C-9E31-C3D7DA7B486C}" type="presOf" srcId="{69754F95-8AC1-431D-814C-519290DC7BE5}" destId="{ED7613BE-770F-4ED9-9729-EF8D544EFEF0}" srcOrd="0" destOrd="0" presId="urn:microsoft.com/office/officeart/2005/8/layout/matrix2"/>
    <dgm:cxn modelId="{6B3A3324-AD51-4F4D-92DD-680FC6C98290}" type="presParOf" srcId="{ED7613BE-770F-4ED9-9729-EF8D544EFEF0}" destId="{B85682F1-019C-4828-B912-8013051AAFBF}" srcOrd="0" destOrd="0" presId="urn:microsoft.com/office/officeart/2005/8/layout/matrix2"/>
    <dgm:cxn modelId="{4933F65C-ED0F-43D0-9837-942343F10FDF}" type="presParOf" srcId="{ED7613BE-770F-4ED9-9729-EF8D544EFEF0}" destId="{ED2A5210-44BD-4BAF-A83C-3C67C4CCCC56}" srcOrd="1" destOrd="0" presId="urn:microsoft.com/office/officeart/2005/8/layout/matrix2"/>
    <dgm:cxn modelId="{D0CDF15E-793F-4E57-A42A-00550A606F2A}" type="presParOf" srcId="{ED7613BE-770F-4ED9-9729-EF8D544EFEF0}" destId="{BCDB63BC-8F2A-4A32-B612-0CFF8A6AEB31}" srcOrd="2" destOrd="0" presId="urn:microsoft.com/office/officeart/2005/8/layout/matrix2"/>
    <dgm:cxn modelId="{512D68BA-151A-4D59-AA50-F085FA29AAA3}" type="presParOf" srcId="{ED7613BE-770F-4ED9-9729-EF8D544EFEF0}" destId="{00931E92-1370-4B04-9A3F-BA3A16DED815}" srcOrd="3" destOrd="0" presId="urn:microsoft.com/office/officeart/2005/8/layout/matrix2"/>
    <dgm:cxn modelId="{2382EE9D-0B50-40C1-91FE-591A948DEC48}" type="presParOf" srcId="{ED7613BE-770F-4ED9-9729-EF8D544EFEF0}" destId="{D7C32CA6-BA46-4019-9346-A9BB7C5E586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258202-CBDA-4544-9B73-B152B30E815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186353-9DB6-47D8-8719-F206AD5B558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Static provisioning methods lead to: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- Over-provisioning (waste)</a:t>
          </a:r>
        </a:p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- Under-provisioning (performance risk)</a:t>
          </a:r>
        </a:p>
      </dgm:t>
    </dgm:pt>
    <dgm:pt modelId="{BC0E5D24-DA98-4184-8585-BBB97EDC3E77}" type="parTrans" cxnId="{2F09A3E2-EADB-4587-9DC3-58B411C70784}">
      <dgm:prSet/>
      <dgm:spPr/>
      <dgm:t>
        <a:bodyPr/>
        <a:lstStyle/>
        <a:p>
          <a:endParaRPr lang="en-US"/>
        </a:p>
      </dgm:t>
    </dgm:pt>
    <dgm:pt modelId="{41E55C3C-0793-4FC8-933B-0873C03191DA}" type="sibTrans" cxnId="{2F09A3E2-EADB-4587-9DC3-58B411C70784}">
      <dgm:prSet/>
      <dgm:spPr/>
      <dgm:t>
        <a:bodyPr/>
        <a:lstStyle/>
        <a:p>
          <a:endParaRPr lang="en-US"/>
        </a:p>
      </dgm:t>
    </dgm:pt>
    <dgm:pt modelId="{1C223E31-7D12-4607-B008-9D13526DF9F6}">
      <dgm:prSet/>
      <dgm:spPr/>
      <dgm:t>
        <a:bodyPr/>
        <a:lstStyle/>
        <a:p>
          <a:endParaRPr lang="en-US" dirty="0"/>
        </a:p>
      </dgm:t>
    </dgm:pt>
    <dgm:pt modelId="{AEF12585-B77A-414B-B9AF-9A06B3C8B7D5}" type="parTrans" cxnId="{689CFFE2-C62A-4DD1-BE7E-0F6D418BFBA8}">
      <dgm:prSet/>
      <dgm:spPr/>
      <dgm:t>
        <a:bodyPr/>
        <a:lstStyle/>
        <a:p>
          <a:endParaRPr lang="en-US"/>
        </a:p>
      </dgm:t>
    </dgm:pt>
    <dgm:pt modelId="{56A98CB6-B7F7-4469-A072-B556C38BCE30}" type="sibTrans" cxnId="{689CFFE2-C62A-4DD1-BE7E-0F6D418BFBA8}">
      <dgm:prSet/>
      <dgm:spPr/>
      <dgm:t>
        <a:bodyPr/>
        <a:lstStyle/>
        <a:p>
          <a:endParaRPr lang="en-US"/>
        </a:p>
      </dgm:t>
    </dgm:pt>
    <dgm:pt modelId="{A59C7774-C2A2-405A-B8EE-FCF82AF179E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Need for dynamic, intelligent forecasting</a:t>
          </a:r>
        </a:p>
      </dgm:t>
    </dgm:pt>
    <dgm:pt modelId="{0EE9CB46-CD17-46FF-876B-2FA936FE6B90}" type="parTrans" cxnId="{474AFB46-B4E1-4E42-83D9-43DAA54788B9}">
      <dgm:prSet/>
      <dgm:spPr/>
      <dgm:t>
        <a:bodyPr/>
        <a:lstStyle/>
        <a:p>
          <a:endParaRPr lang="en-US"/>
        </a:p>
      </dgm:t>
    </dgm:pt>
    <dgm:pt modelId="{D04809F5-36CC-48D3-8CB2-60FB5CDDE969}" type="sibTrans" cxnId="{474AFB46-B4E1-4E42-83D9-43DAA54788B9}">
      <dgm:prSet/>
      <dgm:spPr/>
      <dgm:t>
        <a:bodyPr/>
        <a:lstStyle/>
        <a:p>
          <a:endParaRPr lang="en-US"/>
        </a:p>
      </dgm:t>
    </dgm:pt>
    <dgm:pt modelId="{DC03D558-ADDA-4BE7-B670-6F1E547764F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Gap: Lack of integration between predictive modeling and operational dashboards</a:t>
          </a:r>
        </a:p>
      </dgm:t>
    </dgm:pt>
    <dgm:pt modelId="{C3E1EC3B-E283-4699-A781-B20B0C43FB21}" type="parTrans" cxnId="{0D9D8499-0543-475B-B627-1ADBDDB62576}">
      <dgm:prSet/>
      <dgm:spPr/>
      <dgm:t>
        <a:bodyPr/>
        <a:lstStyle/>
        <a:p>
          <a:endParaRPr lang="en-US"/>
        </a:p>
      </dgm:t>
    </dgm:pt>
    <dgm:pt modelId="{97D07F8C-9BCC-4E67-96B7-ED153816E9CC}" type="sibTrans" cxnId="{0D9D8499-0543-475B-B627-1ADBDDB62576}">
      <dgm:prSet/>
      <dgm:spPr/>
      <dgm:t>
        <a:bodyPr/>
        <a:lstStyle/>
        <a:p>
          <a:endParaRPr lang="en-US"/>
        </a:p>
      </dgm:t>
    </dgm:pt>
    <dgm:pt modelId="{7840272C-FD8D-4B21-BB49-B23F76971A90}" type="pres">
      <dgm:prSet presAssocID="{62258202-CBDA-4544-9B73-B152B30E8154}" presName="linear" presStyleCnt="0">
        <dgm:presLayoutVars>
          <dgm:animLvl val="lvl"/>
          <dgm:resizeHandles val="exact"/>
        </dgm:presLayoutVars>
      </dgm:prSet>
      <dgm:spPr/>
    </dgm:pt>
    <dgm:pt modelId="{1AFB54E1-697A-4433-9463-3E2A7CE6706F}" type="pres">
      <dgm:prSet presAssocID="{70186353-9DB6-47D8-8719-F206AD5B55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41AEF3-140C-41E6-B535-217122ED1DE5}" type="pres">
      <dgm:prSet presAssocID="{70186353-9DB6-47D8-8719-F206AD5B5584}" presName="childText" presStyleLbl="revTx" presStyleIdx="0" presStyleCnt="1">
        <dgm:presLayoutVars>
          <dgm:bulletEnabled val="1"/>
        </dgm:presLayoutVars>
      </dgm:prSet>
      <dgm:spPr/>
    </dgm:pt>
    <dgm:pt modelId="{A17EACF1-C06D-4DAC-B047-7D372E98CD32}" type="pres">
      <dgm:prSet presAssocID="{A59C7774-C2A2-405A-B8EE-FCF82AF179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435709-587D-4144-B0EF-5E08C014D942}" type="pres">
      <dgm:prSet presAssocID="{D04809F5-36CC-48D3-8CB2-60FB5CDDE969}" presName="spacer" presStyleCnt="0"/>
      <dgm:spPr/>
    </dgm:pt>
    <dgm:pt modelId="{AC508F6F-85E9-44E1-8A6E-3521BCDE16B1}" type="pres">
      <dgm:prSet presAssocID="{DC03D558-ADDA-4BE7-B670-6F1E547764F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4B0910-A63B-412F-B82E-E0CB741B5D55}" type="presOf" srcId="{A59C7774-C2A2-405A-B8EE-FCF82AF179E5}" destId="{A17EACF1-C06D-4DAC-B047-7D372E98CD32}" srcOrd="0" destOrd="0" presId="urn:microsoft.com/office/officeart/2005/8/layout/vList2"/>
    <dgm:cxn modelId="{72CF7939-01E9-4BB9-91E7-880A2F800FF1}" type="presOf" srcId="{1C223E31-7D12-4607-B008-9D13526DF9F6}" destId="{B441AEF3-140C-41E6-B535-217122ED1DE5}" srcOrd="0" destOrd="0" presId="urn:microsoft.com/office/officeart/2005/8/layout/vList2"/>
    <dgm:cxn modelId="{474AFB46-B4E1-4E42-83D9-43DAA54788B9}" srcId="{62258202-CBDA-4544-9B73-B152B30E8154}" destId="{A59C7774-C2A2-405A-B8EE-FCF82AF179E5}" srcOrd="1" destOrd="0" parTransId="{0EE9CB46-CD17-46FF-876B-2FA936FE6B90}" sibTransId="{D04809F5-36CC-48D3-8CB2-60FB5CDDE969}"/>
    <dgm:cxn modelId="{BCA3EC75-5550-483F-86E1-1988134AF2EC}" type="presOf" srcId="{62258202-CBDA-4544-9B73-B152B30E8154}" destId="{7840272C-FD8D-4B21-BB49-B23F76971A90}" srcOrd="0" destOrd="0" presId="urn:microsoft.com/office/officeart/2005/8/layout/vList2"/>
    <dgm:cxn modelId="{F0016359-2C6F-49B7-BBEE-1DF4035B10D2}" type="presOf" srcId="{70186353-9DB6-47D8-8719-F206AD5B5584}" destId="{1AFB54E1-697A-4433-9463-3E2A7CE6706F}" srcOrd="0" destOrd="0" presId="urn:microsoft.com/office/officeart/2005/8/layout/vList2"/>
    <dgm:cxn modelId="{0D9D8499-0543-475B-B627-1ADBDDB62576}" srcId="{62258202-CBDA-4544-9B73-B152B30E8154}" destId="{DC03D558-ADDA-4BE7-B670-6F1E547764FB}" srcOrd="2" destOrd="0" parTransId="{C3E1EC3B-E283-4699-A781-B20B0C43FB21}" sibTransId="{97D07F8C-9BCC-4E67-96B7-ED153816E9CC}"/>
    <dgm:cxn modelId="{079BB4CD-614C-4BD2-BAF5-A785E6772D71}" type="presOf" srcId="{DC03D558-ADDA-4BE7-B670-6F1E547764FB}" destId="{AC508F6F-85E9-44E1-8A6E-3521BCDE16B1}" srcOrd="0" destOrd="0" presId="urn:microsoft.com/office/officeart/2005/8/layout/vList2"/>
    <dgm:cxn modelId="{2F09A3E2-EADB-4587-9DC3-58B411C70784}" srcId="{62258202-CBDA-4544-9B73-B152B30E8154}" destId="{70186353-9DB6-47D8-8719-F206AD5B5584}" srcOrd="0" destOrd="0" parTransId="{BC0E5D24-DA98-4184-8585-BBB97EDC3E77}" sibTransId="{41E55C3C-0793-4FC8-933B-0873C03191DA}"/>
    <dgm:cxn modelId="{689CFFE2-C62A-4DD1-BE7E-0F6D418BFBA8}" srcId="{70186353-9DB6-47D8-8719-F206AD5B5584}" destId="{1C223E31-7D12-4607-B008-9D13526DF9F6}" srcOrd="0" destOrd="0" parTransId="{AEF12585-B77A-414B-B9AF-9A06B3C8B7D5}" sibTransId="{56A98CB6-B7F7-4469-A072-B556C38BCE30}"/>
    <dgm:cxn modelId="{FBBA6D0D-8C7F-4A4D-B201-57BBEB2675AF}" type="presParOf" srcId="{7840272C-FD8D-4B21-BB49-B23F76971A90}" destId="{1AFB54E1-697A-4433-9463-3E2A7CE6706F}" srcOrd="0" destOrd="0" presId="urn:microsoft.com/office/officeart/2005/8/layout/vList2"/>
    <dgm:cxn modelId="{750A583D-841A-4C81-A5D6-CBC029F548BE}" type="presParOf" srcId="{7840272C-FD8D-4B21-BB49-B23F76971A90}" destId="{B441AEF3-140C-41E6-B535-217122ED1DE5}" srcOrd="1" destOrd="0" presId="urn:microsoft.com/office/officeart/2005/8/layout/vList2"/>
    <dgm:cxn modelId="{FB9C2873-FAAE-4708-A2C0-DECDDB6AFAC7}" type="presParOf" srcId="{7840272C-FD8D-4B21-BB49-B23F76971A90}" destId="{A17EACF1-C06D-4DAC-B047-7D372E98CD32}" srcOrd="2" destOrd="0" presId="urn:microsoft.com/office/officeart/2005/8/layout/vList2"/>
    <dgm:cxn modelId="{7520D402-15B1-45B3-AD47-9268E36CD6D1}" type="presParOf" srcId="{7840272C-FD8D-4B21-BB49-B23F76971A90}" destId="{C6435709-587D-4144-B0EF-5E08C014D942}" srcOrd="3" destOrd="0" presId="urn:microsoft.com/office/officeart/2005/8/layout/vList2"/>
    <dgm:cxn modelId="{F320DEB4-910A-4ACE-91A4-80063BD8942B}" type="presParOf" srcId="{7840272C-FD8D-4B21-BB49-B23F76971A90}" destId="{AC508F6F-85E9-44E1-8A6E-3521BCDE16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CECA03-A0A7-4D3F-9483-ADAA088FFDF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40EDF10-82AE-4B4C-B5A6-21E9546741BF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LSTM, Transformer, and CNN-LSTM models</a:t>
          </a:r>
        </a:p>
      </dgm:t>
    </dgm:pt>
    <dgm:pt modelId="{F7D51838-7E72-4172-9461-8D89AA490B13}" type="parTrans" cxnId="{1010E2BB-1365-4FC4-B73F-1630726A5650}">
      <dgm:prSet/>
      <dgm:spPr/>
      <dgm:t>
        <a:bodyPr/>
        <a:lstStyle/>
        <a:p>
          <a:endParaRPr lang="en-US"/>
        </a:p>
      </dgm:t>
    </dgm:pt>
    <dgm:pt modelId="{420C3FEC-2B48-422B-A36E-ADE94CE8B36B}" type="sibTrans" cxnId="{1010E2BB-1365-4FC4-B73F-1630726A565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BFCCD0D-0B28-46F3-AF37-7F368C549C7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Forecast future CPU, RAM, and storage demands</a:t>
          </a:r>
        </a:p>
      </dgm:t>
    </dgm:pt>
    <dgm:pt modelId="{0D87AD13-30A3-4D9B-A168-258B3765E429}" type="parTrans" cxnId="{F0CE96F1-ADB7-4883-A085-C2C8E978FB5B}">
      <dgm:prSet/>
      <dgm:spPr/>
      <dgm:t>
        <a:bodyPr/>
        <a:lstStyle/>
        <a:p>
          <a:endParaRPr lang="en-US"/>
        </a:p>
      </dgm:t>
    </dgm:pt>
    <dgm:pt modelId="{816CCB4F-1F10-4026-AD6D-E2F1D8341A23}" type="sibTrans" cxnId="{F0CE96F1-ADB7-4883-A085-C2C8E978FB5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0F9A3B7-A1F1-4D6C-8F4A-5807641B79A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Build interactive dashboards for cloud operations</a:t>
          </a:r>
        </a:p>
      </dgm:t>
    </dgm:pt>
    <dgm:pt modelId="{3A255AE2-3152-4A81-BA1C-F2B96CB856CA}" type="parTrans" cxnId="{5D1D12C2-03F9-45A1-BF71-B0862C090E35}">
      <dgm:prSet/>
      <dgm:spPr/>
      <dgm:t>
        <a:bodyPr/>
        <a:lstStyle/>
        <a:p>
          <a:endParaRPr lang="en-US"/>
        </a:p>
      </dgm:t>
    </dgm:pt>
    <dgm:pt modelId="{B76CC16A-A565-4AA6-B249-DDE8918CCB84}" type="sibTrans" cxnId="{5D1D12C2-03F9-45A1-BF71-B0862C090E3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B7A24C9-CD4F-462B-AFB3-7D89059659A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Improve cost efficiency and infrastructure scaling</a:t>
          </a:r>
        </a:p>
      </dgm:t>
    </dgm:pt>
    <dgm:pt modelId="{717A74C1-7694-484C-B727-708381668201}" type="parTrans" cxnId="{36545DF9-635C-46D0-8D25-6E031AB3B33D}">
      <dgm:prSet/>
      <dgm:spPr/>
      <dgm:t>
        <a:bodyPr/>
        <a:lstStyle/>
        <a:p>
          <a:endParaRPr lang="en-US"/>
        </a:p>
      </dgm:t>
    </dgm:pt>
    <dgm:pt modelId="{40B71CF3-30D8-4A34-8F53-2E4BBFD549A9}" type="sibTrans" cxnId="{36545DF9-635C-46D0-8D25-6E031AB3B33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2473973-FA50-46DE-96C5-769F81C66CD9}" type="pres">
      <dgm:prSet presAssocID="{AECECA03-A0A7-4D3F-9483-ADAA088FFDF8}" presName="Name0" presStyleCnt="0">
        <dgm:presLayoutVars>
          <dgm:animLvl val="lvl"/>
          <dgm:resizeHandles val="exact"/>
        </dgm:presLayoutVars>
      </dgm:prSet>
      <dgm:spPr/>
    </dgm:pt>
    <dgm:pt modelId="{53EE5370-253F-42A3-83EF-0206C6112425}" type="pres">
      <dgm:prSet presAssocID="{E40EDF10-82AE-4B4C-B5A6-21E9546741BF}" presName="compositeNode" presStyleCnt="0">
        <dgm:presLayoutVars>
          <dgm:bulletEnabled val="1"/>
        </dgm:presLayoutVars>
      </dgm:prSet>
      <dgm:spPr/>
    </dgm:pt>
    <dgm:pt modelId="{9C8042F1-CCB7-4630-8756-13510E69398A}" type="pres">
      <dgm:prSet presAssocID="{E40EDF10-82AE-4B4C-B5A6-21E9546741BF}" presName="bgRect" presStyleLbl="alignNode1" presStyleIdx="0" presStyleCnt="4"/>
      <dgm:spPr/>
    </dgm:pt>
    <dgm:pt modelId="{23F87BA8-0880-4145-A6DD-9994C4AF14BD}" type="pres">
      <dgm:prSet presAssocID="{420C3FEC-2B48-422B-A36E-ADE94CE8B36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DE37576-D3D6-475F-BC87-8F32B18F4D2D}" type="pres">
      <dgm:prSet presAssocID="{E40EDF10-82AE-4B4C-B5A6-21E9546741BF}" presName="nodeRect" presStyleLbl="alignNode1" presStyleIdx="0" presStyleCnt="4">
        <dgm:presLayoutVars>
          <dgm:bulletEnabled val="1"/>
        </dgm:presLayoutVars>
      </dgm:prSet>
      <dgm:spPr/>
    </dgm:pt>
    <dgm:pt modelId="{B48D74DB-E983-4BDB-B11F-8E7D3761481E}" type="pres">
      <dgm:prSet presAssocID="{420C3FEC-2B48-422B-A36E-ADE94CE8B36B}" presName="sibTrans" presStyleCnt="0"/>
      <dgm:spPr/>
    </dgm:pt>
    <dgm:pt modelId="{4F9DC483-452A-40DE-BEBC-76BFE23FAC9B}" type="pres">
      <dgm:prSet presAssocID="{6BFCCD0D-0B28-46F3-AF37-7F368C549C78}" presName="compositeNode" presStyleCnt="0">
        <dgm:presLayoutVars>
          <dgm:bulletEnabled val="1"/>
        </dgm:presLayoutVars>
      </dgm:prSet>
      <dgm:spPr/>
    </dgm:pt>
    <dgm:pt modelId="{3709CC83-134E-4238-A699-56CAA0A49538}" type="pres">
      <dgm:prSet presAssocID="{6BFCCD0D-0B28-46F3-AF37-7F368C549C78}" presName="bgRect" presStyleLbl="alignNode1" presStyleIdx="1" presStyleCnt="4"/>
      <dgm:spPr/>
    </dgm:pt>
    <dgm:pt modelId="{3A1080E0-B42C-4D99-B727-34791B870A46}" type="pres">
      <dgm:prSet presAssocID="{816CCB4F-1F10-4026-AD6D-E2F1D8341A2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6496640-BB67-4069-BAE2-7D7D9726F6D0}" type="pres">
      <dgm:prSet presAssocID="{6BFCCD0D-0B28-46F3-AF37-7F368C549C78}" presName="nodeRect" presStyleLbl="alignNode1" presStyleIdx="1" presStyleCnt="4">
        <dgm:presLayoutVars>
          <dgm:bulletEnabled val="1"/>
        </dgm:presLayoutVars>
      </dgm:prSet>
      <dgm:spPr/>
    </dgm:pt>
    <dgm:pt modelId="{33A9DC14-1AC8-4BB1-8F00-BA0DB12A28E2}" type="pres">
      <dgm:prSet presAssocID="{816CCB4F-1F10-4026-AD6D-E2F1D8341A23}" presName="sibTrans" presStyleCnt="0"/>
      <dgm:spPr/>
    </dgm:pt>
    <dgm:pt modelId="{B42837C1-40E8-4470-9F1B-0A37103C4CF9}" type="pres">
      <dgm:prSet presAssocID="{F0F9A3B7-A1F1-4D6C-8F4A-5807641B79AC}" presName="compositeNode" presStyleCnt="0">
        <dgm:presLayoutVars>
          <dgm:bulletEnabled val="1"/>
        </dgm:presLayoutVars>
      </dgm:prSet>
      <dgm:spPr/>
    </dgm:pt>
    <dgm:pt modelId="{C23EBB22-23F9-4E01-8B97-9C087A43F81A}" type="pres">
      <dgm:prSet presAssocID="{F0F9A3B7-A1F1-4D6C-8F4A-5807641B79AC}" presName="bgRect" presStyleLbl="alignNode1" presStyleIdx="2" presStyleCnt="4"/>
      <dgm:spPr/>
    </dgm:pt>
    <dgm:pt modelId="{C09E573A-71FB-44FB-8F96-E17F41C6B1F7}" type="pres">
      <dgm:prSet presAssocID="{B76CC16A-A565-4AA6-B249-DDE8918CCB8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584FDAF1-D3D6-4BF0-AB48-F2C24EECEDCB}" type="pres">
      <dgm:prSet presAssocID="{F0F9A3B7-A1F1-4D6C-8F4A-5807641B79AC}" presName="nodeRect" presStyleLbl="alignNode1" presStyleIdx="2" presStyleCnt="4">
        <dgm:presLayoutVars>
          <dgm:bulletEnabled val="1"/>
        </dgm:presLayoutVars>
      </dgm:prSet>
      <dgm:spPr/>
    </dgm:pt>
    <dgm:pt modelId="{E3B6E532-24FB-4665-A6FE-FB53A19C6FA0}" type="pres">
      <dgm:prSet presAssocID="{B76CC16A-A565-4AA6-B249-DDE8918CCB84}" presName="sibTrans" presStyleCnt="0"/>
      <dgm:spPr/>
    </dgm:pt>
    <dgm:pt modelId="{B29DA3D0-9D78-4A15-8445-8BF60B125250}" type="pres">
      <dgm:prSet presAssocID="{BB7A24C9-CD4F-462B-AFB3-7D89059659AE}" presName="compositeNode" presStyleCnt="0">
        <dgm:presLayoutVars>
          <dgm:bulletEnabled val="1"/>
        </dgm:presLayoutVars>
      </dgm:prSet>
      <dgm:spPr/>
    </dgm:pt>
    <dgm:pt modelId="{9C029A04-6423-4871-B6F6-1C866A369050}" type="pres">
      <dgm:prSet presAssocID="{BB7A24C9-CD4F-462B-AFB3-7D89059659AE}" presName="bgRect" presStyleLbl="alignNode1" presStyleIdx="3" presStyleCnt="4"/>
      <dgm:spPr/>
    </dgm:pt>
    <dgm:pt modelId="{5EF6B500-87DC-4D10-9B3A-C7EEBB2FF60C}" type="pres">
      <dgm:prSet presAssocID="{40B71CF3-30D8-4A34-8F53-2E4BBFD549A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A00DFA1-F318-44E2-872A-75724361CC46}" type="pres">
      <dgm:prSet presAssocID="{BB7A24C9-CD4F-462B-AFB3-7D89059659A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0FC6D01-9BE0-43C7-A52C-5970733FAC84}" type="presOf" srcId="{E40EDF10-82AE-4B4C-B5A6-21E9546741BF}" destId="{3DE37576-D3D6-475F-BC87-8F32B18F4D2D}" srcOrd="1" destOrd="0" presId="urn:microsoft.com/office/officeart/2016/7/layout/LinearBlockProcessNumbered"/>
    <dgm:cxn modelId="{30539615-B87A-44F0-893E-7495F978500A}" type="presOf" srcId="{BB7A24C9-CD4F-462B-AFB3-7D89059659AE}" destId="{9C029A04-6423-4871-B6F6-1C866A369050}" srcOrd="0" destOrd="0" presId="urn:microsoft.com/office/officeart/2016/7/layout/LinearBlockProcessNumbered"/>
    <dgm:cxn modelId="{E7FB2334-FE03-4427-95B6-81A55DAB47B2}" type="presOf" srcId="{6BFCCD0D-0B28-46F3-AF37-7F368C549C78}" destId="{3709CC83-134E-4238-A699-56CAA0A49538}" srcOrd="0" destOrd="0" presId="urn:microsoft.com/office/officeart/2016/7/layout/LinearBlockProcessNumbered"/>
    <dgm:cxn modelId="{33A45672-46FB-487B-ADC5-F7EC620985EA}" type="presOf" srcId="{420C3FEC-2B48-422B-A36E-ADE94CE8B36B}" destId="{23F87BA8-0880-4145-A6DD-9994C4AF14BD}" srcOrd="0" destOrd="0" presId="urn:microsoft.com/office/officeart/2016/7/layout/LinearBlockProcessNumbered"/>
    <dgm:cxn modelId="{813D0B58-007C-45EF-A534-81D779F80D5B}" type="presOf" srcId="{AECECA03-A0A7-4D3F-9483-ADAA088FFDF8}" destId="{C2473973-FA50-46DE-96C5-769F81C66CD9}" srcOrd="0" destOrd="0" presId="urn:microsoft.com/office/officeart/2016/7/layout/LinearBlockProcessNumbered"/>
    <dgm:cxn modelId="{D861517B-11EF-4C5D-8B9B-A182FB0F2BAB}" type="presOf" srcId="{B76CC16A-A565-4AA6-B249-DDE8918CCB84}" destId="{C09E573A-71FB-44FB-8F96-E17F41C6B1F7}" srcOrd="0" destOrd="0" presId="urn:microsoft.com/office/officeart/2016/7/layout/LinearBlockProcessNumbered"/>
    <dgm:cxn modelId="{D219E081-2764-4218-9492-A5EBEA2D7273}" type="presOf" srcId="{F0F9A3B7-A1F1-4D6C-8F4A-5807641B79AC}" destId="{584FDAF1-D3D6-4BF0-AB48-F2C24EECEDCB}" srcOrd="1" destOrd="0" presId="urn:microsoft.com/office/officeart/2016/7/layout/LinearBlockProcessNumbered"/>
    <dgm:cxn modelId="{67C3A78B-276C-40F3-A6E0-58483FFBBF33}" type="presOf" srcId="{6BFCCD0D-0B28-46F3-AF37-7F368C549C78}" destId="{D6496640-BB67-4069-BAE2-7D7D9726F6D0}" srcOrd="1" destOrd="0" presId="urn:microsoft.com/office/officeart/2016/7/layout/LinearBlockProcessNumbered"/>
    <dgm:cxn modelId="{0113DB8C-7589-4ECE-AE69-1B3D6FE3C429}" type="presOf" srcId="{BB7A24C9-CD4F-462B-AFB3-7D89059659AE}" destId="{3A00DFA1-F318-44E2-872A-75724361CC46}" srcOrd="1" destOrd="0" presId="urn:microsoft.com/office/officeart/2016/7/layout/LinearBlockProcessNumbered"/>
    <dgm:cxn modelId="{1010E2BB-1365-4FC4-B73F-1630726A5650}" srcId="{AECECA03-A0A7-4D3F-9483-ADAA088FFDF8}" destId="{E40EDF10-82AE-4B4C-B5A6-21E9546741BF}" srcOrd="0" destOrd="0" parTransId="{F7D51838-7E72-4172-9461-8D89AA490B13}" sibTransId="{420C3FEC-2B48-422B-A36E-ADE94CE8B36B}"/>
    <dgm:cxn modelId="{5D1D12C2-03F9-45A1-BF71-B0862C090E35}" srcId="{AECECA03-A0A7-4D3F-9483-ADAA088FFDF8}" destId="{F0F9A3B7-A1F1-4D6C-8F4A-5807641B79AC}" srcOrd="2" destOrd="0" parTransId="{3A255AE2-3152-4A81-BA1C-F2B96CB856CA}" sibTransId="{B76CC16A-A565-4AA6-B249-DDE8918CCB84}"/>
    <dgm:cxn modelId="{7293C1D8-CD47-418F-B2BB-BE1C9EAD1785}" type="presOf" srcId="{40B71CF3-30D8-4A34-8F53-2E4BBFD549A9}" destId="{5EF6B500-87DC-4D10-9B3A-C7EEBB2FF60C}" srcOrd="0" destOrd="0" presId="urn:microsoft.com/office/officeart/2016/7/layout/LinearBlockProcessNumbered"/>
    <dgm:cxn modelId="{4A2404E5-9127-47ED-974E-F069BE164251}" type="presOf" srcId="{E40EDF10-82AE-4B4C-B5A6-21E9546741BF}" destId="{9C8042F1-CCB7-4630-8756-13510E69398A}" srcOrd="0" destOrd="0" presId="urn:microsoft.com/office/officeart/2016/7/layout/LinearBlockProcessNumbered"/>
    <dgm:cxn modelId="{634EEEE5-3377-4E76-B4F8-A3D8B56D8C1C}" type="presOf" srcId="{816CCB4F-1F10-4026-AD6D-E2F1D8341A23}" destId="{3A1080E0-B42C-4D99-B727-34791B870A46}" srcOrd="0" destOrd="0" presId="urn:microsoft.com/office/officeart/2016/7/layout/LinearBlockProcessNumbered"/>
    <dgm:cxn modelId="{F0CE96F1-ADB7-4883-A085-C2C8E978FB5B}" srcId="{AECECA03-A0A7-4D3F-9483-ADAA088FFDF8}" destId="{6BFCCD0D-0B28-46F3-AF37-7F368C549C78}" srcOrd="1" destOrd="0" parTransId="{0D87AD13-30A3-4D9B-A168-258B3765E429}" sibTransId="{816CCB4F-1F10-4026-AD6D-E2F1D8341A23}"/>
    <dgm:cxn modelId="{350A22F4-A44F-4BF1-9C79-E07C7B960A62}" type="presOf" srcId="{F0F9A3B7-A1F1-4D6C-8F4A-5807641B79AC}" destId="{C23EBB22-23F9-4E01-8B97-9C087A43F81A}" srcOrd="0" destOrd="0" presId="urn:microsoft.com/office/officeart/2016/7/layout/LinearBlockProcessNumbered"/>
    <dgm:cxn modelId="{36545DF9-635C-46D0-8D25-6E031AB3B33D}" srcId="{AECECA03-A0A7-4D3F-9483-ADAA088FFDF8}" destId="{BB7A24C9-CD4F-462B-AFB3-7D89059659AE}" srcOrd="3" destOrd="0" parTransId="{717A74C1-7694-484C-B727-708381668201}" sibTransId="{40B71CF3-30D8-4A34-8F53-2E4BBFD549A9}"/>
    <dgm:cxn modelId="{C1A960B1-0091-4579-9BD1-C8628B95E01B}" type="presParOf" srcId="{C2473973-FA50-46DE-96C5-769F81C66CD9}" destId="{53EE5370-253F-42A3-83EF-0206C6112425}" srcOrd="0" destOrd="0" presId="urn:microsoft.com/office/officeart/2016/7/layout/LinearBlockProcessNumbered"/>
    <dgm:cxn modelId="{5FCEA52B-1F35-4B6F-81D2-BA877E048DB0}" type="presParOf" srcId="{53EE5370-253F-42A3-83EF-0206C6112425}" destId="{9C8042F1-CCB7-4630-8756-13510E69398A}" srcOrd="0" destOrd="0" presId="urn:microsoft.com/office/officeart/2016/7/layout/LinearBlockProcessNumbered"/>
    <dgm:cxn modelId="{4E5CAEE5-D300-4749-912D-7828AFF98691}" type="presParOf" srcId="{53EE5370-253F-42A3-83EF-0206C6112425}" destId="{23F87BA8-0880-4145-A6DD-9994C4AF14BD}" srcOrd="1" destOrd="0" presId="urn:microsoft.com/office/officeart/2016/7/layout/LinearBlockProcessNumbered"/>
    <dgm:cxn modelId="{B60DAB03-476B-49F3-9BF4-9D6E481D4F14}" type="presParOf" srcId="{53EE5370-253F-42A3-83EF-0206C6112425}" destId="{3DE37576-D3D6-475F-BC87-8F32B18F4D2D}" srcOrd="2" destOrd="0" presId="urn:microsoft.com/office/officeart/2016/7/layout/LinearBlockProcessNumbered"/>
    <dgm:cxn modelId="{D2084A6D-7317-48D5-8E7F-E071ED47BB49}" type="presParOf" srcId="{C2473973-FA50-46DE-96C5-769F81C66CD9}" destId="{B48D74DB-E983-4BDB-B11F-8E7D3761481E}" srcOrd="1" destOrd="0" presId="urn:microsoft.com/office/officeart/2016/7/layout/LinearBlockProcessNumbered"/>
    <dgm:cxn modelId="{23C5B6CE-69FB-4289-8D47-D1ED211E9066}" type="presParOf" srcId="{C2473973-FA50-46DE-96C5-769F81C66CD9}" destId="{4F9DC483-452A-40DE-BEBC-76BFE23FAC9B}" srcOrd="2" destOrd="0" presId="urn:microsoft.com/office/officeart/2016/7/layout/LinearBlockProcessNumbered"/>
    <dgm:cxn modelId="{16183C25-29EA-4AD0-A82E-83DE87BDB1E4}" type="presParOf" srcId="{4F9DC483-452A-40DE-BEBC-76BFE23FAC9B}" destId="{3709CC83-134E-4238-A699-56CAA0A49538}" srcOrd="0" destOrd="0" presId="urn:microsoft.com/office/officeart/2016/7/layout/LinearBlockProcessNumbered"/>
    <dgm:cxn modelId="{E29DAC8D-8D10-4DE6-8073-32FF92A886D7}" type="presParOf" srcId="{4F9DC483-452A-40DE-BEBC-76BFE23FAC9B}" destId="{3A1080E0-B42C-4D99-B727-34791B870A46}" srcOrd="1" destOrd="0" presId="urn:microsoft.com/office/officeart/2016/7/layout/LinearBlockProcessNumbered"/>
    <dgm:cxn modelId="{E0F45A3C-34C8-4FC5-AE6C-F993102C8A2A}" type="presParOf" srcId="{4F9DC483-452A-40DE-BEBC-76BFE23FAC9B}" destId="{D6496640-BB67-4069-BAE2-7D7D9726F6D0}" srcOrd="2" destOrd="0" presId="urn:microsoft.com/office/officeart/2016/7/layout/LinearBlockProcessNumbered"/>
    <dgm:cxn modelId="{4DFD6B16-812D-4AC1-9F11-5D5E57236A80}" type="presParOf" srcId="{C2473973-FA50-46DE-96C5-769F81C66CD9}" destId="{33A9DC14-1AC8-4BB1-8F00-BA0DB12A28E2}" srcOrd="3" destOrd="0" presId="urn:microsoft.com/office/officeart/2016/7/layout/LinearBlockProcessNumbered"/>
    <dgm:cxn modelId="{05AAFD5C-7889-452F-8E0F-6A6F73E33E80}" type="presParOf" srcId="{C2473973-FA50-46DE-96C5-769F81C66CD9}" destId="{B42837C1-40E8-4470-9F1B-0A37103C4CF9}" srcOrd="4" destOrd="0" presId="urn:microsoft.com/office/officeart/2016/7/layout/LinearBlockProcessNumbered"/>
    <dgm:cxn modelId="{0EE7E226-5B98-4DA7-A2FB-F3E9E2A7598C}" type="presParOf" srcId="{B42837C1-40E8-4470-9F1B-0A37103C4CF9}" destId="{C23EBB22-23F9-4E01-8B97-9C087A43F81A}" srcOrd="0" destOrd="0" presId="urn:microsoft.com/office/officeart/2016/7/layout/LinearBlockProcessNumbered"/>
    <dgm:cxn modelId="{E964D056-4183-4897-98F2-6073A8A647BE}" type="presParOf" srcId="{B42837C1-40E8-4470-9F1B-0A37103C4CF9}" destId="{C09E573A-71FB-44FB-8F96-E17F41C6B1F7}" srcOrd="1" destOrd="0" presId="urn:microsoft.com/office/officeart/2016/7/layout/LinearBlockProcessNumbered"/>
    <dgm:cxn modelId="{577A818A-E851-4400-938A-1C3186A983D0}" type="presParOf" srcId="{B42837C1-40E8-4470-9F1B-0A37103C4CF9}" destId="{584FDAF1-D3D6-4BF0-AB48-F2C24EECEDCB}" srcOrd="2" destOrd="0" presId="urn:microsoft.com/office/officeart/2016/7/layout/LinearBlockProcessNumbered"/>
    <dgm:cxn modelId="{F63EB23E-5B05-49A8-8DE5-71BE564068C6}" type="presParOf" srcId="{C2473973-FA50-46DE-96C5-769F81C66CD9}" destId="{E3B6E532-24FB-4665-A6FE-FB53A19C6FA0}" srcOrd="5" destOrd="0" presId="urn:microsoft.com/office/officeart/2016/7/layout/LinearBlockProcessNumbered"/>
    <dgm:cxn modelId="{48565EDB-F0DA-464F-9EAE-92F6DBF00A79}" type="presParOf" srcId="{C2473973-FA50-46DE-96C5-769F81C66CD9}" destId="{B29DA3D0-9D78-4A15-8445-8BF60B125250}" srcOrd="6" destOrd="0" presId="urn:microsoft.com/office/officeart/2016/7/layout/LinearBlockProcessNumbered"/>
    <dgm:cxn modelId="{5D14F097-697D-4FB5-94C6-4655164EDF7F}" type="presParOf" srcId="{B29DA3D0-9D78-4A15-8445-8BF60B125250}" destId="{9C029A04-6423-4871-B6F6-1C866A369050}" srcOrd="0" destOrd="0" presId="urn:microsoft.com/office/officeart/2016/7/layout/LinearBlockProcessNumbered"/>
    <dgm:cxn modelId="{FBD02D25-C53F-44BA-9B22-5610D4045BC2}" type="presParOf" srcId="{B29DA3D0-9D78-4A15-8445-8BF60B125250}" destId="{5EF6B500-87DC-4D10-9B3A-C7EEBB2FF60C}" srcOrd="1" destOrd="0" presId="urn:microsoft.com/office/officeart/2016/7/layout/LinearBlockProcessNumbered"/>
    <dgm:cxn modelId="{A3E95B80-E355-4984-80CB-506B552CFB3A}" type="presParOf" srcId="{B29DA3D0-9D78-4A15-8445-8BF60B125250}" destId="{3A00DFA1-F318-44E2-872A-75724361CC4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CAD69B-D0D1-4C60-A339-D9199BFA10E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50798A0-96FF-40EE-8080-D47061E82E77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Dataset: VM performance data (CPU, RAM, Storage)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DDDBFB-DAC8-4BF7-8628-24AD2070CCF9}" type="parTrans" cxnId="{BA088239-DA5A-4624-8284-364D8103560B}">
      <dgm:prSet/>
      <dgm:spPr/>
      <dgm:t>
        <a:bodyPr/>
        <a:lstStyle/>
        <a:p>
          <a:endParaRPr lang="en-US"/>
        </a:p>
      </dgm:t>
    </dgm:pt>
    <dgm:pt modelId="{FA7B7E5B-7C61-494B-B663-7E6A9EC0B4C6}" type="sibTrans" cxnId="{BA088239-DA5A-4624-8284-364D8103560B}">
      <dgm:prSet/>
      <dgm:spPr/>
      <dgm:t>
        <a:bodyPr/>
        <a:lstStyle/>
        <a:p>
          <a:endParaRPr lang="en-US"/>
        </a:p>
      </dgm:t>
    </dgm:pt>
    <dgm:pt modelId="{9CA9230D-5B01-4EF8-8B95-BC561C87FB3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Tools: Python (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Keras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, TensorFlow,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PyTorch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), Power BI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FC6918-03B5-4710-AF19-320B28AA7EC1}" type="parTrans" cxnId="{19869A8E-9A3C-4EE4-9BB4-9E0D9FC5090E}">
      <dgm:prSet/>
      <dgm:spPr/>
      <dgm:t>
        <a:bodyPr/>
        <a:lstStyle/>
        <a:p>
          <a:endParaRPr lang="en-US"/>
        </a:p>
      </dgm:t>
    </dgm:pt>
    <dgm:pt modelId="{9B9EEEB9-E9E5-4284-B679-0F9774AAC108}" type="sibTrans" cxnId="{19869A8E-9A3C-4EE4-9BB4-9E0D9FC5090E}">
      <dgm:prSet/>
      <dgm:spPr/>
      <dgm:t>
        <a:bodyPr/>
        <a:lstStyle/>
        <a:p>
          <a:endParaRPr lang="en-US"/>
        </a:p>
      </dgm:t>
    </dgm:pt>
    <dgm:pt modelId="{D9D7FD19-1864-4F79-9C75-E01B8E3C8B61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Focus: Public cloud-based VMs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BC3A39-61C2-4C10-A655-EF04BB529166}" type="parTrans" cxnId="{AA279E9C-297E-41F8-9611-F3B36970B7F3}">
      <dgm:prSet/>
      <dgm:spPr/>
      <dgm:t>
        <a:bodyPr/>
        <a:lstStyle/>
        <a:p>
          <a:endParaRPr lang="en-US"/>
        </a:p>
      </dgm:t>
    </dgm:pt>
    <dgm:pt modelId="{68A0924C-6A79-4D1A-9270-6B14647F02D7}" type="sibTrans" cxnId="{AA279E9C-297E-41F8-9611-F3B36970B7F3}">
      <dgm:prSet/>
      <dgm:spPr/>
      <dgm:t>
        <a:bodyPr/>
        <a:lstStyle/>
        <a:p>
          <a:endParaRPr lang="en-US"/>
        </a:p>
      </dgm:t>
    </dgm:pt>
    <dgm:pt modelId="{D68B252F-C19C-4D8E-B9A2-E444AD70B25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Excludes: Cybersecurity, physical infra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5BB4C7-7057-483D-BB23-6EA3318D576D}" type="parTrans" cxnId="{EFA7013B-B622-4B58-A0F6-0FA6A27BD949}">
      <dgm:prSet/>
      <dgm:spPr/>
      <dgm:t>
        <a:bodyPr/>
        <a:lstStyle/>
        <a:p>
          <a:endParaRPr lang="en-US"/>
        </a:p>
      </dgm:t>
    </dgm:pt>
    <dgm:pt modelId="{97009962-EB57-43C1-BEBA-7110800373A5}" type="sibTrans" cxnId="{EFA7013B-B622-4B58-A0F6-0FA6A27BD949}">
      <dgm:prSet/>
      <dgm:spPr/>
      <dgm:t>
        <a:bodyPr/>
        <a:lstStyle/>
        <a:p>
          <a:endParaRPr lang="en-US"/>
        </a:p>
      </dgm:t>
    </dgm:pt>
    <dgm:pt modelId="{4755B2A2-13EC-41FC-9FFE-8881679A696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Target output: Forecast reports, anomaly detection, decision insights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F8C5AC-E225-4641-A9F0-61D3106C9B4E}" type="parTrans" cxnId="{990359F6-095E-456F-B483-1CAE7A63DCC3}">
      <dgm:prSet/>
      <dgm:spPr/>
      <dgm:t>
        <a:bodyPr/>
        <a:lstStyle/>
        <a:p>
          <a:endParaRPr lang="en-US"/>
        </a:p>
      </dgm:t>
    </dgm:pt>
    <dgm:pt modelId="{13D74B3B-5512-4085-BC44-397E078EE9F5}" type="sibTrans" cxnId="{990359F6-095E-456F-B483-1CAE7A63DCC3}">
      <dgm:prSet/>
      <dgm:spPr/>
      <dgm:t>
        <a:bodyPr/>
        <a:lstStyle/>
        <a:p>
          <a:endParaRPr lang="en-US"/>
        </a:p>
      </dgm:t>
    </dgm:pt>
    <dgm:pt modelId="{786BB149-3417-4500-AE4F-C3094C358FF9}" type="pres">
      <dgm:prSet presAssocID="{3CCAD69B-D0D1-4C60-A339-D9199BFA10EE}" presName="linear" presStyleCnt="0">
        <dgm:presLayoutVars>
          <dgm:animLvl val="lvl"/>
          <dgm:resizeHandles val="exact"/>
        </dgm:presLayoutVars>
      </dgm:prSet>
      <dgm:spPr/>
    </dgm:pt>
    <dgm:pt modelId="{75630099-9C86-4128-8D78-0541C23B5587}" type="pres">
      <dgm:prSet presAssocID="{150798A0-96FF-40EE-8080-D47061E82E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05A3EB-8C62-4B57-8424-780557525F17}" type="pres">
      <dgm:prSet presAssocID="{FA7B7E5B-7C61-494B-B663-7E6A9EC0B4C6}" presName="spacer" presStyleCnt="0"/>
      <dgm:spPr/>
    </dgm:pt>
    <dgm:pt modelId="{9691AC0F-267D-44FF-8E0D-706CC151EA3D}" type="pres">
      <dgm:prSet presAssocID="{9CA9230D-5B01-4EF8-8B95-BC561C87FB3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161AAEB-C67C-4602-8C08-BA706A476386}" type="pres">
      <dgm:prSet presAssocID="{9B9EEEB9-E9E5-4284-B679-0F9774AAC108}" presName="spacer" presStyleCnt="0"/>
      <dgm:spPr/>
    </dgm:pt>
    <dgm:pt modelId="{B96BCFA6-05E8-4F2F-B98D-19AA87D80118}" type="pres">
      <dgm:prSet presAssocID="{D9D7FD19-1864-4F79-9C75-E01B8E3C8B6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6FEA2F4-492E-4AD5-830A-BD06AE6F38EE}" type="pres">
      <dgm:prSet presAssocID="{68A0924C-6A79-4D1A-9270-6B14647F02D7}" presName="spacer" presStyleCnt="0"/>
      <dgm:spPr/>
    </dgm:pt>
    <dgm:pt modelId="{260A7CE4-7F72-4832-94C9-2DC3ABC18E9E}" type="pres">
      <dgm:prSet presAssocID="{D68B252F-C19C-4D8E-B9A2-E444AD70B25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E336A8C-45DD-42C9-801E-2F31E87945DF}" type="pres">
      <dgm:prSet presAssocID="{97009962-EB57-43C1-BEBA-7110800373A5}" presName="spacer" presStyleCnt="0"/>
      <dgm:spPr/>
    </dgm:pt>
    <dgm:pt modelId="{C7B88986-174A-47C7-ACA0-19F610DC9970}" type="pres">
      <dgm:prSet presAssocID="{4755B2A2-13EC-41FC-9FFE-8881679A69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088239-DA5A-4624-8284-364D8103560B}" srcId="{3CCAD69B-D0D1-4C60-A339-D9199BFA10EE}" destId="{150798A0-96FF-40EE-8080-D47061E82E77}" srcOrd="0" destOrd="0" parTransId="{43DDDBFB-DAC8-4BF7-8628-24AD2070CCF9}" sibTransId="{FA7B7E5B-7C61-494B-B663-7E6A9EC0B4C6}"/>
    <dgm:cxn modelId="{EFA7013B-B622-4B58-A0F6-0FA6A27BD949}" srcId="{3CCAD69B-D0D1-4C60-A339-D9199BFA10EE}" destId="{D68B252F-C19C-4D8E-B9A2-E444AD70B253}" srcOrd="3" destOrd="0" parTransId="{C15BB4C7-7057-483D-BB23-6EA3318D576D}" sibTransId="{97009962-EB57-43C1-BEBA-7110800373A5}"/>
    <dgm:cxn modelId="{CF6F1157-6F50-42D0-8551-5D0A4D3EAF76}" type="presOf" srcId="{9CA9230D-5B01-4EF8-8B95-BC561C87FB33}" destId="{9691AC0F-267D-44FF-8E0D-706CC151EA3D}" srcOrd="0" destOrd="0" presId="urn:microsoft.com/office/officeart/2005/8/layout/vList2"/>
    <dgm:cxn modelId="{A77C177F-E630-4306-A449-9ED215D4CDD0}" type="presOf" srcId="{3CCAD69B-D0D1-4C60-A339-D9199BFA10EE}" destId="{786BB149-3417-4500-AE4F-C3094C358FF9}" srcOrd="0" destOrd="0" presId="urn:microsoft.com/office/officeart/2005/8/layout/vList2"/>
    <dgm:cxn modelId="{19869A8E-9A3C-4EE4-9BB4-9E0D9FC5090E}" srcId="{3CCAD69B-D0D1-4C60-A339-D9199BFA10EE}" destId="{9CA9230D-5B01-4EF8-8B95-BC561C87FB33}" srcOrd="1" destOrd="0" parTransId="{C2FC6918-03B5-4710-AF19-320B28AA7EC1}" sibTransId="{9B9EEEB9-E9E5-4284-B679-0F9774AAC108}"/>
    <dgm:cxn modelId="{AA279E9C-297E-41F8-9611-F3B36970B7F3}" srcId="{3CCAD69B-D0D1-4C60-A339-D9199BFA10EE}" destId="{D9D7FD19-1864-4F79-9C75-E01B8E3C8B61}" srcOrd="2" destOrd="0" parTransId="{B9BC3A39-61C2-4C10-A655-EF04BB529166}" sibTransId="{68A0924C-6A79-4D1A-9270-6B14647F02D7}"/>
    <dgm:cxn modelId="{56BF70A8-9647-484C-A828-068F39909483}" type="presOf" srcId="{D9D7FD19-1864-4F79-9C75-E01B8E3C8B61}" destId="{B96BCFA6-05E8-4F2F-B98D-19AA87D80118}" srcOrd="0" destOrd="0" presId="urn:microsoft.com/office/officeart/2005/8/layout/vList2"/>
    <dgm:cxn modelId="{EB70D2B5-3D6D-47BA-9ED0-9C20A9DFC6AD}" type="presOf" srcId="{4755B2A2-13EC-41FC-9FFE-8881679A6963}" destId="{C7B88986-174A-47C7-ACA0-19F610DC9970}" srcOrd="0" destOrd="0" presId="urn:microsoft.com/office/officeart/2005/8/layout/vList2"/>
    <dgm:cxn modelId="{55CEAEEF-5C82-4C4C-AF6D-2164AA0FC75C}" type="presOf" srcId="{150798A0-96FF-40EE-8080-D47061E82E77}" destId="{75630099-9C86-4128-8D78-0541C23B5587}" srcOrd="0" destOrd="0" presId="urn:microsoft.com/office/officeart/2005/8/layout/vList2"/>
    <dgm:cxn modelId="{0117B2F2-2C90-4709-A5DB-D09EDF622B3C}" type="presOf" srcId="{D68B252F-C19C-4D8E-B9A2-E444AD70B253}" destId="{260A7CE4-7F72-4832-94C9-2DC3ABC18E9E}" srcOrd="0" destOrd="0" presId="urn:microsoft.com/office/officeart/2005/8/layout/vList2"/>
    <dgm:cxn modelId="{990359F6-095E-456F-B483-1CAE7A63DCC3}" srcId="{3CCAD69B-D0D1-4C60-A339-D9199BFA10EE}" destId="{4755B2A2-13EC-41FC-9FFE-8881679A6963}" srcOrd="4" destOrd="0" parTransId="{84F8C5AC-E225-4641-A9F0-61D3106C9B4E}" sibTransId="{13D74B3B-5512-4085-BC44-397E078EE9F5}"/>
    <dgm:cxn modelId="{32DCC300-7177-456E-AE18-26F136615566}" type="presParOf" srcId="{786BB149-3417-4500-AE4F-C3094C358FF9}" destId="{75630099-9C86-4128-8D78-0541C23B5587}" srcOrd="0" destOrd="0" presId="urn:microsoft.com/office/officeart/2005/8/layout/vList2"/>
    <dgm:cxn modelId="{FC55DA3F-DE5C-4DDB-BD72-D1638589F236}" type="presParOf" srcId="{786BB149-3417-4500-AE4F-C3094C358FF9}" destId="{D805A3EB-8C62-4B57-8424-780557525F17}" srcOrd="1" destOrd="0" presId="urn:microsoft.com/office/officeart/2005/8/layout/vList2"/>
    <dgm:cxn modelId="{CADB51BA-768D-403E-BAC4-8C93A6A05D48}" type="presParOf" srcId="{786BB149-3417-4500-AE4F-C3094C358FF9}" destId="{9691AC0F-267D-44FF-8E0D-706CC151EA3D}" srcOrd="2" destOrd="0" presId="urn:microsoft.com/office/officeart/2005/8/layout/vList2"/>
    <dgm:cxn modelId="{6576EFCE-DBBB-4803-BDCB-BAD17EB0E07D}" type="presParOf" srcId="{786BB149-3417-4500-AE4F-C3094C358FF9}" destId="{3161AAEB-C67C-4602-8C08-BA706A476386}" srcOrd="3" destOrd="0" presId="urn:microsoft.com/office/officeart/2005/8/layout/vList2"/>
    <dgm:cxn modelId="{386B37AB-C3EC-4CAA-A961-A231DC507D12}" type="presParOf" srcId="{786BB149-3417-4500-AE4F-C3094C358FF9}" destId="{B96BCFA6-05E8-4F2F-B98D-19AA87D80118}" srcOrd="4" destOrd="0" presId="urn:microsoft.com/office/officeart/2005/8/layout/vList2"/>
    <dgm:cxn modelId="{09F2B839-A7BA-4F5B-A427-664C2B191E18}" type="presParOf" srcId="{786BB149-3417-4500-AE4F-C3094C358FF9}" destId="{66FEA2F4-492E-4AD5-830A-BD06AE6F38EE}" srcOrd="5" destOrd="0" presId="urn:microsoft.com/office/officeart/2005/8/layout/vList2"/>
    <dgm:cxn modelId="{85BF013E-A694-4DA9-BFFA-0BCB0D4CFCD0}" type="presParOf" srcId="{786BB149-3417-4500-AE4F-C3094C358FF9}" destId="{260A7CE4-7F72-4832-94C9-2DC3ABC18E9E}" srcOrd="6" destOrd="0" presId="urn:microsoft.com/office/officeart/2005/8/layout/vList2"/>
    <dgm:cxn modelId="{7E8C9AD9-AEFD-43E6-893F-45504AF1D23D}" type="presParOf" srcId="{786BB149-3417-4500-AE4F-C3094C358FF9}" destId="{1E336A8C-45DD-42C9-801E-2F31E87945DF}" srcOrd="7" destOrd="0" presId="urn:microsoft.com/office/officeart/2005/8/layout/vList2"/>
    <dgm:cxn modelId="{4BB13B07-599D-46CB-8244-EE4E9A1BC669}" type="presParOf" srcId="{786BB149-3417-4500-AE4F-C3094C358FF9}" destId="{C7B88986-174A-47C7-ACA0-19F610DC997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AD69B-D0D1-4C60-A339-D9199BFA10E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0798A0-96FF-40EE-8080-D47061E82E77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LSTM – Long Short Term Memory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DDDBFB-DAC8-4BF7-8628-24AD2070CCF9}" type="parTrans" cxnId="{BA088239-DA5A-4624-8284-364D8103560B}">
      <dgm:prSet/>
      <dgm:spPr/>
      <dgm:t>
        <a:bodyPr/>
        <a:lstStyle/>
        <a:p>
          <a:endParaRPr lang="en-US"/>
        </a:p>
      </dgm:t>
    </dgm:pt>
    <dgm:pt modelId="{FA7B7E5B-7C61-494B-B663-7E6A9EC0B4C6}" type="sibTrans" cxnId="{BA088239-DA5A-4624-8284-364D8103560B}">
      <dgm:prSet/>
      <dgm:spPr/>
      <dgm:t>
        <a:bodyPr/>
        <a:lstStyle/>
        <a:p>
          <a:endParaRPr lang="en-US"/>
        </a:p>
      </dgm:t>
    </dgm:pt>
    <dgm:pt modelId="{9CA9230D-5B01-4EF8-8B95-BC561C87FB3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CNN-LSTM (Convolutional Neural Networks)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FC6918-03B5-4710-AF19-320B28AA7EC1}" type="parTrans" cxnId="{19869A8E-9A3C-4EE4-9BB4-9E0D9FC5090E}">
      <dgm:prSet/>
      <dgm:spPr/>
      <dgm:t>
        <a:bodyPr/>
        <a:lstStyle/>
        <a:p>
          <a:endParaRPr lang="en-US"/>
        </a:p>
      </dgm:t>
    </dgm:pt>
    <dgm:pt modelId="{9B9EEEB9-E9E5-4284-B679-0F9774AAC108}" type="sibTrans" cxnId="{19869A8E-9A3C-4EE4-9BB4-9E0D9FC5090E}">
      <dgm:prSet/>
      <dgm:spPr/>
      <dgm:t>
        <a:bodyPr/>
        <a:lstStyle/>
        <a:p>
          <a:endParaRPr lang="en-US"/>
        </a:p>
      </dgm:t>
    </dgm:pt>
    <dgm:pt modelId="{D9D7FD19-1864-4F79-9C75-E01B8E3C8B61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Transformer Model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BC3A39-61C2-4C10-A655-EF04BB529166}" type="parTrans" cxnId="{AA279E9C-297E-41F8-9611-F3B36970B7F3}">
      <dgm:prSet/>
      <dgm:spPr/>
      <dgm:t>
        <a:bodyPr/>
        <a:lstStyle/>
        <a:p>
          <a:endParaRPr lang="en-US"/>
        </a:p>
      </dgm:t>
    </dgm:pt>
    <dgm:pt modelId="{68A0924C-6A79-4D1A-9270-6B14647F02D7}" type="sibTrans" cxnId="{AA279E9C-297E-41F8-9611-F3B36970B7F3}">
      <dgm:prSet/>
      <dgm:spPr/>
      <dgm:t>
        <a:bodyPr/>
        <a:lstStyle/>
        <a:p>
          <a:endParaRPr lang="en-US"/>
        </a:p>
      </dgm:t>
    </dgm:pt>
    <dgm:pt modelId="{786BB149-3417-4500-AE4F-C3094C358FF9}" type="pres">
      <dgm:prSet presAssocID="{3CCAD69B-D0D1-4C60-A339-D9199BFA10EE}" presName="linear" presStyleCnt="0">
        <dgm:presLayoutVars>
          <dgm:animLvl val="lvl"/>
          <dgm:resizeHandles val="exact"/>
        </dgm:presLayoutVars>
      </dgm:prSet>
      <dgm:spPr/>
    </dgm:pt>
    <dgm:pt modelId="{75630099-9C86-4128-8D78-0541C23B5587}" type="pres">
      <dgm:prSet presAssocID="{150798A0-96FF-40EE-8080-D47061E82E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05A3EB-8C62-4B57-8424-780557525F17}" type="pres">
      <dgm:prSet presAssocID="{FA7B7E5B-7C61-494B-B663-7E6A9EC0B4C6}" presName="spacer" presStyleCnt="0"/>
      <dgm:spPr/>
    </dgm:pt>
    <dgm:pt modelId="{9691AC0F-267D-44FF-8E0D-706CC151EA3D}" type="pres">
      <dgm:prSet presAssocID="{9CA9230D-5B01-4EF8-8B95-BC561C87FB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61AAEB-C67C-4602-8C08-BA706A476386}" type="pres">
      <dgm:prSet presAssocID="{9B9EEEB9-E9E5-4284-B679-0F9774AAC108}" presName="spacer" presStyleCnt="0"/>
      <dgm:spPr/>
    </dgm:pt>
    <dgm:pt modelId="{B96BCFA6-05E8-4F2F-B98D-19AA87D80118}" type="pres">
      <dgm:prSet presAssocID="{D9D7FD19-1864-4F79-9C75-E01B8E3C8B61}" presName="parentText" presStyleLbl="node1" presStyleIdx="2" presStyleCnt="3" custLinFactNeighborX="-49" custLinFactNeighborY="-40640">
        <dgm:presLayoutVars>
          <dgm:chMax val="0"/>
          <dgm:bulletEnabled val="1"/>
        </dgm:presLayoutVars>
      </dgm:prSet>
      <dgm:spPr/>
    </dgm:pt>
  </dgm:ptLst>
  <dgm:cxnLst>
    <dgm:cxn modelId="{BA088239-DA5A-4624-8284-364D8103560B}" srcId="{3CCAD69B-D0D1-4C60-A339-D9199BFA10EE}" destId="{150798A0-96FF-40EE-8080-D47061E82E77}" srcOrd="0" destOrd="0" parTransId="{43DDDBFB-DAC8-4BF7-8628-24AD2070CCF9}" sibTransId="{FA7B7E5B-7C61-494B-B663-7E6A9EC0B4C6}"/>
    <dgm:cxn modelId="{CF6F1157-6F50-42D0-8551-5D0A4D3EAF76}" type="presOf" srcId="{9CA9230D-5B01-4EF8-8B95-BC561C87FB33}" destId="{9691AC0F-267D-44FF-8E0D-706CC151EA3D}" srcOrd="0" destOrd="0" presId="urn:microsoft.com/office/officeart/2005/8/layout/vList2"/>
    <dgm:cxn modelId="{A77C177F-E630-4306-A449-9ED215D4CDD0}" type="presOf" srcId="{3CCAD69B-D0D1-4C60-A339-D9199BFA10EE}" destId="{786BB149-3417-4500-AE4F-C3094C358FF9}" srcOrd="0" destOrd="0" presId="urn:microsoft.com/office/officeart/2005/8/layout/vList2"/>
    <dgm:cxn modelId="{19869A8E-9A3C-4EE4-9BB4-9E0D9FC5090E}" srcId="{3CCAD69B-D0D1-4C60-A339-D9199BFA10EE}" destId="{9CA9230D-5B01-4EF8-8B95-BC561C87FB33}" srcOrd="1" destOrd="0" parTransId="{C2FC6918-03B5-4710-AF19-320B28AA7EC1}" sibTransId="{9B9EEEB9-E9E5-4284-B679-0F9774AAC108}"/>
    <dgm:cxn modelId="{AA279E9C-297E-41F8-9611-F3B36970B7F3}" srcId="{3CCAD69B-D0D1-4C60-A339-D9199BFA10EE}" destId="{D9D7FD19-1864-4F79-9C75-E01B8E3C8B61}" srcOrd="2" destOrd="0" parTransId="{B9BC3A39-61C2-4C10-A655-EF04BB529166}" sibTransId="{68A0924C-6A79-4D1A-9270-6B14647F02D7}"/>
    <dgm:cxn modelId="{56BF70A8-9647-484C-A828-068F39909483}" type="presOf" srcId="{D9D7FD19-1864-4F79-9C75-E01B8E3C8B61}" destId="{B96BCFA6-05E8-4F2F-B98D-19AA87D80118}" srcOrd="0" destOrd="0" presId="urn:microsoft.com/office/officeart/2005/8/layout/vList2"/>
    <dgm:cxn modelId="{55CEAEEF-5C82-4C4C-AF6D-2164AA0FC75C}" type="presOf" srcId="{150798A0-96FF-40EE-8080-D47061E82E77}" destId="{75630099-9C86-4128-8D78-0541C23B5587}" srcOrd="0" destOrd="0" presId="urn:microsoft.com/office/officeart/2005/8/layout/vList2"/>
    <dgm:cxn modelId="{32DCC300-7177-456E-AE18-26F136615566}" type="presParOf" srcId="{786BB149-3417-4500-AE4F-C3094C358FF9}" destId="{75630099-9C86-4128-8D78-0541C23B5587}" srcOrd="0" destOrd="0" presId="urn:microsoft.com/office/officeart/2005/8/layout/vList2"/>
    <dgm:cxn modelId="{FC55DA3F-DE5C-4DDB-BD72-D1638589F236}" type="presParOf" srcId="{786BB149-3417-4500-AE4F-C3094C358FF9}" destId="{D805A3EB-8C62-4B57-8424-780557525F17}" srcOrd="1" destOrd="0" presId="urn:microsoft.com/office/officeart/2005/8/layout/vList2"/>
    <dgm:cxn modelId="{CADB51BA-768D-403E-BAC4-8C93A6A05D48}" type="presParOf" srcId="{786BB149-3417-4500-AE4F-C3094C358FF9}" destId="{9691AC0F-267D-44FF-8E0D-706CC151EA3D}" srcOrd="2" destOrd="0" presId="urn:microsoft.com/office/officeart/2005/8/layout/vList2"/>
    <dgm:cxn modelId="{6576EFCE-DBBB-4803-BDCB-BAD17EB0E07D}" type="presParOf" srcId="{786BB149-3417-4500-AE4F-C3094C358FF9}" destId="{3161AAEB-C67C-4602-8C08-BA706A476386}" srcOrd="3" destOrd="0" presId="urn:microsoft.com/office/officeart/2005/8/layout/vList2"/>
    <dgm:cxn modelId="{386B37AB-C3EC-4CAA-A961-A231DC507D12}" type="presParOf" srcId="{786BB149-3417-4500-AE4F-C3094C358FF9}" destId="{B96BCFA6-05E8-4F2F-B98D-19AA87D801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54510B-1A65-47D4-BA54-40181E12DD4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DF9BA1F-7941-4EB6-9BA3-E7B7EF2DFEF7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LSTM captures sequential dependencies</a:t>
          </a:r>
        </a:p>
      </dgm:t>
    </dgm:pt>
    <dgm:pt modelId="{24F3C96B-C661-484C-B84C-AACA369DD5FC}" type="parTrans" cxnId="{16D10CFF-3283-4F62-850B-1FDE592930A1}">
      <dgm:prSet/>
      <dgm:spPr/>
      <dgm:t>
        <a:bodyPr/>
        <a:lstStyle/>
        <a:p>
          <a:endParaRPr lang="en-US"/>
        </a:p>
      </dgm:t>
    </dgm:pt>
    <dgm:pt modelId="{C83177B2-141A-4E27-9D9D-33548EC8FF3A}" type="sibTrans" cxnId="{16D10CFF-3283-4F62-850B-1FDE592930A1}">
      <dgm:prSet/>
      <dgm:spPr/>
      <dgm:t>
        <a:bodyPr/>
        <a:lstStyle/>
        <a:p>
          <a:endParaRPr lang="en-US"/>
        </a:p>
      </dgm:t>
    </dgm:pt>
    <dgm:pt modelId="{452AC89A-828F-4D58-ACAF-186CCF0CBF15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Forecasting based on past behavior</a:t>
          </a:r>
        </a:p>
      </dgm:t>
    </dgm:pt>
    <dgm:pt modelId="{EDCA0105-5907-4252-B33B-AD867ABB360E}" type="parTrans" cxnId="{A783F1B5-AA12-46A8-AC53-44A71057DC71}">
      <dgm:prSet/>
      <dgm:spPr/>
      <dgm:t>
        <a:bodyPr/>
        <a:lstStyle/>
        <a:p>
          <a:endParaRPr lang="en-US"/>
        </a:p>
      </dgm:t>
    </dgm:pt>
    <dgm:pt modelId="{8FB78C3D-8CDB-4F53-827F-C13409890E72}" type="sibTrans" cxnId="{A783F1B5-AA12-46A8-AC53-44A71057DC71}">
      <dgm:prSet/>
      <dgm:spPr/>
      <dgm:t>
        <a:bodyPr/>
        <a:lstStyle/>
        <a:p>
          <a:endParaRPr lang="en-US"/>
        </a:p>
      </dgm:t>
    </dgm:pt>
    <dgm:pt modelId="{E1626313-192D-4717-952C-3D8DAA235ADA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Trained using CPU, RAM, storage trends</a:t>
          </a:r>
        </a:p>
      </dgm:t>
    </dgm:pt>
    <dgm:pt modelId="{D66F8DD4-71BB-499F-95DB-9E81A886B09D}" type="parTrans" cxnId="{F0F68934-FEE6-4E30-8843-EF8FA2F61CE3}">
      <dgm:prSet/>
      <dgm:spPr/>
      <dgm:t>
        <a:bodyPr/>
        <a:lstStyle/>
        <a:p>
          <a:endParaRPr lang="en-US"/>
        </a:p>
      </dgm:t>
    </dgm:pt>
    <dgm:pt modelId="{CBF0DDCC-30AE-4355-9F75-D0FC6221F5B2}" type="sibTrans" cxnId="{F0F68934-FEE6-4E30-8843-EF8FA2F61CE3}">
      <dgm:prSet/>
      <dgm:spPr/>
      <dgm:t>
        <a:bodyPr/>
        <a:lstStyle/>
        <a:p>
          <a:endParaRPr lang="en-US"/>
        </a:p>
      </dgm:t>
    </dgm:pt>
    <dgm:pt modelId="{DB8C2456-503F-44B0-B7BA-927B90F74B4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Optimized with Adam, MSE</a:t>
          </a:r>
        </a:p>
      </dgm:t>
    </dgm:pt>
    <dgm:pt modelId="{CCBC4FCC-04E6-48F4-9DE9-E64B0A2C8DE0}" type="parTrans" cxnId="{C0D4CD62-49F6-4E65-AA54-1BC466A72D4F}">
      <dgm:prSet/>
      <dgm:spPr/>
      <dgm:t>
        <a:bodyPr/>
        <a:lstStyle/>
        <a:p>
          <a:endParaRPr lang="en-US"/>
        </a:p>
      </dgm:t>
    </dgm:pt>
    <dgm:pt modelId="{D63C05D3-B847-4246-8C91-FE9B14B1E499}" type="sibTrans" cxnId="{C0D4CD62-49F6-4E65-AA54-1BC466A72D4F}">
      <dgm:prSet/>
      <dgm:spPr/>
      <dgm:t>
        <a:bodyPr/>
        <a:lstStyle/>
        <a:p>
          <a:endParaRPr lang="en-US"/>
        </a:p>
      </dgm:t>
    </dgm:pt>
    <dgm:pt modelId="{471BE5D9-8B1D-4D19-8B5A-A7E99ED0EB1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Output: Predicted resource usage</a:t>
          </a:r>
        </a:p>
      </dgm:t>
    </dgm:pt>
    <dgm:pt modelId="{8EA6990E-DF5B-4F44-8ABA-331B882C30DF}" type="parTrans" cxnId="{B9FE8199-57BD-4AEA-B5D9-2E2E71A0F91A}">
      <dgm:prSet/>
      <dgm:spPr/>
      <dgm:t>
        <a:bodyPr/>
        <a:lstStyle/>
        <a:p>
          <a:endParaRPr lang="en-US"/>
        </a:p>
      </dgm:t>
    </dgm:pt>
    <dgm:pt modelId="{66EF72AD-575B-4FB4-9228-EDA4F698F084}" type="sibTrans" cxnId="{B9FE8199-57BD-4AEA-B5D9-2E2E71A0F91A}">
      <dgm:prSet/>
      <dgm:spPr/>
      <dgm:t>
        <a:bodyPr/>
        <a:lstStyle/>
        <a:p>
          <a:endParaRPr lang="en-US"/>
        </a:p>
      </dgm:t>
    </dgm:pt>
    <dgm:pt modelId="{F5602823-6BF2-4EE0-89E6-E7B3566323F7}" type="pres">
      <dgm:prSet presAssocID="{1254510B-1A65-47D4-BA54-40181E12DD4D}" presName="Name0" presStyleCnt="0">
        <dgm:presLayoutVars>
          <dgm:dir/>
          <dgm:resizeHandles val="exact"/>
        </dgm:presLayoutVars>
      </dgm:prSet>
      <dgm:spPr/>
    </dgm:pt>
    <dgm:pt modelId="{30A04882-9842-46DD-ABD0-B49FFA7AC43E}" type="pres">
      <dgm:prSet presAssocID="{BDF9BA1F-7941-4EB6-9BA3-E7B7EF2DFEF7}" presName="node" presStyleLbl="node1" presStyleIdx="0" presStyleCnt="5">
        <dgm:presLayoutVars>
          <dgm:bulletEnabled val="1"/>
        </dgm:presLayoutVars>
      </dgm:prSet>
      <dgm:spPr/>
    </dgm:pt>
    <dgm:pt modelId="{291C076B-F481-48B5-BC12-5F20C5A7966E}" type="pres">
      <dgm:prSet presAssocID="{C83177B2-141A-4E27-9D9D-33548EC8FF3A}" presName="sibTrans" presStyleLbl="sibTrans1D1" presStyleIdx="0" presStyleCnt="4"/>
      <dgm:spPr/>
    </dgm:pt>
    <dgm:pt modelId="{365A0C34-6D24-4EBA-AE8B-C2528249EDB0}" type="pres">
      <dgm:prSet presAssocID="{C83177B2-141A-4E27-9D9D-33548EC8FF3A}" presName="connectorText" presStyleLbl="sibTrans1D1" presStyleIdx="0" presStyleCnt="4"/>
      <dgm:spPr/>
    </dgm:pt>
    <dgm:pt modelId="{D2335775-7274-4EF4-A0AA-4AFB10B8512C}" type="pres">
      <dgm:prSet presAssocID="{452AC89A-828F-4D58-ACAF-186CCF0CBF15}" presName="node" presStyleLbl="node1" presStyleIdx="1" presStyleCnt="5">
        <dgm:presLayoutVars>
          <dgm:bulletEnabled val="1"/>
        </dgm:presLayoutVars>
      </dgm:prSet>
      <dgm:spPr/>
    </dgm:pt>
    <dgm:pt modelId="{FF9690D9-4B56-4B2D-A138-1AD6C9674CDE}" type="pres">
      <dgm:prSet presAssocID="{8FB78C3D-8CDB-4F53-827F-C13409890E72}" presName="sibTrans" presStyleLbl="sibTrans1D1" presStyleIdx="1" presStyleCnt="4"/>
      <dgm:spPr/>
    </dgm:pt>
    <dgm:pt modelId="{1DAA4210-634B-44FD-8D06-2778EC57138A}" type="pres">
      <dgm:prSet presAssocID="{8FB78C3D-8CDB-4F53-827F-C13409890E72}" presName="connectorText" presStyleLbl="sibTrans1D1" presStyleIdx="1" presStyleCnt="4"/>
      <dgm:spPr/>
    </dgm:pt>
    <dgm:pt modelId="{24218AC0-4686-4B4C-9CBD-B259055E48B5}" type="pres">
      <dgm:prSet presAssocID="{E1626313-192D-4717-952C-3D8DAA235ADA}" presName="node" presStyleLbl="node1" presStyleIdx="2" presStyleCnt="5">
        <dgm:presLayoutVars>
          <dgm:bulletEnabled val="1"/>
        </dgm:presLayoutVars>
      </dgm:prSet>
      <dgm:spPr/>
    </dgm:pt>
    <dgm:pt modelId="{3A784781-973C-4D9E-8980-94144AA2B0F8}" type="pres">
      <dgm:prSet presAssocID="{CBF0DDCC-30AE-4355-9F75-D0FC6221F5B2}" presName="sibTrans" presStyleLbl="sibTrans1D1" presStyleIdx="2" presStyleCnt="4"/>
      <dgm:spPr/>
    </dgm:pt>
    <dgm:pt modelId="{9C84F9B5-9D48-40E0-BE54-AEB2DDE05471}" type="pres">
      <dgm:prSet presAssocID="{CBF0DDCC-30AE-4355-9F75-D0FC6221F5B2}" presName="connectorText" presStyleLbl="sibTrans1D1" presStyleIdx="2" presStyleCnt="4"/>
      <dgm:spPr/>
    </dgm:pt>
    <dgm:pt modelId="{7B1852AB-4479-4192-85FC-637E74E0059B}" type="pres">
      <dgm:prSet presAssocID="{DB8C2456-503F-44B0-B7BA-927B90F74B4A}" presName="node" presStyleLbl="node1" presStyleIdx="3" presStyleCnt="5">
        <dgm:presLayoutVars>
          <dgm:bulletEnabled val="1"/>
        </dgm:presLayoutVars>
      </dgm:prSet>
      <dgm:spPr/>
    </dgm:pt>
    <dgm:pt modelId="{5BCCF3F5-D1C0-4D69-956C-403443161572}" type="pres">
      <dgm:prSet presAssocID="{D63C05D3-B847-4246-8C91-FE9B14B1E499}" presName="sibTrans" presStyleLbl="sibTrans1D1" presStyleIdx="3" presStyleCnt="4"/>
      <dgm:spPr/>
    </dgm:pt>
    <dgm:pt modelId="{DFC92A6B-CDC7-44FB-B24C-91DF365AEF39}" type="pres">
      <dgm:prSet presAssocID="{D63C05D3-B847-4246-8C91-FE9B14B1E499}" presName="connectorText" presStyleLbl="sibTrans1D1" presStyleIdx="3" presStyleCnt="4"/>
      <dgm:spPr/>
    </dgm:pt>
    <dgm:pt modelId="{08E62B24-6D10-4513-B7B3-F51E581D3961}" type="pres">
      <dgm:prSet presAssocID="{471BE5D9-8B1D-4D19-8B5A-A7E99ED0EB15}" presName="node" presStyleLbl="node1" presStyleIdx="4" presStyleCnt="5">
        <dgm:presLayoutVars>
          <dgm:bulletEnabled val="1"/>
        </dgm:presLayoutVars>
      </dgm:prSet>
      <dgm:spPr/>
    </dgm:pt>
  </dgm:ptLst>
  <dgm:cxnLst>
    <dgm:cxn modelId="{B6055002-8631-45C7-A28B-24FB2CD6BBE4}" type="presOf" srcId="{452AC89A-828F-4D58-ACAF-186CCF0CBF15}" destId="{D2335775-7274-4EF4-A0AA-4AFB10B8512C}" srcOrd="0" destOrd="0" presId="urn:microsoft.com/office/officeart/2016/7/layout/RepeatingBendingProcessNew"/>
    <dgm:cxn modelId="{302E2E16-315B-4607-83A9-24E1886C6E25}" type="presOf" srcId="{D63C05D3-B847-4246-8C91-FE9B14B1E499}" destId="{DFC92A6B-CDC7-44FB-B24C-91DF365AEF39}" srcOrd="1" destOrd="0" presId="urn:microsoft.com/office/officeart/2016/7/layout/RepeatingBendingProcessNew"/>
    <dgm:cxn modelId="{B1B01927-3A0A-43BC-BCC0-4BA6444B72FB}" type="presOf" srcId="{1254510B-1A65-47D4-BA54-40181E12DD4D}" destId="{F5602823-6BF2-4EE0-89E6-E7B3566323F7}" srcOrd="0" destOrd="0" presId="urn:microsoft.com/office/officeart/2016/7/layout/RepeatingBendingProcessNew"/>
    <dgm:cxn modelId="{18549031-5E49-4730-90C7-0C8068B88783}" type="presOf" srcId="{DB8C2456-503F-44B0-B7BA-927B90F74B4A}" destId="{7B1852AB-4479-4192-85FC-637E74E0059B}" srcOrd="0" destOrd="0" presId="urn:microsoft.com/office/officeart/2016/7/layout/RepeatingBendingProcessNew"/>
    <dgm:cxn modelId="{F0F68934-FEE6-4E30-8843-EF8FA2F61CE3}" srcId="{1254510B-1A65-47D4-BA54-40181E12DD4D}" destId="{E1626313-192D-4717-952C-3D8DAA235ADA}" srcOrd="2" destOrd="0" parTransId="{D66F8DD4-71BB-499F-95DB-9E81A886B09D}" sibTransId="{CBF0DDCC-30AE-4355-9F75-D0FC6221F5B2}"/>
    <dgm:cxn modelId="{7C403540-1DFE-4C12-AC57-D03950302D07}" type="presOf" srcId="{BDF9BA1F-7941-4EB6-9BA3-E7B7EF2DFEF7}" destId="{30A04882-9842-46DD-ABD0-B49FFA7AC43E}" srcOrd="0" destOrd="0" presId="urn:microsoft.com/office/officeart/2016/7/layout/RepeatingBendingProcessNew"/>
    <dgm:cxn modelId="{1E16B55F-D74D-4C9C-8AD1-507A1D2B5F01}" type="presOf" srcId="{8FB78C3D-8CDB-4F53-827F-C13409890E72}" destId="{FF9690D9-4B56-4B2D-A138-1AD6C9674CDE}" srcOrd="0" destOrd="0" presId="urn:microsoft.com/office/officeart/2016/7/layout/RepeatingBendingProcessNew"/>
    <dgm:cxn modelId="{C0D4CD62-49F6-4E65-AA54-1BC466A72D4F}" srcId="{1254510B-1A65-47D4-BA54-40181E12DD4D}" destId="{DB8C2456-503F-44B0-B7BA-927B90F74B4A}" srcOrd="3" destOrd="0" parTransId="{CCBC4FCC-04E6-48F4-9DE9-E64B0A2C8DE0}" sibTransId="{D63C05D3-B847-4246-8C91-FE9B14B1E499}"/>
    <dgm:cxn modelId="{94E92A6B-83A4-4617-BECB-3400C7B9CA85}" type="presOf" srcId="{C83177B2-141A-4E27-9D9D-33548EC8FF3A}" destId="{365A0C34-6D24-4EBA-AE8B-C2528249EDB0}" srcOrd="1" destOrd="0" presId="urn:microsoft.com/office/officeart/2016/7/layout/RepeatingBendingProcessNew"/>
    <dgm:cxn modelId="{E6305E4B-2BFD-4ED8-A565-14FD153EDA26}" type="presOf" srcId="{D63C05D3-B847-4246-8C91-FE9B14B1E499}" destId="{5BCCF3F5-D1C0-4D69-956C-403443161572}" srcOrd="0" destOrd="0" presId="urn:microsoft.com/office/officeart/2016/7/layout/RepeatingBendingProcessNew"/>
    <dgm:cxn modelId="{C5B10477-0AF0-433D-BB4E-FD126A911392}" type="presOf" srcId="{C83177B2-141A-4E27-9D9D-33548EC8FF3A}" destId="{291C076B-F481-48B5-BC12-5F20C5A7966E}" srcOrd="0" destOrd="0" presId="urn:microsoft.com/office/officeart/2016/7/layout/RepeatingBendingProcessNew"/>
    <dgm:cxn modelId="{B9FE8199-57BD-4AEA-B5D9-2E2E71A0F91A}" srcId="{1254510B-1A65-47D4-BA54-40181E12DD4D}" destId="{471BE5D9-8B1D-4D19-8B5A-A7E99ED0EB15}" srcOrd="4" destOrd="0" parTransId="{8EA6990E-DF5B-4F44-8ABA-331B882C30DF}" sibTransId="{66EF72AD-575B-4FB4-9228-EDA4F698F084}"/>
    <dgm:cxn modelId="{C7C312B4-61B6-47A3-8DA1-58976E5FCC60}" type="presOf" srcId="{CBF0DDCC-30AE-4355-9F75-D0FC6221F5B2}" destId="{9C84F9B5-9D48-40E0-BE54-AEB2DDE05471}" srcOrd="1" destOrd="0" presId="urn:microsoft.com/office/officeart/2016/7/layout/RepeatingBendingProcessNew"/>
    <dgm:cxn modelId="{A783F1B5-AA12-46A8-AC53-44A71057DC71}" srcId="{1254510B-1A65-47D4-BA54-40181E12DD4D}" destId="{452AC89A-828F-4D58-ACAF-186CCF0CBF15}" srcOrd="1" destOrd="0" parTransId="{EDCA0105-5907-4252-B33B-AD867ABB360E}" sibTransId="{8FB78C3D-8CDB-4F53-827F-C13409890E72}"/>
    <dgm:cxn modelId="{F22F40BC-DEB3-4633-B46F-665E951815F9}" type="presOf" srcId="{CBF0DDCC-30AE-4355-9F75-D0FC6221F5B2}" destId="{3A784781-973C-4D9E-8980-94144AA2B0F8}" srcOrd="0" destOrd="0" presId="urn:microsoft.com/office/officeart/2016/7/layout/RepeatingBendingProcessNew"/>
    <dgm:cxn modelId="{49337FCE-5CCA-4726-B95D-614DD0B4D19B}" type="presOf" srcId="{E1626313-192D-4717-952C-3D8DAA235ADA}" destId="{24218AC0-4686-4B4C-9CBD-B259055E48B5}" srcOrd="0" destOrd="0" presId="urn:microsoft.com/office/officeart/2016/7/layout/RepeatingBendingProcessNew"/>
    <dgm:cxn modelId="{54FEC2D7-E79F-4EF3-AB50-7C4B1AA7C2EC}" type="presOf" srcId="{8FB78C3D-8CDB-4F53-827F-C13409890E72}" destId="{1DAA4210-634B-44FD-8D06-2778EC57138A}" srcOrd="1" destOrd="0" presId="urn:microsoft.com/office/officeart/2016/7/layout/RepeatingBendingProcessNew"/>
    <dgm:cxn modelId="{5CDE51FC-5912-4CA5-9632-7E7650BF46F0}" type="presOf" srcId="{471BE5D9-8B1D-4D19-8B5A-A7E99ED0EB15}" destId="{08E62B24-6D10-4513-B7B3-F51E581D3961}" srcOrd="0" destOrd="0" presId="urn:microsoft.com/office/officeart/2016/7/layout/RepeatingBendingProcessNew"/>
    <dgm:cxn modelId="{16D10CFF-3283-4F62-850B-1FDE592930A1}" srcId="{1254510B-1A65-47D4-BA54-40181E12DD4D}" destId="{BDF9BA1F-7941-4EB6-9BA3-E7B7EF2DFEF7}" srcOrd="0" destOrd="0" parTransId="{24F3C96B-C661-484C-B84C-AACA369DD5FC}" sibTransId="{C83177B2-141A-4E27-9D9D-33548EC8FF3A}"/>
    <dgm:cxn modelId="{A99DC7AD-9B15-486F-BE83-5988CB3DF9F0}" type="presParOf" srcId="{F5602823-6BF2-4EE0-89E6-E7B3566323F7}" destId="{30A04882-9842-46DD-ABD0-B49FFA7AC43E}" srcOrd="0" destOrd="0" presId="urn:microsoft.com/office/officeart/2016/7/layout/RepeatingBendingProcessNew"/>
    <dgm:cxn modelId="{F31AC6D2-3879-4C0E-BA9C-8F0C59C4436B}" type="presParOf" srcId="{F5602823-6BF2-4EE0-89E6-E7B3566323F7}" destId="{291C076B-F481-48B5-BC12-5F20C5A7966E}" srcOrd="1" destOrd="0" presId="urn:microsoft.com/office/officeart/2016/7/layout/RepeatingBendingProcessNew"/>
    <dgm:cxn modelId="{10A41106-2AAE-4FAB-80E0-56AB105490CA}" type="presParOf" srcId="{291C076B-F481-48B5-BC12-5F20C5A7966E}" destId="{365A0C34-6D24-4EBA-AE8B-C2528249EDB0}" srcOrd="0" destOrd="0" presId="urn:microsoft.com/office/officeart/2016/7/layout/RepeatingBendingProcessNew"/>
    <dgm:cxn modelId="{09C3F4C9-6BD3-4627-B22C-2770E752F118}" type="presParOf" srcId="{F5602823-6BF2-4EE0-89E6-E7B3566323F7}" destId="{D2335775-7274-4EF4-A0AA-4AFB10B8512C}" srcOrd="2" destOrd="0" presId="urn:microsoft.com/office/officeart/2016/7/layout/RepeatingBendingProcessNew"/>
    <dgm:cxn modelId="{0A5DE580-1283-45A9-B944-F5F5912AB7C1}" type="presParOf" srcId="{F5602823-6BF2-4EE0-89E6-E7B3566323F7}" destId="{FF9690D9-4B56-4B2D-A138-1AD6C9674CDE}" srcOrd="3" destOrd="0" presId="urn:microsoft.com/office/officeart/2016/7/layout/RepeatingBendingProcessNew"/>
    <dgm:cxn modelId="{D2B0B3B0-C304-40B5-8BF0-421334C241FD}" type="presParOf" srcId="{FF9690D9-4B56-4B2D-A138-1AD6C9674CDE}" destId="{1DAA4210-634B-44FD-8D06-2778EC57138A}" srcOrd="0" destOrd="0" presId="urn:microsoft.com/office/officeart/2016/7/layout/RepeatingBendingProcessNew"/>
    <dgm:cxn modelId="{C5A53D51-7E11-4DCD-80E3-94E236149004}" type="presParOf" srcId="{F5602823-6BF2-4EE0-89E6-E7B3566323F7}" destId="{24218AC0-4686-4B4C-9CBD-B259055E48B5}" srcOrd="4" destOrd="0" presId="urn:microsoft.com/office/officeart/2016/7/layout/RepeatingBendingProcessNew"/>
    <dgm:cxn modelId="{36B6CCF2-C8B6-45F1-9667-7243727AD445}" type="presParOf" srcId="{F5602823-6BF2-4EE0-89E6-E7B3566323F7}" destId="{3A784781-973C-4D9E-8980-94144AA2B0F8}" srcOrd="5" destOrd="0" presId="urn:microsoft.com/office/officeart/2016/7/layout/RepeatingBendingProcessNew"/>
    <dgm:cxn modelId="{7C302261-16BE-45C5-926D-6127AD5A552E}" type="presParOf" srcId="{3A784781-973C-4D9E-8980-94144AA2B0F8}" destId="{9C84F9B5-9D48-40E0-BE54-AEB2DDE05471}" srcOrd="0" destOrd="0" presId="urn:microsoft.com/office/officeart/2016/7/layout/RepeatingBendingProcessNew"/>
    <dgm:cxn modelId="{C4C997DA-2C16-4D4D-8599-779814D2A22E}" type="presParOf" srcId="{F5602823-6BF2-4EE0-89E6-E7B3566323F7}" destId="{7B1852AB-4479-4192-85FC-637E74E0059B}" srcOrd="6" destOrd="0" presId="urn:microsoft.com/office/officeart/2016/7/layout/RepeatingBendingProcessNew"/>
    <dgm:cxn modelId="{8EDC5019-2C56-40A6-B599-DB353D59B0E4}" type="presParOf" srcId="{F5602823-6BF2-4EE0-89E6-E7B3566323F7}" destId="{5BCCF3F5-D1C0-4D69-956C-403443161572}" srcOrd="7" destOrd="0" presId="urn:microsoft.com/office/officeart/2016/7/layout/RepeatingBendingProcessNew"/>
    <dgm:cxn modelId="{B8FDD305-923F-4880-A6C5-53117A232F1D}" type="presParOf" srcId="{5BCCF3F5-D1C0-4D69-956C-403443161572}" destId="{DFC92A6B-CDC7-44FB-B24C-91DF365AEF39}" srcOrd="0" destOrd="0" presId="urn:microsoft.com/office/officeart/2016/7/layout/RepeatingBendingProcessNew"/>
    <dgm:cxn modelId="{367E8BA3-3EAF-417D-A38E-9E037177B516}" type="presParOf" srcId="{F5602823-6BF2-4EE0-89E6-E7B3566323F7}" destId="{08E62B24-6D10-4513-B7B3-F51E581D3961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9D7C50-EDCC-46EF-A3AB-944B50106F9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6D0D3-B690-4351-99BE-2696B63A6C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CNN layers: Feature extraction</a:t>
          </a:r>
        </a:p>
      </dgm:t>
    </dgm:pt>
    <dgm:pt modelId="{7A3377E2-F065-4E70-8502-9F02774B499E}" type="parTrans" cxnId="{15A0EC4C-1501-4937-86DA-D71DFFE69174}">
      <dgm:prSet/>
      <dgm:spPr/>
      <dgm:t>
        <a:bodyPr/>
        <a:lstStyle/>
        <a:p>
          <a:endParaRPr lang="en-US"/>
        </a:p>
      </dgm:t>
    </dgm:pt>
    <dgm:pt modelId="{6B367F59-00CC-4CCB-BA08-569582301A6A}" type="sibTrans" cxnId="{15A0EC4C-1501-4937-86DA-D71DFFE691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0BB6BA-C65F-4FC6-BC0B-5D12B7160A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LSTM layers: Sequential modeling</a:t>
          </a:r>
        </a:p>
      </dgm:t>
    </dgm:pt>
    <dgm:pt modelId="{919E9324-56CF-4B77-8F9E-B44E4E179209}" type="parTrans" cxnId="{2893F0B1-0592-47E2-A760-EEB963522528}">
      <dgm:prSet/>
      <dgm:spPr/>
      <dgm:t>
        <a:bodyPr/>
        <a:lstStyle/>
        <a:p>
          <a:endParaRPr lang="en-US"/>
        </a:p>
      </dgm:t>
    </dgm:pt>
    <dgm:pt modelId="{E9890702-6E2C-4CF9-91E8-5FE1AD6921DC}" type="sibTrans" cxnId="{2893F0B1-0592-47E2-A760-EEB9635225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C27542-DB51-4B1A-92D8-9CE03AD557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Robust to anomaly spikes</a:t>
          </a:r>
        </a:p>
      </dgm:t>
    </dgm:pt>
    <dgm:pt modelId="{59DF0C4F-CD39-40F3-AF51-899FD53B2780}" type="parTrans" cxnId="{CCC1B738-D28C-4291-94E8-BCAC944E7897}">
      <dgm:prSet/>
      <dgm:spPr/>
      <dgm:t>
        <a:bodyPr/>
        <a:lstStyle/>
        <a:p>
          <a:endParaRPr lang="en-US"/>
        </a:p>
      </dgm:t>
    </dgm:pt>
    <dgm:pt modelId="{A43D6EAA-D594-40E6-8E8F-3466BDA236C7}" type="sibTrans" cxnId="{CCC1B738-D28C-4291-94E8-BCAC944E78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EC4F29-D365-4F5B-955B-F1A02DFC49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Best performance in hybrid workloads</a:t>
          </a:r>
        </a:p>
      </dgm:t>
    </dgm:pt>
    <dgm:pt modelId="{D82AD908-B124-4E00-908D-AC8B4F40EE50}" type="parTrans" cxnId="{7D721446-12B9-414F-AD83-5BC7C04DC125}">
      <dgm:prSet/>
      <dgm:spPr/>
      <dgm:t>
        <a:bodyPr/>
        <a:lstStyle/>
        <a:p>
          <a:endParaRPr lang="en-US"/>
        </a:p>
      </dgm:t>
    </dgm:pt>
    <dgm:pt modelId="{46518392-E888-488B-AE6E-AE3B7FC2FF65}" type="sibTrans" cxnId="{7D721446-12B9-414F-AD83-5BC7C04DC125}">
      <dgm:prSet/>
      <dgm:spPr/>
      <dgm:t>
        <a:bodyPr/>
        <a:lstStyle/>
        <a:p>
          <a:endParaRPr lang="en-US"/>
        </a:p>
      </dgm:t>
    </dgm:pt>
    <dgm:pt modelId="{86CDE45F-39D7-4ADE-9822-3DFB1141FE2C}" type="pres">
      <dgm:prSet presAssocID="{A39D7C50-EDCC-46EF-A3AB-944B50106F90}" presName="root" presStyleCnt="0">
        <dgm:presLayoutVars>
          <dgm:dir/>
          <dgm:resizeHandles val="exact"/>
        </dgm:presLayoutVars>
      </dgm:prSet>
      <dgm:spPr/>
    </dgm:pt>
    <dgm:pt modelId="{60E0D7BD-5B4C-42D1-BD5D-3BF6F62516A5}" type="pres">
      <dgm:prSet presAssocID="{A39D7C50-EDCC-46EF-A3AB-944B50106F90}" presName="container" presStyleCnt="0">
        <dgm:presLayoutVars>
          <dgm:dir/>
          <dgm:resizeHandles val="exact"/>
        </dgm:presLayoutVars>
      </dgm:prSet>
      <dgm:spPr/>
    </dgm:pt>
    <dgm:pt modelId="{3F8C0CAD-0D30-4BB7-84C4-46A2933DFEFE}" type="pres">
      <dgm:prSet presAssocID="{D7A6D0D3-B690-4351-99BE-2696B63A6C51}" presName="compNode" presStyleCnt="0"/>
      <dgm:spPr/>
    </dgm:pt>
    <dgm:pt modelId="{47EB25AA-E631-47AE-9479-FC5A737AAB0F}" type="pres">
      <dgm:prSet presAssocID="{D7A6D0D3-B690-4351-99BE-2696B63A6C51}" presName="iconBgRect" presStyleLbl="bgShp" presStyleIdx="0" presStyleCnt="4"/>
      <dgm:spPr/>
    </dgm:pt>
    <dgm:pt modelId="{2581C1DB-D1D5-41BA-8E9D-CAA007627625}" type="pres">
      <dgm:prSet presAssocID="{D7A6D0D3-B690-4351-99BE-2696B63A6C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3F4780CB-B4D1-48F4-8DF7-6DBD34A889A4}" type="pres">
      <dgm:prSet presAssocID="{D7A6D0D3-B690-4351-99BE-2696B63A6C51}" presName="spaceRect" presStyleCnt="0"/>
      <dgm:spPr/>
    </dgm:pt>
    <dgm:pt modelId="{CC4AAF69-8DFB-4370-87D3-1DBB4E1D5686}" type="pres">
      <dgm:prSet presAssocID="{D7A6D0D3-B690-4351-99BE-2696B63A6C51}" presName="textRect" presStyleLbl="revTx" presStyleIdx="0" presStyleCnt="4">
        <dgm:presLayoutVars>
          <dgm:chMax val="1"/>
          <dgm:chPref val="1"/>
        </dgm:presLayoutVars>
      </dgm:prSet>
      <dgm:spPr/>
    </dgm:pt>
    <dgm:pt modelId="{2F86735B-2042-49C6-86F4-4105F290A75B}" type="pres">
      <dgm:prSet presAssocID="{6B367F59-00CC-4CCB-BA08-569582301A6A}" presName="sibTrans" presStyleLbl="sibTrans2D1" presStyleIdx="0" presStyleCnt="0"/>
      <dgm:spPr/>
    </dgm:pt>
    <dgm:pt modelId="{78CF04CD-04EC-49ED-9995-55186F2D0AC6}" type="pres">
      <dgm:prSet presAssocID="{0F0BB6BA-C65F-4FC6-BC0B-5D12B7160AAE}" presName="compNode" presStyleCnt="0"/>
      <dgm:spPr/>
    </dgm:pt>
    <dgm:pt modelId="{5630DAD9-95E1-42C0-A9C4-EC6B9C08FCEA}" type="pres">
      <dgm:prSet presAssocID="{0F0BB6BA-C65F-4FC6-BC0B-5D12B7160AAE}" presName="iconBgRect" presStyleLbl="bgShp" presStyleIdx="1" presStyleCnt="4"/>
      <dgm:spPr/>
    </dgm:pt>
    <dgm:pt modelId="{E3C59FE9-449B-4CC2-BEB4-0F6FC7CA20E0}" type="pres">
      <dgm:prSet presAssocID="{0F0BB6BA-C65F-4FC6-BC0B-5D12B7160A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2C0DF80-4D5F-4D3B-9EFC-AA0E5D69FA16}" type="pres">
      <dgm:prSet presAssocID="{0F0BB6BA-C65F-4FC6-BC0B-5D12B7160AAE}" presName="spaceRect" presStyleCnt="0"/>
      <dgm:spPr/>
    </dgm:pt>
    <dgm:pt modelId="{C82F4982-5524-4393-9892-DAEBD4BF3A55}" type="pres">
      <dgm:prSet presAssocID="{0F0BB6BA-C65F-4FC6-BC0B-5D12B7160AAE}" presName="textRect" presStyleLbl="revTx" presStyleIdx="1" presStyleCnt="4">
        <dgm:presLayoutVars>
          <dgm:chMax val="1"/>
          <dgm:chPref val="1"/>
        </dgm:presLayoutVars>
      </dgm:prSet>
      <dgm:spPr/>
    </dgm:pt>
    <dgm:pt modelId="{8E4DD705-A692-4F43-914A-464AC0C81A4F}" type="pres">
      <dgm:prSet presAssocID="{E9890702-6E2C-4CF9-91E8-5FE1AD6921DC}" presName="sibTrans" presStyleLbl="sibTrans2D1" presStyleIdx="0" presStyleCnt="0"/>
      <dgm:spPr/>
    </dgm:pt>
    <dgm:pt modelId="{D278A0E7-782E-44DF-BE7D-75AA3542A97C}" type="pres">
      <dgm:prSet presAssocID="{CFC27542-DB51-4B1A-92D8-9CE03AD557EF}" presName="compNode" presStyleCnt="0"/>
      <dgm:spPr/>
    </dgm:pt>
    <dgm:pt modelId="{7107C849-64F2-4E99-AC69-1000B7D628EF}" type="pres">
      <dgm:prSet presAssocID="{CFC27542-DB51-4B1A-92D8-9CE03AD557EF}" presName="iconBgRect" presStyleLbl="bgShp" presStyleIdx="2" presStyleCnt="4"/>
      <dgm:spPr/>
    </dgm:pt>
    <dgm:pt modelId="{5C931235-D5A4-491E-A098-B41D05644617}" type="pres">
      <dgm:prSet presAssocID="{CFC27542-DB51-4B1A-92D8-9CE03AD557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25FE57E-A68D-4F0D-9782-95284FE5898A}" type="pres">
      <dgm:prSet presAssocID="{CFC27542-DB51-4B1A-92D8-9CE03AD557EF}" presName="spaceRect" presStyleCnt="0"/>
      <dgm:spPr/>
    </dgm:pt>
    <dgm:pt modelId="{16D591B9-43FE-47E2-8418-21CCBF43B5FF}" type="pres">
      <dgm:prSet presAssocID="{CFC27542-DB51-4B1A-92D8-9CE03AD557EF}" presName="textRect" presStyleLbl="revTx" presStyleIdx="2" presStyleCnt="4">
        <dgm:presLayoutVars>
          <dgm:chMax val="1"/>
          <dgm:chPref val="1"/>
        </dgm:presLayoutVars>
      </dgm:prSet>
      <dgm:spPr/>
    </dgm:pt>
    <dgm:pt modelId="{C37A375D-2C6A-4551-B34A-4B38C5B8539B}" type="pres">
      <dgm:prSet presAssocID="{A43D6EAA-D594-40E6-8E8F-3466BDA236C7}" presName="sibTrans" presStyleLbl="sibTrans2D1" presStyleIdx="0" presStyleCnt="0"/>
      <dgm:spPr/>
    </dgm:pt>
    <dgm:pt modelId="{972CC2EE-2B86-4D01-A551-B1A3377A6561}" type="pres">
      <dgm:prSet presAssocID="{0CEC4F29-D365-4F5B-955B-F1A02DFC49B7}" presName="compNode" presStyleCnt="0"/>
      <dgm:spPr/>
    </dgm:pt>
    <dgm:pt modelId="{C099B231-2155-4622-A929-8058E8CF8599}" type="pres">
      <dgm:prSet presAssocID="{0CEC4F29-D365-4F5B-955B-F1A02DFC49B7}" presName="iconBgRect" presStyleLbl="bgShp" presStyleIdx="3" presStyleCnt="4"/>
      <dgm:spPr/>
    </dgm:pt>
    <dgm:pt modelId="{F5089EBC-3AE0-46E6-9EFC-741EA72D2D67}" type="pres">
      <dgm:prSet presAssocID="{0CEC4F29-D365-4F5B-955B-F1A02DFC49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219663E-0F77-4A11-AB26-695B82812D96}" type="pres">
      <dgm:prSet presAssocID="{0CEC4F29-D365-4F5B-955B-F1A02DFC49B7}" presName="spaceRect" presStyleCnt="0"/>
      <dgm:spPr/>
    </dgm:pt>
    <dgm:pt modelId="{3AB8EA12-A420-4D85-B117-3C2FEC965804}" type="pres">
      <dgm:prSet presAssocID="{0CEC4F29-D365-4F5B-955B-F1A02DFC49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C1B738-D28C-4291-94E8-BCAC944E7897}" srcId="{A39D7C50-EDCC-46EF-A3AB-944B50106F90}" destId="{CFC27542-DB51-4B1A-92D8-9CE03AD557EF}" srcOrd="2" destOrd="0" parTransId="{59DF0C4F-CD39-40F3-AF51-899FD53B2780}" sibTransId="{A43D6EAA-D594-40E6-8E8F-3466BDA236C7}"/>
    <dgm:cxn modelId="{58F1583A-46AF-46E2-A458-AD6F7E4FF5B4}" type="presOf" srcId="{E9890702-6E2C-4CF9-91E8-5FE1AD6921DC}" destId="{8E4DD705-A692-4F43-914A-464AC0C81A4F}" srcOrd="0" destOrd="0" presId="urn:microsoft.com/office/officeart/2018/2/layout/IconCircleList"/>
    <dgm:cxn modelId="{7D721446-12B9-414F-AD83-5BC7C04DC125}" srcId="{A39D7C50-EDCC-46EF-A3AB-944B50106F90}" destId="{0CEC4F29-D365-4F5B-955B-F1A02DFC49B7}" srcOrd="3" destOrd="0" parTransId="{D82AD908-B124-4E00-908D-AC8B4F40EE50}" sibTransId="{46518392-E888-488B-AE6E-AE3B7FC2FF65}"/>
    <dgm:cxn modelId="{15A0EC4C-1501-4937-86DA-D71DFFE69174}" srcId="{A39D7C50-EDCC-46EF-A3AB-944B50106F90}" destId="{D7A6D0D3-B690-4351-99BE-2696B63A6C51}" srcOrd="0" destOrd="0" parTransId="{7A3377E2-F065-4E70-8502-9F02774B499E}" sibTransId="{6B367F59-00CC-4CCB-BA08-569582301A6A}"/>
    <dgm:cxn modelId="{AC12377E-DB91-46CE-A08F-A11E6A50B8B3}" type="presOf" srcId="{CFC27542-DB51-4B1A-92D8-9CE03AD557EF}" destId="{16D591B9-43FE-47E2-8418-21CCBF43B5FF}" srcOrd="0" destOrd="0" presId="urn:microsoft.com/office/officeart/2018/2/layout/IconCircleList"/>
    <dgm:cxn modelId="{67935E7E-7399-4339-932E-73118F46CD6D}" type="presOf" srcId="{D7A6D0D3-B690-4351-99BE-2696B63A6C51}" destId="{CC4AAF69-8DFB-4370-87D3-1DBB4E1D5686}" srcOrd="0" destOrd="0" presId="urn:microsoft.com/office/officeart/2018/2/layout/IconCircleList"/>
    <dgm:cxn modelId="{0244BB8A-15D3-46EA-B593-AD26B0DEE8B7}" type="presOf" srcId="{A43D6EAA-D594-40E6-8E8F-3466BDA236C7}" destId="{C37A375D-2C6A-4551-B34A-4B38C5B8539B}" srcOrd="0" destOrd="0" presId="urn:microsoft.com/office/officeart/2018/2/layout/IconCircleList"/>
    <dgm:cxn modelId="{23B8F08F-3A76-4F55-A636-8B09DFC4C754}" type="presOf" srcId="{6B367F59-00CC-4CCB-BA08-569582301A6A}" destId="{2F86735B-2042-49C6-86F4-4105F290A75B}" srcOrd="0" destOrd="0" presId="urn:microsoft.com/office/officeart/2018/2/layout/IconCircleList"/>
    <dgm:cxn modelId="{4D6930A8-B4BC-4ED9-B914-6392316942AB}" type="presOf" srcId="{A39D7C50-EDCC-46EF-A3AB-944B50106F90}" destId="{86CDE45F-39D7-4ADE-9822-3DFB1141FE2C}" srcOrd="0" destOrd="0" presId="urn:microsoft.com/office/officeart/2018/2/layout/IconCircleList"/>
    <dgm:cxn modelId="{2893F0B1-0592-47E2-A760-EEB963522528}" srcId="{A39D7C50-EDCC-46EF-A3AB-944B50106F90}" destId="{0F0BB6BA-C65F-4FC6-BC0B-5D12B7160AAE}" srcOrd="1" destOrd="0" parTransId="{919E9324-56CF-4B77-8F9E-B44E4E179209}" sibTransId="{E9890702-6E2C-4CF9-91E8-5FE1AD6921DC}"/>
    <dgm:cxn modelId="{C53962D6-9DD4-4ACE-B45B-5B53DEC83A74}" type="presOf" srcId="{0CEC4F29-D365-4F5B-955B-F1A02DFC49B7}" destId="{3AB8EA12-A420-4D85-B117-3C2FEC965804}" srcOrd="0" destOrd="0" presId="urn:microsoft.com/office/officeart/2018/2/layout/IconCircleList"/>
    <dgm:cxn modelId="{67CC8DE6-9638-4E67-B747-31F1F03A8DBA}" type="presOf" srcId="{0F0BB6BA-C65F-4FC6-BC0B-5D12B7160AAE}" destId="{C82F4982-5524-4393-9892-DAEBD4BF3A55}" srcOrd="0" destOrd="0" presId="urn:microsoft.com/office/officeart/2018/2/layout/IconCircleList"/>
    <dgm:cxn modelId="{1A4A52DE-A8B7-4233-BA8E-AC45AB167C66}" type="presParOf" srcId="{86CDE45F-39D7-4ADE-9822-3DFB1141FE2C}" destId="{60E0D7BD-5B4C-42D1-BD5D-3BF6F62516A5}" srcOrd="0" destOrd="0" presId="urn:microsoft.com/office/officeart/2018/2/layout/IconCircleList"/>
    <dgm:cxn modelId="{428FE55B-437B-492C-967A-50F0DD850142}" type="presParOf" srcId="{60E0D7BD-5B4C-42D1-BD5D-3BF6F62516A5}" destId="{3F8C0CAD-0D30-4BB7-84C4-46A2933DFEFE}" srcOrd="0" destOrd="0" presId="urn:microsoft.com/office/officeart/2018/2/layout/IconCircleList"/>
    <dgm:cxn modelId="{36B8A955-2BAB-4311-AE69-596E6AF87D89}" type="presParOf" srcId="{3F8C0CAD-0D30-4BB7-84C4-46A2933DFEFE}" destId="{47EB25AA-E631-47AE-9479-FC5A737AAB0F}" srcOrd="0" destOrd="0" presId="urn:microsoft.com/office/officeart/2018/2/layout/IconCircleList"/>
    <dgm:cxn modelId="{52B71E63-7687-4B47-BF68-CA6032D7B430}" type="presParOf" srcId="{3F8C0CAD-0D30-4BB7-84C4-46A2933DFEFE}" destId="{2581C1DB-D1D5-41BA-8E9D-CAA007627625}" srcOrd="1" destOrd="0" presId="urn:microsoft.com/office/officeart/2018/2/layout/IconCircleList"/>
    <dgm:cxn modelId="{02548284-ACAA-47ED-AC4C-8633DE1EC460}" type="presParOf" srcId="{3F8C0CAD-0D30-4BB7-84C4-46A2933DFEFE}" destId="{3F4780CB-B4D1-48F4-8DF7-6DBD34A889A4}" srcOrd="2" destOrd="0" presId="urn:microsoft.com/office/officeart/2018/2/layout/IconCircleList"/>
    <dgm:cxn modelId="{F0A8D1EC-32AF-4350-BD92-4969B8683DFE}" type="presParOf" srcId="{3F8C0CAD-0D30-4BB7-84C4-46A2933DFEFE}" destId="{CC4AAF69-8DFB-4370-87D3-1DBB4E1D5686}" srcOrd="3" destOrd="0" presId="urn:microsoft.com/office/officeart/2018/2/layout/IconCircleList"/>
    <dgm:cxn modelId="{6D924590-B954-44F4-8513-7A9C4B47F7C0}" type="presParOf" srcId="{60E0D7BD-5B4C-42D1-BD5D-3BF6F62516A5}" destId="{2F86735B-2042-49C6-86F4-4105F290A75B}" srcOrd="1" destOrd="0" presId="urn:microsoft.com/office/officeart/2018/2/layout/IconCircleList"/>
    <dgm:cxn modelId="{F2896057-DB89-4849-ADF4-FD3DBD17E74D}" type="presParOf" srcId="{60E0D7BD-5B4C-42D1-BD5D-3BF6F62516A5}" destId="{78CF04CD-04EC-49ED-9995-55186F2D0AC6}" srcOrd="2" destOrd="0" presId="urn:microsoft.com/office/officeart/2018/2/layout/IconCircleList"/>
    <dgm:cxn modelId="{2941E4B8-16B4-4123-AA34-72A8C4D3FC5F}" type="presParOf" srcId="{78CF04CD-04EC-49ED-9995-55186F2D0AC6}" destId="{5630DAD9-95E1-42C0-A9C4-EC6B9C08FCEA}" srcOrd="0" destOrd="0" presId="urn:microsoft.com/office/officeart/2018/2/layout/IconCircleList"/>
    <dgm:cxn modelId="{8D4FDCC8-7644-426A-BFAF-9A2B3DB8361E}" type="presParOf" srcId="{78CF04CD-04EC-49ED-9995-55186F2D0AC6}" destId="{E3C59FE9-449B-4CC2-BEB4-0F6FC7CA20E0}" srcOrd="1" destOrd="0" presId="urn:microsoft.com/office/officeart/2018/2/layout/IconCircleList"/>
    <dgm:cxn modelId="{461FF2EA-58BA-4179-AE56-3BF541E431CA}" type="presParOf" srcId="{78CF04CD-04EC-49ED-9995-55186F2D0AC6}" destId="{E2C0DF80-4D5F-4D3B-9EFC-AA0E5D69FA16}" srcOrd="2" destOrd="0" presId="urn:microsoft.com/office/officeart/2018/2/layout/IconCircleList"/>
    <dgm:cxn modelId="{8F8951F9-F283-4793-B7A0-8608319B0097}" type="presParOf" srcId="{78CF04CD-04EC-49ED-9995-55186F2D0AC6}" destId="{C82F4982-5524-4393-9892-DAEBD4BF3A55}" srcOrd="3" destOrd="0" presId="urn:microsoft.com/office/officeart/2018/2/layout/IconCircleList"/>
    <dgm:cxn modelId="{474FBDFB-4EBF-49C9-9C16-BF773D8D0CCF}" type="presParOf" srcId="{60E0D7BD-5B4C-42D1-BD5D-3BF6F62516A5}" destId="{8E4DD705-A692-4F43-914A-464AC0C81A4F}" srcOrd="3" destOrd="0" presId="urn:microsoft.com/office/officeart/2018/2/layout/IconCircleList"/>
    <dgm:cxn modelId="{C381AB9B-2C74-44AC-ACFB-F5181992D07E}" type="presParOf" srcId="{60E0D7BD-5B4C-42D1-BD5D-3BF6F62516A5}" destId="{D278A0E7-782E-44DF-BE7D-75AA3542A97C}" srcOrd="4" destOrd="0" presId="urn:microsoft.com/office/officeart/2018/2/layout/IconCircleList"/>
    <dgm:cxn modelId="{F5D0A532-7256-458B-BAB1-06AA7613EAFB}" type="presParOf" srcId="{D278A0E7-782E-44DF-BE7D-75AA3542A97C}" destId="{7107C849-64F2-4E99-AC69-1000B7D628EF}" srcOrd="0" destOrd="0" presId="urn:microsoft.com/office/officeart/2018/2/layout/IconCircleList"/>
    <dgm:cxn modelId="{409968D4-686F-4FF7-B48C-1BACE1752CA4}" type="presParOf" srcId="{D278A0E7-782E-44DF-BE7D-75AA3542A97C}" destId="{5C931235-D5A4-491E-A098-B41D05644617}" srcOrd="1" destOrd="0" presId="urn:microsoft.com/office/officeart/2018/2/layout/IconCircleList"/>
    <dgm:cxn modelId="{70A1ED69-6552-43E0-B43F-D2DD77EAC9CA}" type="presParOf" srcId="{D278A0E7-782E-44DF-BE7D-75AA3542A97C}" destId="{825FE57E-A68D-4F0D-9782-95284FE5898A}" srcOrd="2" destOrd="0" presId="urn:microsoft.com/office/officeart/2018/2/layout/IconCircleList"/>
    <dgm:cxn modelId="{ABD619C5-A65A-48A0-B5F3-958CFDBC218A}" type="presParOf" srcId="{D278A0E7-782E-44DF-BE7D-75AA3542A97C}" destId="{16D591B9-43FE-47E2-8418-21CCBF43B5FF}" srcOrd="3" destOrd="0" presId="urn:microsoft.com/office/officeart/2018/2/layout/IconCircleList"/>
    <dgm:cxn modelId="{94B4085F-F867-400F-BAC2-6DCFFB1C74EC}" type="presParOf" srcId="{60E0D7BD-5B4C-42D1-BD5D-3BF6F62516A5}" destId="{C37A375D-2C6A-4551-B34A-4B38C5B8539B}" srcOrd="5" destOrd="0" presId="urn:microsoft.com/office/officeart/2018/2/layout/IconCircleList"/>
    <dgm:cxn modelId="{E2B4DE35-FF8B-4CEE-A7E5-7DB884244545}" type="presParOf" srcId="{60E0D7BD-5B4C-42D1-BD5D-3BF6F62516A5}" destId="{972CC2EE-2B86-4D01-A551-B1A3377A6561}" srcOrd="6" destOrd="0" presId="urn:microsoft.com/office/officeart/2018/2/layout/IconCircleList"/>
    <dgm:cxn modelId="{CEDCBE1C-E6B1-487F-A179-9F48271D6F3E}" type="presParOf" srcId="{972CC2EE-2B86-4D01-A551-B1A3377A6561}" destId="{C099B231-2155-4622-A929-8058E8CF8599}" srcOrd="0" destOrd="0" presId="urn:microsoft.com/office/officeart/2018/2/layout/IconCircleList"/>
    <dgm:cxn modelId="{6E91DA78-9DEB-4648-AB09-7CB8ECC26BAF}" type="presParOf" srcId="{972CC2EE-2B86-4D01-A551-B1A3377A6561}" destId="{F5089EBC-3AE0-46E6-9EFC-741EA72D2D67}" srcOrd="1" destOrd="0" presId="urn:microsoft.com/office/officeart/2018/2/layout/IconCircleList"/>
    <dgm:cxn modelId="{8F326E56-14E7-408D-B1E8-A4F2FE88ED67}" type="presParOf" srcId="{972CC2EE-2B86-4D01-A551-B1A3377A6561}" destId="{E219663E-0F77-4A11-AB26-695B82812D96}" srcOrd="2" destOrd="0" presId="urn:microsoft.com/office/officeart/2018/2/layout/IconCircleList"/>
    <dgm:cxn modelId="{43274463-5774-409C-82A3-08269CDDC2D1}" type="presParOf" srcId="{972CC2EE-2B86-4D01-A551-B1A3377A6561}" destId="{3AB8EA12-A420-4D85-B117-3C2FEC9658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ECD408-D7F1-4084-AD89-DB618D9740D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4B3B1-54F0-4D8D-86C8-4AD6FBAD08AB}">
      <dgm:prSet custT="1"/>
      <dgm:spPr/>
      <dgm:t>
        <a:bodyPr/>
        <a:lstStyle/>
        <a:p>
          <a:r>
            <a:rPr lang="en-IN" sz="1600" dirty="0"/>
            <a:t>Data Collection</a:t>
          </a:r>
          <a:endParaRPr lang="en-US" sz="1600" dirty="0"/>
        </a:p>
      </dgm:t>
    </dgm:pt>
    <dgm:pt modelId="{3290555D-BF07-4509-A4D6-71832BE2EF3A}" type="parTrans" cxnId="{6DE08E25-C86C-4A10-8A13-A7842D2CB27E}">
      <dgm:prSet/>
      <dgm:spPr/>
      <dgm:t>
        <a:bodyPr/>
        <a:lstStyle/>
        <a:p>
          <a:endParaRPr lang="en-US"/>
        </a:p>
      </dgm:t>
    </dgm:pt>
    <dgm:pt modelId="{72195FFE-DC65-42B5-A63E-60D644F1BBD1}" type="sibTrans" cxnId="{6DE08E25-C86C-4A10-8A13-A7842D2CB27E}">
      <dgm:prSet/>
      <dgm:spPr/>
      <dgm:t>
        <a:bodyPr/>
        <a:lstStyle/>
        <a:p>
          <a:endParaRPr lang="en-US"/>
        </a:p>
      </dgm:t>
    </dgm:pt>
    <dgm:pt modelId="{8A10C8B4-DFDF-4576-8CD0-E3E955D7A10E}">
      <dgm:prSet custT="1"/>
      <dgm:spPr/>
      <dgm:t>
        <a:bodyPr/>
        <a:lstStyle/>
        <a:p>
          <a:r>
            <a:rPr lang="en-IN" sz="1600" dirty="0"/>
            <a:t>Data Processing (cleaning, normalization)</a:t>
          </a:r>
          <a:endParaRPr lang="en-US" sz="1600" dirty="0"/>
        </a:p>
      </dgm:t>
    </dgm:pt>
    <dgm:pt modelId="{11ADC65B-A396-427E-9BE8-8CB903F59D6C}" type="parTrans" cxnId="{56011B75-871F-4C8E-A3A6-3A174A5DB2BA}">
      <dgm:prSet/>
      <dgm:spPr/>
      <dgm:t>
        <a:bodyPr/>
        <a:lstStyle/>
        <a:p>
          <a:endParaRPr lang="en-US"/>
        </a:p>
      </dgm:t>
    </dgm:pt>
    <dgm:pt modelId="{ACD215FC-1A8F-4661-B5DC-2E7221D9ADA4}" type="sibTrans" cxnId="{56011B75-871F-4C8E-A3A6-3A174A5DB2BA}">
      <dgm:prSet/>
      <dgm:spPr/>
      <dgm:t>
        <a:bodyPr/>
        <a:lstStyle/>
        <a:p>
          <a:endParaRPr lang="en-US"/>
        </a:p>
      </dgm:t>
    </dgm:pt>
    <dgm:pt modelId="{6FCBD19C-1C59-4393-BA88-602EC78FE794}">
      <dgm:prSet custT="1"/>
      <dgm:spPr/>
      <dgm:t>
        <a:bodyPr/>
        <a:lstStyle/>
        <a:p>
          <a:r>
            <a:rPr lang="en-IN" sz="1600" dirty="0"/>
            <a:t>Model Training (LSTM, Transformer, CNN-LSTM)</a:t>
          </a:r>
          <a:endParaRPr lang="en-US" sz="1600" dirty="0"/>
        </a:p>
      </dgm:t>
    </dgm:pt>
    <dgm:pt modelId="{87786BEA-5643-46F8-A975-3CE289E59AE2}" type="parTrans" cxnId="{AEAAB363-F8B7-4D07-A1D5-03AC727A5AD3}">
      <dgm:prSet/>
      <dgm:spPr/>
      <dgm:t>
        <a:bodyPr/>
        <a:lstStyle/>
        <a:p>
          <a:endParaRPr lang="en-US"/>
        </a:p>
      </dgm:t>
    </dgm:pt>
    <dgm:pt modelId="{C045C629-6962-463A-890E-403803A9F835}" type="sibTrans" cxnId="{AEAAB363-F8B7-4D07-A1D5-03AC727A5AD3}">
      <dgm:prSet/>
      <dgm:spPr/>
      <dgm:t>
        <a:bodyPr/>
        <a:lstStyle/>
        <a:p>
          <a:endParaRPr lang="en-US"/>
        </a:p>
      </dgm:t>
    </dgm:pt>
    <dgm:pt modelId="{A1B0BDB2-1CD1-44EA-A60F-5BBD3B800558}">
      <dgm:prSet custT="1"/>
      <dgm:spPr/>
      <dgm:t>
        <a:bodyPr/>
        <a:lstStyle/>
        <a:p>
          <a:r>
            <a:rPr lang="en-IN" sz="1600" dirty="0"/>
            <a:t>Evaluation (MAE, RMSE)</a:t>
          </a:r>
          <a:endParaRPr lang="en-US" sz="1600" dirty="0"/>
        </a:p>
      </dgm:t>
    </dgm:pt>
    <dgm:pt modelId="{66A6DE43-0E45-46C6-8643-7937663A36A9}" type="parTrans" cxnId="{CFC32255-D9CA-412F-AA21-AF03B63F2D34}">
      <dgm:prSet/>
      <dgm:spPr/>
      <dgm:t>
        <a:bodyPr/>
        <a:lstStyle/>
        <a:p>
          <a:endParaRPr lang="en-US"/>
        </a:p>
      </dgm:t>
    </dgm:pt>
    <dgm:pt modelId="{6C194840-CCFA-4949-87F3-60EFF5A342FE}" type="sibTrans" cxnId="{CFC32255-D9CA-412F-AA21-AF03B63F2D34}">
      <dgm:prSet/>
      <dgm:spPr/>
      <dgm:t>
        <a:bodyPr/>
        <a:lstStyle/>
        <a:p>
          <a:endParaRPr lang="en-US"/>
        </a:p>
      </dgm:t>
    </dgm:pt>
    <dgm:pt modelId="{5641FF76-B4F3-4420-938F-28C24EED1488}">
      <dgm:prSet custT="1"/>
      <dgm:spPr/>
      <dgm:t>
        <a:bodyPr/>
        <a:lstStyle/>
        <a:p>
          <a:r>
            <a:rPr lang="en-US" sz="1600" dirty="0"/>
            <a:t>Chaos testing for Resilience</a:t>
          </a:r>
        </a:p>
      </dgm:t>
    </dgm:pt>
    <dgm:pt modelId="{A2703DEA-3DB5-4D4A-B7DF-659E722F4FD2}" type="parTrans" cxnId="{243DB698-3145-44C4-AA91-1CB95C602BF7}">
      <dgm:prSet/>
      <dgm:spPr/>
      <dgm:t>
        <a:bodyPr/>
        <a:lstStyle/>
        <a:p>
          <a:endParaRPr lang="en-US"/>
        </a:p>
      </dgm:t>
    </dgm:pt>
    <dgm:pt modelId="{83D4FD87-EA3D-48D9-B5BB-D6A4A525B94C}" type="sibTrans" cxnId="{243DB698-3145-44C4-AA91-1CB95C602BF7}">
      <dgm:prSet/>
      <dgm:spPr/>
      <dgm:t>
        <a:bodyPr/>
        <a:lstStyle/>
        <a:p>
          <a:endParaRPr lang="en-US"/>
        </a:p>
      </dgm:t>
    </dgm:pt>
    <dgm:pt modelId="{ADBAB2F2-8692-427C-8F52-933B2D4BE7DC}">
      <dgm:prSet custT="1"/>
      <dgm:spPr/>
      <dgm:t>
        <a:bodyPr/>
        <a:lstStyle/>
        <a:p>
          <a:r>
            <a:rPr lang="en-IN" sz="1600" dirty="0"/>
            <a:t>Dashboard Visualization (Power BI)</a:t>
          </a:r>
          <a:endParaRPr lang="en-US" sz="1600" dirty="0"/>
        </a:p>
      </dgm:t>
    </dgm:pt>
    <dgm:pt modelId="{37BE3C12-A9C8-4882-838F-A435D2325BAC}" type="parTrans" cxnId="{9C20EEB7-8D09-43B3-BC7B-189EAA08059C}">
      <dgm:prSet/>
      <dgm:spPr/>
      <dgm:t>
        <a:bodyPr/>
        <a:lstStyle/>
        <a:p>
          <a:endParaRPr lang="en-US"/>
        </a:p>
      </dgm:t>
    </dgm:pt>
    <dgm:pt modelId="{5D03BB87-2861-4359-A88C-30F7A926F4F2}" type="sibTrans" cxnId="{9C20EEB7-8D09-43B3-BC7B-189EAA08059C}">
      <dgm:prSet/>
      <dgm:spPr/>
      <dgm:t>
        <a:bodyPr/>
        <a:lstStyle/>
        <a:p>
          <a:endParaRPr lang="en-US"/>
        </a:p>
      </dgm:t>
    </dgm:pt>
    <dgm:pt modelId="{9CC8D3B6-19A5-4B4A-9AB3-6393C36DF0D8}" type="pres">
      <dgm:prSet presAssocID="{23ECD408-D7F1-4084-AD89-DB618D9740D5}" presName="Name0" presStyleCnt="0">
        <dgm:presLayoutVars>
          <dgm:dir/>
          <dgm:resizeHandles val="exact"/>
        </dgm:presLayoutVars>
      </dgm:prSet>
      <dgm:spPr/>
    </dgm:pt>
    <dgm:pt modelId="{58CE01C0-E39B-4949-A093-1A03D3B81983}" type="pres">
      <dgm:prSet presAssocID="{CDD4B3B1-54F0-4D8D-86C8-4AD6FBAD08AB}" presName="node" presStyleLbl="node1" presStyleIdx="0" presStyleCnt="6">
        <dgm:presLayoutVars>
          <dgm:bulletEnabled val="1"/>
        </dgm:presLayoutVars>
      </dgm:prSet>
      <dgm:spPr/>
    </dgm:pt>
    <dgm:pt modelId="{7BC02711-86BF-4457-8284-4639A5298972}" type="pres">
      <dgm:prSet presAssocID="{72195FFE-DC65-42B5-A63E-60D644F1BBD1}" presName="sibTrans" presStyleLbl="sibTrans1D1" presStyleIdx="0" presStyleCnt="5"/>
      <dgm:spPr/>
    </dgm:pt>
    <dgm:pt modelId="{725067EA-F811-4324-AB78-F881AE90ADF7}" type="pres">
      <dgm:prSet presAssocID="{72195FFE-DC65-42B5-A63E-60D644F1BBD1}" presName="connectorText" presStyleLbl="sibTrans1D1" presStyleIdx="0" presStyleCnt="5"/>
      <dgm:spPr/>
    </dgm:pt>
    <dgm:pt modelId="{4B34EAAC-D7F7-4CEB-8A69-4F5E0B3C8C78}" type="pres">
      <dgm:prSet presAssocID="{8A10C8B4-DFDF-4576-8CD0-E3E955D7A10E}" presName="node" presStyleLbl="node1" presStyleIdx="1" presStyleCnt="6">
        <dgm:presLayoutVars>
          <dgm:bulletEnabled val="1"/>
        </dgm:presLayoutVars>
      </dgm:prSet>
      <dgm:spPr/>
    </dgm:pt>
    <dgm:pt modelId="{D6E71E0A-E432-4EEB-9852-513520E7E361}" type="pres">
      <dgm:prSet presAssocID="{ACD215FC-1A8F-4661-B5DC-2E7221D9ADA4}" presName="sibTrans" presStyleLbl="sibTrans1D1" presStyleIdx="1" presStyleCnt="5"/>
      <dgm:spPr/>
    </dgm:pt>
    <dgm:pt modelId="{8CF81CC7-3F43-4FE2-8620-CA3B13CA56CD}" type="pres">
      <dgm:prSet presAssocID="{ACD215FC-1A8F-4661-B5DC-2E7221D9ADA4}" presName="connectorText" presStyleLbl="sibTrans1D1" presStyleIdx="1" presStyleCnt="5"/>
      <dgm:spPr/>
    </dgm:pt>
    <dgm:pt modelId="{4588BC40-865A-44AF-9367-FB12D2074F21}" type="pres">
      <dgm:prSet presAssocID="{6FCBD19C-1C59-4393-BA88-602EC78FE794}" presName="node" presStyleLbl="node1" presStyleIdx="2" presStyleCnt="6">
        <dgm:presLayoutVars>
          <dgm:bulletEnabled val="1"/>
        </dgm:presLayoutVars>
      </dgm:prSet>
      <dgm:spPr/>
    </dgm:pt>
    <dgm:pt modelId="{D9A74448-14BA-48CD-A257-A221B79C403E}" type="pres">
      <dgm:prSet presAssocID="{C045C629-6962-463A-890E-403803A9F835}" presName="sibTrans" presStyleLbl="sibTrans1D1" presStyleIdx="2" presStyleCnt="5"/>
      <dgm:spPr/>
    </dgm:pt>
    <dgm:pt modelId="{D265F757-D188-4C6A-A1EF-4115B3078FA6}" type="pres">
      <dgm:prSet presAssocID="{C045C629-6962-463A-890E-403803A9F835}" presName="connectorText" presStyleLbl="sibTrans1D1" presStyleIdx="2" presStyleCnt="5"/>
      <dgm:spPr/>
    </dgm:pt>
    <dgm:pt modelId="{FD3219E2-D7A2-414E-B613-7EC869CC1169}" type="pres">
      <dgm:prSet presAssocID="{A1B0BDB2-1CD1-44EA-A60F-5BBD3B800558}" presName="node" presStyleLbl="node1" presStyleIdx="3" presStyleCnt="6">
        <dgm:presLayoutVars>
          <dgm:bulletEnabled val="1"/>
        </dgm:presLayoutVars>
      </dgm:prSet>
      <dgm:spPr/>
    </dgm:pt>
    <dgm:pt modelId="{3A1B7E03-4DD8-41FD-9F46-ED84994D07BD}" type="pres">
      <dgm:prSet presAssocID="{6C194840-CCFA-4949-87F3-60EFF5A342FE}" presName="sibTrans" presStyleLbl="sibTrans1D1" presStyleIdx="3" presStyleCnt="5"/>
      <dgm:spPr/>
    </dgm:pt>
    <dgm:pt modelId="{E53EE781-775C-4B00-BC52-701640220BC8}" type="pres">
      <dgm:prSet presAssocID="{6C194840-CCFA-4949-87F3-60EFF5A342FE}" presName="connectorText" presStyleLbl="sibTrans1D1" presStyleIdx="3" presStyleCnt="5"/>
      <dgm:spPr/>
    </dgm:pt>
    <dgm:pt modelId="{243CE090-93BB-432B-AA92-E451F3391305}" type="pres">
      <dgm:prSet presAssocID="{5641FF76-B4F3-4420-938F-28C24EED1488}" presName="node" presStyleLbl="node1" presStyleIdx="4" presStyleCnt="6">
        <dgm:presLayoutVars>
          <dgm:bulletEnabled val="1"/>
        </dgm:presLayoutVars>
      </dgm:prSet>
      <dgm:spPr/>
    </dgm:pt>
    <dgm:pt modelId="{369C31A0-6A8C-415D-B05C-6983B48025F0}" type="pres">
      <dgm:prSet presAssocID="{83D4FD87-EA3D-48D9-B5BB-D6A4A525B94C}" presName="sibTrans" presStyleLbl="sibTrans1D1" presStyleIdx="4" presStyleCnt="5"/>
      <dgm:spPr/>
    </dgm:pt>
    <dgm:pt modelId="{D49D5DCD-3C4F-4E6D-AFA4-5334FC330F3D}" type="pres">
      <dgm:prSet presAssocID="{83D4FD87-EA3D-48D9-B5BB-D6A4A525B94C}" presName="connectorText" presStyleLbl="sibTrans1D1" presStyleIdx="4" presStyleCnt="5"/>
      <dgm:spPr/>
    </dgm:pt>
    <dgm:pt modelId="{AF7F80AC-9414-49BF-B739-4395F136434B}" type="pres">
      <dgm:prSet presAssocID="{ADBAB2F2-8692-427C-8F52-933B2D4BE7DC}" presName="node" presStyleLbl="node1" presStyleIdx="5" presStyleCnt="6">
        <dgm:presLayoutVars>
          <dgm:bulletEnabled val="1"/>
        </dgm:presLayoutVars>
      </dgm:prSet>
      <dgm:spPr/>
    </dgm:pt>
  </dgm:ptLst>
  <dgm:cxnLst>
    <dgm:cxn modelId="{6DE08E25-C86C-4A10-8A13-A7842D2CB27E}" srcId="{23ECD408-D7F1-4084-AD89-DB618D9740D5}" destId="{CDD4B3B1-54F0-4D8D-86C8-4AD6FBAD08AB}" srcOrd="0" destOrd="0" parTransId="{3290555D-BF07-4509-A4D6-71832BE2EF3A}" sibTransId="{72195FFE-DC65-42B5-A63E-60D644F1BBD1}"/>
    <dgm:cxn modelId="{E43D7126-0CF9-4210-A825-5F155379E2B8}" type="presOf" srcId="{72195FFE-DC65-42B5-A63E-60D644F1BBD1}" destId="{7BC02711-86BF-4457-8284-4639A5298972}" srcOrd="0" destOrd="0" presId="urn:microsoft.com/office/officeart/2016/7/layout/RepeatingBendingProcessNew"/>
    <dgm:cxn modelId="{B524FE35-BF11-411D-A38A-40F6B10E56D6}" type="presOf" srcId="{ADBAB2F2-8692-427C-8F52-933B2D4BE7DC}" destId="{AF7F80AC-9414-49BF-B739-4395F136434B}" srcOrd="0" destOrd="0" presId="urn:microsoft.com/office/officeart/2016/7/layout/RepeatingBendingProcessNew"/>
    <dgm:cxn modelId="{5922123E-5238-48A7-B1A8-BEA8DEDFAEE4}" type="presOf" srcId="{CDD4B3B1-54F0-4D8D-86C8-4AD6FBAD08AB}" destId="{58CE01C0-E39B-4949-A093-1A03D3B81983}" srcOrd="0" destOrd="0" presId="urn:microsoft.com/office/officeart/2016/7/layout/RepeatingBendingProcessNew"/>
    <dgm:cxn modelId="{0E41B642-21F2-445D-9171-E27B95928AA5}" type="presOf" srcId="{A1B0BDB2-1CD1-44EA-A60F-5BBD3B800558}" destId="{FD3219E2-D7A2-414E-B613-7EC869CC1169}" srcOrd="0" destOrd="0" presId="urn:microsoft.com/office/officeart/2016/7/layout/RepeatingBendingProcessNew"/>
    <dgm:cxn modelId="{AEAAB363-F8B7-4D07-A1D5-03AC727A5AD3}" srcId="{23ECD408-D7F1-4084-AD89-DB618D9740D5}" destId="{6FCBD19C-1C59-4393-BA88-602EC78FE794}" srcOrd="2" destOrd="0" parTransId="{87786BEA-5643-46F8-A975-3CE289E59AE2}" sibTransId="{C045C629-6962-463A-890E-403803A9F835}"/>
    <dgm:cxn modelId="{A3D3DA63-DF49-4031-B50C-1AD77330729A}" type="presOf" srcId="{83D4FD87-EA3D-48D9-B5BB-D6A4A525B94C}" destId="{369C31A0-6A8C-415D-B05C-6983B48025F0}" srcOrd="0" destOrd="0" presId="urn:microsoft.com/office/officeart/2016/7/layout/RepeatingBendingProcessNew"/>
    <dgm:cxn modelId="{56011B75-871F-4C8E-A3A6-3A174A5DB2BA}" srcId="{23ECD408-D7F1-4084-AD89-DB618D9740D5}" destId="{8A10C8B4-DFDF-4576-8CD0-E3E955D7A10E}" srcOrd="1" destOrd="0" parTransId="{11ADC65B-A396-427E-9BE8-8CB903F59D6C}" sibTransId="{ACD215FC-1A8F-4661-B5DC-2E7221D9ADA4}"/>
    <dgm:cxn modelId="{CFC32255-D9CA-412F-AA21-AF03B63F2D34}" srcId="{23ECD408-D7F1-4084-AD89-DB618D9740D5}" destId="{A1B0BDB2-1CD1-44EA-A60F-5BBD3B800558}" srcOrd="3" destOrd="0" parTransId="{66A6DE43-0E45-46C6-8643-7937663A36A9}" sibTransId="{6C194840-CCFA-4949-87F3-60EFF5A342FE}"/>
    <dgm:cxn modelId="{EDDE7775-02A7-4EBC-A2D7-2B7C8F4CBA9F}" type="presOf" srcId="{ACD215FC-1A8F-4661-B5DC-2E7221D9ADA4}" destId="{8CF81CC7-3F43-4FE2-8620-CA3B13CA56CD}" srcOrd="1" destOrd="0" presId="urn:microsoft.com/office/officeart/2016/7/layout/RepeatingBendingProcessNew"/>
    <dgm:cxn modelId="{714E9A81-8762-4A53-9DB8-1A0D85AA94A8}" type="presOf" srcId="{6C194840-CCFA-4949-87F3-60EFF5A342FE}" destId="{3A1B7E03-4DD8-41FD-9F46-ED84994D07BD}" srcOrd="0" destOrd="0" presId="urn:microsoft.com/office/officeart/2016/7/layout/RepeatingBendingProcessNew"/>
    <dgm:cxn modelId="{27EC6282-3A65-4FAC-912F-FC7FA99E13E3}" type="presOf" srcId="{6C194840-CCFA-4949-87F3-60EFF5A342FE}" destId="{E53EE781-775C-4B00-BC52-701640220BC8}" srcOrd="1" destOrd="0" presId="urn:microsoft.com/office/officeart/2016/7/layout/RepeatingBendingProcessNew"/>
    <dgm:cxn modelId="{AC6A418F-E78B-49C8-946D-E301649EE804}" type="presOf" srcId="{ACD215FC-1A8F-4661-B5DC-2E7221D9ADA4}" destId="{D6E71E0A-E432-4EEB-9852-513520E7E361}" srcOrd="0" destOrd="0" presId="urn:microsoft.com/office/officeart/2016/7/layout/RepeatingBendingProcessNew"/>
    <dgm:cxn modelId="{9E326395-13CA-4BF1-99B6-A753A2E51A74}" type="presOf" srcId="{72195FFE-DC65-42B5-A63E-60D644F1BBD1}" destId="{725067EA-F811-4324-AB78-F881AE90ADF7}" srcOrd="1" destOrd="0" presId="urn:microsoft.com/office/officeart/2016/7/layout/RepeatingBendingProcessNew"/>
    <dgm:cxn modelId="{243DB698-3145-44C4-AA91-1CB95C602BF7}" srcId="{23ECD408-D7F1-4084-AD89-DB618D9740D5}" destId="{5641FF76-B4F3-4420-938F-28C24EED1488}" srcOrd="4" destOrd="0" parTransId="{A2703DEA-3DB5-4D4A-B7DF-659E722F4FD2}" sibTransId="{83D4FD87-EA3D-48D9-B5BB-D6A4A525B94C}"/>
    <dgm:cxn modelId="{7A20DB9D-C737-4650-96B3-26AC3FBE48E3}" type="presOf" srcId="{8A10C8B4-DFDF-4576-8CD0-E3E955D7A10E}" destId="{4B34EAAC-D7F7-4CEB-8A69-4F5E0B3C8C78}" srcOrd="0" destOrd="0" presId="urn:microsoft.com/office/officeart/2016/7/layout/RepeatingBendingProcessNew"/>
    <dgm:cxn modelId="{422A4CAD-3574-424A-A4C2-961FBD6E6417}" type="presOf" srcId="{C045C629-6962-463A-890E-403803A9F835}" destId="{D9A74448-14BA-48CD-A257-A221B79C403E}" srcOrd="0" destOrd="0" presId="urn:microsoft.com/office/officeart/2016/7/layout/RepeatingBendingProcessNew"/>
    <dgm:cxn modelId="{9C20EEB7-8D09-43B3-BC7B-189EAA08059C}" srcId="{23ECD408-D7F1-4084-AD89-DB618D9740D5}" destId="{ADBAB2F2-8692-427C-8F52-933B2D4BE7DC}" srcOrd="5" destOrd="0" parTransId="{37BE3C12-A9C8-4882-838F-A435D2325BAC}" sibTransId="{5D03BB87-2861-4359-A88C-30F7A926F4F2}"/>
    <dgm:cxn modelId="{DC680DBC-A85F-4731-BE50-F305FDF5FDDF}" type="presOf" srcId="{C045C629-6962-463A-890E-403803A9F835}" destId="{D265F757-D188-4C6A-A1EF-4115B3078FA6}" srcOrd="1" destOrd="0" presId="urn:microsoft.com/office/officeart/2016/7/layout/RepeatingBendingProcessNew"/>
    <dgm:cxn modelId="{7F3BDBBC-3E68-4909-969D-02D6A4EBD3D7}" type="presOf" srcId="{83D4FD87-EA3D-48D9-B5BB-D6A4A525B94C}" destId="{D49D5DCD-3C4F-4E6D-AFA4-5334FC330F3D}" srcOrd="1" destOrd="0" presId="urn:microsoft.com/office/officeart/2016/7/layout/RepeatingBendingProcessNew"/>
    <dgm:cxn modelId="{64B2DED6-D5B0-4D4C-A356-94FC39200112}" type="presOf" srcId="{5641FF76-B4F3-4420-938F-28C24EED1488}" destId="{243CE090-93BB-432B-AA92-E451F3391305}" srcOrd="0" destOrd="0" presId="urn:microsoft.com/office/officeart/2016/7/layout/RepeatingBendingProcessNew"/>
    <dgm:cxn modelId="{4AF4D7E7-992F-490A-BD78-B87259978536}" type="presOf" srcId="{6FCBD19C-1C59-4393-BA88-602EC78FE794}" destId="{4588BC40-865A-44AF-9367-FB12D2074F21}" srcOrd="0" destOrd="0" presId="urn:microsoft.com/office/officeart/2016/7/layout/RepeatingBendingProcessNew"/>
    <dgm:cxn modelId="{5B1148FF-95FD-458A-9903-69AA22C197E6}" type="presOf" srcId="{23ECD408-D7F1-4084-AD89-DB618D9740D5}" destId="{9CC8D3B6-19A5-4B4A-9AB3-6393C36DF0D8}" srcOrd="0" destOrd="0" presId="urn:microsoft.com/office/officeart/2016/7/layout/RepeatingBendingProcessNew"/>
    <dgm:cxn modelId="{425DAAA3-A865-401E-B90A-6D2EAA838ABE}" type="presParOf" srcId="{9CC8D3B6-19A5-4B4A-9AB3-6393C36DF0D8}" destId="{58CE01C0-E39B-4949-A093-1A03D3B81983}" srcOrd="0" destOrd="0" presId="urn:microsoft.com/office/officeart/2016/7/layout/RepeatingBendingProcessNew"/>
    <dgm:cxn modelId="{165BDDD2-2FE7-4B54-8584-12DBFD9B7141}" type="presParOf" srcId="{9CC8D3B6-19A5-4B4A-9AB3-6393C36DF0D8}" destId="{7BC02711-86BF-4457-8284-4639A5298972}" srcOrd="1" destOrd="0" presId="urn:microsoft.com/office/officeart/2016/7/layout/RepeatingBendingProcessNew"/>
    <dgm:cxn modelId="{27C70412-3984-4CA2-9C99-E16A91600E77}" type="presParOf" srcId="{7BC02711-86BF-4457-8284-4639A5298972}" destId="{725067EA-F811-4324-AB78-F881AE90ADF7}" srcOrd="0" destOrd="0" presId="urn:microsoft.com/office/officeart/2016/7/layout/RepeatingBendingProcessNew"/>
    <dgm:cxn modelId="{7E6C063C-F0F4-4602-BFE0-9C8AE4ABD134}" type="presParOf" srcId="{9CC8D3B6-19A5-4B4A-9AB3-6393C36DF0D8}" destId="{4B34EAAC-D7F7-4CEB-8A69-4F5E0B3C8C78}" srcOrd="2" destOrd="0" presId="urn:microsoft.com/office/officeart/2016/7/layout/RepeatingBendingProcessNew"/>
    <dgm:cxn modelId="{27C2A0EA-4619-4F04-8C10-5DAEB797111C}" type="presParOf" srcId="{9CC8D3B6-19A5-4B4A-9AB3-6393C36DF0D8}" destId="{D6E71E0A-E432-4EEB-9852-513520E7E361}" srcOrd="3" destOrd="0" presId="urn:microsoft.com/office/officeart/2016/7/layout/RepeatingBendingProcessNew"/>
    <dgm:cxn modelId="{F21AB460-905F-4088-BFE2-8F573BF4096D}" type="presParOf" srcId="{D6E71E0A-E432-4EEB-9852-513520E7E361}" destId="{8CF81CC7-3F43-4FE2-8620-CA3B13CA56CD}" srcOrd="0" destOrd="0" presId="urn:microsoft.com/office/officeart/2016/7/layout/RepeatingBendingProcessNew"/>
    <dgm:cxn modelId="{47CBDC69-0FAE-4D25-BCCB-EBD827D816DE}" type="presParOf" srcId="{9CC8D3B6-19A5-4B4A-9AB3-6393C36DF0D8}" destId="{4588BC40-865A-44AF-9367-FB12D2074F21}" srcOrd="4" destOrd="0" presId="urn:microsoft.com/office/officeart/2016/7/layout/RepeatingBendingProcessNew"/>
    <dgm:cxn modelId="{0DEFDC90-8817-4A2E-BED6-29325DB3CC04}" type="presParOf" srcId="{9CC8D3B6-19A5-4B4A-9AB3-6393C36DF0D8}" destId="{D9A74448-14BA-48CD-A257-A221B79C403E}" srcOrd="5" destOrd="0" presId="urn:microsoft.com/office/officeart/2016/7/layout/RepeatingBendingProcessNew"/>
    <dgm:cxn modelId="{3DE9ED24-02DC-49CA-AB7B-7AA48FAB6C00}" type="presParOf" srcId="{D9A74448-14BA-48CD-A257-A221B79C403E}" destId="{D265F757-D188-4C6A-A1EF-4115B3078FA6}" srcOrd="0" destOrd="0" presId="urn:microsoft.com/office/officeart/2016/7/layout/RepeatingBendingProcessNew"/>
    <dgm:cxn modelId="{5E8F8B46-7EC5-4503-83DD-9B4EBD11E850}" type="presParOf" srcId="{9CC8D3B6-19A5-4B4A-9AB3-6393C36DF0D8}" destId="{FD3219E2-D7A2-414E-B613-7EC869CC1169}" srcOrd="6" destOrd="0" presId="urn:microsoft.com/office/officeart/2016/7/layout/RepeatingBendingProcessNew"/>
    <dgm:cxn modelId="{F2FC7B75-B2AF-40A3-BA27-E363A4B7B405}" type="presParOf" srcId="{9CC8D3B6-19A5-4B4A-9AB3-6393C36DF0D8}" destId="{3A1B7E03-4DD8-41FD-9F46-ED84994D07BD}" srcOrd="7" destOrd="0" presId="urn:microsoft.com/office/officeart/2016/7/layout/RepeatingBendingProcessNew"/>
    <dgm:cxn modelId="{B33DD0E6-ACE4-42C5-9DF6-78DDBBFC3C57}" type="presParOf" srcId="{3A1B7E03-4DD8-41FD-9F46-ED84994D07BD}" destId="{E53EE781-775C-4B00-BC52-701640220BC8}" srcOrd="0" destOrd="0" presId="urn:microsoft.com/office/officeart/2016/7/layout/RepeatingBendingProcessNew"/>
    <dgm:cxn modelId="{13029410-940A-4E32-894A-3B816B5A0F92}" type="presParOf" srcId="{9CC8D3B6-19A5-4B4A-9AB3-6393C36DF0D8}" destId="{243CE090-93BB-432B-AA92-E451F3391305}" srcOrd="8" destOrd="0" presId="urn:microsoft.com/office/officeart/2016/7/layout/RepeatingBendingProcessNew"/>
    <dgm:cxn modelId="{BA596FFF-B23D-4E75-A42B-6F1D35BC3C30}" type="presParOf" srcId="{9CC8D3B6-19A5-4B4A-9AB3-6393C36DF0D8}" destId="{369C31A0-6A8C-415D-B05C-6983B48025F0}" srcOrd="9" destOrd="0" presId="urn:microsoft.com/office/officeart/2016/7/layout/RepeatingBendingProcessNew"/>
    <dgm:cxn modelId="{C62845C2-AEFC-4D2B-9263-B15174B76E4D}" type="presParOf" srcId="{369C31A0-6A8C-415D-B05C-6983B48025F0}" destId="{D49D5DCD-3C4F-4E6D-AFA4-5334FC330F3D}" srcOrd="0" destOrd="0" presId="urn:microsoft.com/office/officeart/2016/7/layout/RepeatingBendingProcessNew"/>
    <dgm:cxn modelId="{55A65D6B-C002-4C50-BC16-17D6A5E0FBF3}" type="presParOf" srcId="{9CC8D3B6-19A5-4B4A-9AB3-6393C36DF0D8}" destId="{AF7F80AC-9414-49BF-B739-4395F136434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51BF0-2799-4EAF-AC20-B8A8E194E5F8}">
      <dsp:nvSpPr>
        <dsp:cNvPr id="0" name=""/>
        <dsp:cNvSpPr/>
      </dsp:nvSpPr>
      <dsp:spPr>
        <a:xfrm>
          <a:off x="0" y="286337"/>
          <a:ext cx="4840900" cy="374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 of the Study</a:t>
          </a:r>
        </a:p>
      </dsp:txBody>
      <dsp:txXfrm>
        <a:off x="18277" y="304614"/>
        <a:ext cx="4804346" cy="337846"/>
      </dsp:txXfrm>
    </dsp:sp>
    <dsp:sp modelId="{8CC7A1FE-536D-4CCB-B316-E9CD5D7E60DA}">
      <dsp:nvSpPr>
        <dsp:cNvPr id="0" name=""/>
        <dsp:cNvSpPr/>
      </dsp:nvSpPr>
      <dsp:spPr>
        <a:xfrm>
          <a:off x="0" y="706817"/>
          <a:ext cx="4840900" cy="374400"/>
        </a:xfrm>
        <a:prstGeom prst="round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sp:txBody>
      <dsp:txXfrm>
        <a:off x="18277" y="725094"/>
        <a:ext cx="4804346" cy="337846"/>
      </dsp:txXfrm>
    </dsp:sp>
    <dsp:sp modelId="{1DA30F7A-75AE-4DB0-929A-A96369105E92}">
      <dsp:nvSpPr>
        <dsp:cNvPr id="0" name=""/>
        <dsp:cNvSpPr/>
      </dsp:nvSpPr>
      <dsp:spPr>
        <a:xfrm>
          <a:off x="0" y="1127297"/>
          <a:ext cx="4840900" cy="37440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 and Scope</a:t>
          </a:r>
        </a:p>
      </dsp:txBody>
      <dsp:txXfrm>
        <a:off x="18277" y="1145574"/>
        <a:ext cx="4804346" cy="337846"/>
      </dsp:txXfrm>
    </dsp:sp>
    <dsp:sp modelId="{1D85C608-0B34-4170-9FA4-128C95E66A80}">
      <dsp:nvSpPr>
        <dsp:cNvPr id="0" name=""/>
        <dsp:cNvSpPr/>
      </dsp:nvSpPr>
      <dsp:spPr>
        <a:xfrm>
          <a:off x="0" y="1547777"/>
          <a:ext cx="4840900" cy="374400"/>
        </a:xfrm>
        <a:prstGeom prst="round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Research Methodology</a:t>
          </a:r>
        </a:p>
      </dsp:txBody>
      <dsp:txXfrm>
        <a:off x="18277" y="1566054"/>
        <a:ext cx="4804346" cy="337846"/>
      </dsp:txXfrm>
    </dsp:sp>
    <dsp:sp modelId="{01F4FDA6-AB44-4C54-B9B5-290DD26850DD}">
      <dsp:nvSpPr>
        <dsp:cNvPr id="0" name=""/>
        <dsp:cNvSpPr/>
      </dsp:nvSpPr>
      <dsp:spPr>
        <a:xfrm>
          <a:off x="0" y="1968257"/>
          <a:ext cx="4840900" cy="3744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Architectures (LSTM, Transformer, CNN-LSTM)</a:t>
          </a:r>
        </a:p>
      </dsp:txBody>
      <dsp:txXfrm>
        <a:off x="18277" y="1986534"/>
        <a:ext cx="4804346" cy="337846"/>
      </dsp:txXfrm>
    </dsp:sp>
    <dsp:sp modelId="{C6BFB8FD-9C9A-49AB-8330-6F761EB2C62C}">
      <dsp:nvSpPr>
        <dsp:cNvPr id="0" name=""/>
        <dsp:cNvSpPr/>
      </dsp:nvSpPr>
      <dsp:spPr>
        <a:xfrm>
          <a:off x="0" y="2388737"/>
          <a:ext cx="4840900" cy="374400"/>
        </a:xfrm>
        <a:prstGeom prst="round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&amp; Visualization</a:t>
          </a:r>
        </a:p>
      </dsp:txBody>
      <dsp:txXfrm>
        <a:off x="18277" y="2407014"/>
        <a:ext cx="4804346" cy="337846"/>
      </dsp:txXfrm>
    </dsp:sp>
    <dsp:sp modelId="{921E2959-2EB7-4C1B-AA6F-CDA5A3F2FC4E}">
      <dsp:nvSpPr>
        <dsp:cNvPr id="0" name=""/>
        <dsp:cNvSpPr/>
      </dsp:nvSpPr>
      <dsp:spPr>
        <a:xfrm>
          <a:off x="0" y="2809217"/>
          <a:ext cx="4840900" cy="37440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 &amp; Evaluation</a:t>
          </a:r>
        </a:p>
      </dsp:txBody>
      <dsp:txXfrm>
        <a:off x="18277" y="2827494"/>
        <a:ext cx="4804346" cy="337846"/>
      </dsp:txXfrm>
    </dsp:sp>
    <dsp:sp modelId="{C74A9412-B4A2-4AF6-9F9B-1BCD5D5D5DF6}">
      <dsp:nvSpPr>
        <dsp:cNvPr id="0" name=""/>
        <dsp:cNvSpPr/>
      </dsp:nvSpPr>
      <dsp:spPr>
        <a:xfrm>
          <a:off x="0" y="3229697"/>
          <a:ext cx="4840900" cy="374400"/>
        </a:xfrm>
        <a:prstGeom prst="round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Contributions</a:t>
          </a:r>
        </a:p>
      </dsp:txBody>
      <dsp:txXfrm>
        <a:off x="18277" y="3247974"/>
        <a:ext cx="4804346" cy="337846"/>
      </dsp:txXfrm>
    </dsp:sp>
    <dsp:sp modelId="{D10FCFE2-DCBC-4BC7-B5E4-FDE208F58012}">
      <dsp:nvSpPr>
        <dsp:cNvPr id="0" name=""/>
        <dsp:cNvSpPr/>
      </dsp:nvSpPr>
      <dsp:spPr>
        <a:xfrm>
          <a:off x="0" y="3650178"/>
          <a:ext cx="4840900" cy="374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sp:txBody>
      <dsp:txXfrm>
        <a:off x="18277" y="3668455"/>
        <a:ext cx="4804346" cy="3378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02711-86BF-4457-8284-4639A5298972}">
      <dsp:nvSpPr>
        <dsp:cNvPr id="0" name=""/>
        <dsp:cNvSpPr/>
      </dsp:nvSpPr>
      <dsp:spPr>
        <a:xfrm>
          <a:off x="1359893" y="609099"/>
          <a:ext cx="2812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3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92714" y="653259"/>
        <a:ext cx="15591" cy="3121"/>
      </dsp:txXfrm>
    </dsp:sp>
    <dsp:sp modelId="{58CE01C0-E39B-4949-A093-1A03D3B81983}">
      <dsp:nvSpPr>
        <dsp:cNvPr id="0" name=""/>
        <dsp:cNvSpPr/>
      </dsp:nvSpPr>
      <dsp:spPr>
        <a:xfrm>
          <a:off x="5898" y="248081"/>
          <a:ext cx="1355795" cy="81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35" tIns="69735" rIns="66435" bIns="697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RAM VM Performance </a:t>
          </a: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data(CPU, RAM, Storage)</a:t>
          </a:r>
          <a:endParaRPr lang="en-US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98" y="248081"/>
        <a:ext cx="1355795" cy="813477"/>
      </dsp:txXfrm>
    </dsp:sp>
    <dsp:sp modelId="{D6E71E0A-E432-4EEB-9852-513520E7E361}">
      <dsp:nvSpPr>
        <dsp:cNvPr id="0" name=""/>
        <dsp:cNvSpPr/>
      </dsp:nvSpPr>
      <dsp:spPr>
        <a:xfrm>
          <a:off x="3027521" y="609099"/>
          <a:ext cx="2812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3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0342" y="653259"/>
        <a:ext cx="15591" cy="3121"/>
      </dsp:txXfrm>
    </dsp:sp>
    <dsp:sp modelId="{4B34EAAC-D7F7-4CEB-8A69-4F5E0B3C8C78}">
      <dsp:nvSpPr>
        <dsp:cNvPr id="0" name=""/>
        <dsp:cNvSpPr/>
      </dsp:nvSpPr>
      <dsp:spPr>
        <a:xfrm>
          <a:off x="1673526" y="248081"/>
          <a:ext cx="1355795" cy="81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35" tIns="69735" rIns="66435" bIns="69735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Processing 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–Null Value interpolation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Outlier detection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-Normalization (</a:t>
          </a:r>
          <a:r>
            <a:rPr lang="en-IN" sz="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Minmaxscaler</a:t>
          </a: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1673526" y="248081"/>
        <a:ext cx="1355795" cy="813477"/>
      </dsp:txXfrm>
    </dsp:sp>
    <dsp:sp modelId="{D9A74448-14BA-48CD-A257-A221B79C403E}">
      <dsp:nvSpPr>
        <dsp:cNvPr id="0" name=""/>
        <dsp:cNvSpPr/>
      </dsp:nvSpPr>
      <dsp:spPr>
        <a:xfrm>
          <a:off x="683795" y="1059758"/>
          <a:ext cx="3335256" cy="281232"/>
        </a:xfrm>
        <a:custGeom>
          <a:avLst/>
          <a:gdLst/>
          <a:ahLst/>
          <a:cxnLst/>
          <a:rect l="0" t="0" r="0" b="0"/>
          <a:pathLst>
            <a:path>
              <a:moveTo>
                <a:pt x="3335256" y="0"/>
              </a:moveTo>
              <a:lnTo>
                <a:pt x="3335256" y="157716"/>
              </a:lnTo>
              <a:lnTo>
                <a:pt x="0" y="157716"/>
              </a:lnTo>
              <a:lnTo>
                <a:pt x="0" y="28123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7678" y="1198814"/>
        <a:ext cx="167490" cy="3121"/>
      </dsp:txXfrm>
    </dsp:sp>
    <dsp:sp modelId="{4588BC40-865A-44AF-9367-FB12D2074F21}">
      <dsp:nvSpPr>
        <dsp:cNvPr id="0" name=""/>
        <dsp:cNvSpPr/>
      </dsp:nvSpPr>
      <dsp:spPr>
        <a:xfrm>
          <a:off x="3341154" y="248081"/>
          <a:ext cx="1355795" cy="81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35" tIns="69735" rIns="66435" bIns="69735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Sliding Window Conversion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-Multivariate time series sequence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1154" y="248081"/>
        <a:ext cx="1355795" cy="813477"/>
      </dsp:txXfrm>
    </dsp:sp>
    <dsp:sp modelId="{3A1B7E03-4DD8-41FD-9F46-ED84994D07BD}">
      <dsp:nvSpPr>
        <dsp:cNvPr id="0" name=""/>
        <dsp:cNvSpPr/>
      </dsp:nvSpPr>
      <dsp:spPr>
        <a:xfrm>
          <a:off x="1359893" y="1734410"/>
          <a:ext cx="2812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3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92714" y="1778569"/>
        <a:ext cx="15591" cy="3121"/>
      </dsp:txXfrm>
    </dsp:sp>
    <dsp:sp modelId="{FD3219E2-D7A2-414E-B613-7EC869CC1169}">
      <dsp:nvSpPr>
        <dsp:cNvPr id="0" name=""/>
        <dsp:cNvSpPr/>
      </dsp:nvSpPr>
      <dsp:spPr>
        <a:xfrm>
          <a:off x="5898" y="1373391"/>
          <a:ext cx="1355795" cy="81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35" tIns="69735" rIns="66435" bIns="69735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Training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LSTM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CNN-LSTM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Transformer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(Epochs, Batch size,)</a:t>
          </a:r>
        </a:p>
      </dsp:txBody>
      <dsp:txXfrm>
        <a:off x="5898" y="1373391"/>
        <a:ext cx="1355795" cy="813477"/>
      </dsp:txXfrm>
    </dsp:sp>
    <dsp:sp modelId="{369C31A0-6A8C-415D-B05C-6983B48025F0}">
      <dsp:nvSpPr>
        <dsp:cNvPr id="0" name=""/>
        <dsp:cNvSpPr/>
      </dsp:nvSpPr>
      <dsp:spPr>
        <a:xfrm>
          <a:off x="3027521" y="1734410"/>
          <a:ext cx="2812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3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0342" y="1778569"/>
        <a:ext cx="15591" cy="3121"/>
      </dsp:txXfrm>
    </dsp:sp>
    <dsp:sp modelId="{243CE090-93BB-432B-AA92-E451F3391305}">
      <dsp:nvSpPr>
        <dsp:cNvPr id="0" name=""/>
        <dsp:cNvSpPr/>
      </dsp:nvSpPr>
      <dsp:spPr>
        <a:xfrm>
          <a:off x="1673526" y="1373391"/>
          <a:ext cx="1355795" cy="81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35" tIns="69735" rIns="66435" bIns="69735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Evaluation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-MAE, RMSE metrics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-Comparison across models</a:t>
          </a:r>
        </a:p>
      </dsp:txBody>
      <dsp:txXfrm>
        <a:off x="1673526" y="1373391"/>
        <a:ext cx="1355795" cy="813477"/>
      </dsp:txXfrm>
    </dsp:sp>
    <dsp:sp modelId="{B6250802-A8EB-4FA4-AA9C-143FD83B1FFC}">
      <dsp:nvSpPr>
        <dsp:cNvPr id="0" name=""/>
        <dsp:cNvSpPr/>
      </dsp:nvSpPr>
      <dsp:spPr>
        <a:xfrm>
          <a:off x="683795" y="2185068"/>
          <a:ext cx="3335256" cy="281232"/>
        </a:xfrm>
        <a:custGeom>
          <a:avLst/>
          <a:gdLst/>
          <a:ahLst/>
          <a:cxnLst/>
          <a:rect l="0" t="0" r="0" b="0"/>
          <a:pathLst>
            <a:path>
              <a:moveTo>
                <a:pt x="3335256" y="0"/>
              </a:moveTo>
              <a:lnTo>
                <a:pt x="3335256" y="157716"/>
              </a:lnTo>
              <a:lnTo>
                <a:pt x="0" y="157716"/>
              </a:lnTo>
              <a:lnTo>
                <a:pt x="0" y="28123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7678" y="2324124"/>
        <a:ext cx="167490" cy="3121"/>
      </dsp:txXfrm>
    </dsp:sp>
    <dsp:sp modelId="{AF7F80AC-9414-49BF-B739-4395F136434B}">
      <dsp:nvSpPr>
        <dsp:cNvPr id="0" name=""/>
        <dsp:cNvSpPr/>
      </dsp:nvSpPr>
      <dsp:spPr>
        <a:xfrm>
          <a:off x="3341154" y="1373391"/>
          <a:ext cx="1355795" cy="81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35" tIns="69735" rIns="66435" bIns="69735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Chaos-1 Testing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Inject Random resource spikes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-Validation Prediction stability</a:t>
          </a:r>
          <a:endParaRPr lang="en-US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1154" y="1373391"/>
        <a:ext cx="1355795" cy="813477"/>
      </dsp:txXfrm>
    </dsp:sp>
    <dsp:sp modelId="{A215A22F-A309-40FF-A72E-183B9C739B9F}">
      <dsp:nvSpPr>
        <dsp:cNvPr id="0" name=""/>
        <dsp:cNvSpPr/>
      </dsp:nvSpPr>
      <dsp:spPr>
        <a:xfrm>
          <a:off x="5898" y="2498701"/>
          <a:ext cx="1355795" cy="81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35" tIns="69735" rIns="66435" bIns="69735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Output Generation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Excel export: Actual vs predicted</a:t>
          </a:r>
          <a:br>
            <a:rPr lang="en-IN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Power BI dashboard, Forecast trends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98" y="2498701"/>
        <a:ext cx="1355795" cy="8134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5461D-41D5-4222-84D5-9E373C650A45}">
      <dsp:nvSpPr>
        <dsp:cNvPr id="0" name=""/>
        <dsp:cNvSpPr/>
      </dsp:nvSpPr>
      <dsp:spPr>
        <a:xfrm>
          <a:off x="539353" y="1577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LSTM Model</a:t>
          </a:r>
          <a:endParaRPr lang="en-US" sz="900" kern="1200"/>
        </a:p>
      </dsp:txBody>
      <dsp:txXfrm>
        <a:off x="539353" y="1577"/>
        <a:ext cx="1166812" cy="700087"/>
      </dsp:txXfrm>
    </dsp:sp>
    <dsp:sp modelId="{BCDF22A7-58A8-4027-BC17-A1A33B6D68B1}">
      <dsp:nvSpPr>
        <dsp:cNvPr id="0" name=""/>
        <dsp:cNvSpPr/>
      </dsp:nvSpPr>
      <dsp:spPr>
        <a:xfrm>
          <a:off x="1822846" y="1577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Captured long-term patterns in resource usage, especially effective for CPU trends</a:t>
          </a:r>
          <a:endParaRPr lang="en-US" sz="900" kern="1200"/>
        </a:p>
      </dsp:txBody>
      <dsp:txXfrm>
        <a:off x="1822846" y="1577"/>
        <a:ext cx="1166812" cy="700087"/>
      </dsp:txXfrm>
    </dsp:sp>
    <dsp:sp modelId="{0B807177-D1C9-4936-B79C-0687100706E4}">
      <dsp:nvSpPr>
        <dsp:cNvPr id="0" name=""/>
        <dsp:cNvSpPr/>
      </dsp:nvSpPr>
      <dsp:spPr>
        <a:xfrm>
          <a:off x="3106340" y="1577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Slight underperformance during sudden demand spikes</a:t>
          </a:r>
          <a:endParaRPr lang="en-US" sz="900" kern="1200"/>
        </a:p>
      </dsp:txBody>
      <dsp:txXfrm>
        <a:off x="3106340" y="1577"/>
        <a:ext cx="1166812" cy="700087"/>
      </dsp:txXfrm>
    </dsp:sp>
    <dsp:sp modelId="{5BFF70F9-C935-4876-85E6-4C8BC92F283B}">
      <dsp:nvSpPr>
        <dsp:cNvPr id="0" name=""/>
        <dsp:cNvSpPr/>
      </dsp:nvSpPr>
      <dsp:spPr>
        <a:xfrm>
          <a:off x="4389834" y="1577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MAE (CPU):</a:t>
          </a:r>
          <a:r>
            <a:rPr lang="en-IN" sz="900" kern="1200"/>
            <a:t> 0.042 | </a:t>
          </a:r>
          <a:r>
            <a:rPr lang="en-IN" sz="900" b="1" kern="1200"/>
            <a:t>RMSE (Memory):</a:t>
          </a:r>
          <a:r>
            <a:rPr lang="en-IN" sz="900" kern="1200"/>
            <a:t> 0.058 | </a:t>
          </a:r>
          <a:r>
            <a:rPr lang="en-IN" sz="900" b="1" kern="1200"/>
            <a:t>MAPE (Storage):</a:t>
          </a:r>
          <a:r>
            <a:rPr lang="en-IN" sz="900" kern="1200"/>
            <a:t> 6.3%</a:t>
          </a:r>
          <a:endParaRPr lang="en-US" sz="900" kern="1200"/>
        </a:p>
      </dsp:txBody>
      <dsp:txXfrm>
        <a:off x="4389834" y="1577"/>
        <a:ext cx="1166812" cy="700087"/>
      </dsp:txXfrm>
    </dsp:sp>
    <dsp:sp modelId="{CFD10F4A-3453-42CD-AA16-ED73B5755619}">
      <dsp:nvSpPr>
        <dsp:cNvPr id="0" name=""/>
        <dsp:cNvSpPr/>
      </dsp:nvSpPr>
      <dsp:spPr>
        <a:xfrm>
          <a:off x="539353" y="818346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CNN-LSTM Model</a:t>
          </a:r>
          <a:endParaRPr lang="en-US" sz="900" kern="1200"/>
        </a:p>
      </dsp:txBody>
      <dsp:txXfrm>
        <a:off x="539353" y="818346"/>
        <a:ext cx="1166812" cy="700087"/>
      </dsp:txXfrm>
    </dsp:sp>
    <dsp:sp modelId="{853C5256-AF6B-4FDC-B42A-7839B46A49AB}">
      <dsp:nvSpPr>
        <dsp:cNvPr id="0" name=""/>
        <dsp:cNvSpPr/>
      </dsp:nvSpPr>
      <dsp:spPr>
        <a:xfrm>
          <a:off x="1822846" y="818346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Convolutional layers detected workload spikes; LSTM captured sequences</a:t>
          </a:r>
          <a:endParaRPr lang="en-US" sz="900" kern="1200"/>
        </a:p>
      </dsp:txBody>
      <dsp:txXfrm>
        <a:off x="1822846" y="818346"/>
        <a:ext cx="1166812" cy="700087"/>
      </dsp:txXfrm>
    </dsp:sp>
    <dsp:sp modelId="{7C7BFEEC-522A-4F48-9EE9-3C5FC225810A}">
      <dsp:nvSpPr>
        <dsp:cNvPr id="0" name=""/>
        <dsp:cNvSpPr/>
      </dsp:nvSpPr>
      <dsp:spPr>
        <a:xfrm>
          <a:off x="3106340" y="818346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Performed better in predicting RAM &amp; IOPS</a:t>
          </a:r>
          <a:endParaRPr lang="en-US" sz="900" kern="1200"/>
        </a:p>
      </dsp:txBody>
      <dsp:txXfrm>
        <a:off x="3106340" y="818346"/>
        <a:ext cx="1166812" cy="700087"/>
      </dsp:txXfrm>
    </dsp:sp>
    <dsp:sp modelId="{DE487411-AA49-4655-867C-0AFFD42A5516}">
      <dsp:nvSpPr>
        <dsp:cNvPr id="0" name=""/>
        <dsp:cNvSpPr/>
      </dsp:nvSpPr>
      <dsp:spPr>
        <a:xfrm>
          <a:off x="4389834" y="818346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MAE (CPU):</a:t>
          </a:r>
          <a:r>
            <a:rPr lang="en-IN" sz="900" kern="1200"/>
            <a:t> 0.035 | </a:t>
          </a:r>
          <a:r>
            <a:rPr lang="en-IN" sz="900" b="1" kern="1200"/>
            <a:t>RMSE (Memory):</a:t>
          </a:r>
          <a:r>
            <a:rPr lang="en-IN" sz="900" kern="1200"/>
            <a:t> 0.044 | </a:t>
          </a:r>
          <a:r>
            <a:rPr lang="en-IN" sz="900" b="1" kern="1200"/>
            <a:t>MAPE (Storage):</a:t>
          </a:r>
          <a:r>
            <a:rPr lang="en-IN" sz="900" kern="1200"/>
            <a:t> 5.1%</a:t>
          </a:r>
          <a:endParaRPr lang="en-US" sz="900" kern="1200"/>
        </a:p>
      </dsp:txBody>
      <dsp:txXfrm>
        <a:off x="4389834" y="818346"/>
        <a:ext cx="1166812" cy="700087"/>
      </dsp:txXfrm>
    </dsp:sp>
    <dsp:sp modelId="{748EB146-CBFF-4F3F-8AC4-2636A2D6BD02}">
      <dsp:nvSpPr>
        <dsp:cNvPr id="0" name=""/>
        <dsp:cNvSpPr/>
      </dsp:nvSpPr>
      <dsp:spPr>
        <a:xfrm>
          <a:off x="539353" y="1635115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Transformer Model</a:t>
          </a:r>
          <a:endParaRPr lang="en-US" sz="900" kern="1200"/>
        </a:p>
      </dsp:txBody>
      <dsp:txXfrm>
        <a:off x="539353" y="1635115"/>
        <a:ext cx="1166812" cy="700087"/>
      </dsp:txXfrm>
    </dsp:sp>
    <dsp:sp modelId="{AF50490B-00D1-463A-9E9A-31F5196253D0}">
      <dsp:nvSpPr>
        <dsp:cNvPr id="0" name=""/>
        <dsp:cNvSpPr/>
      </dsp:nvSpPr>
      <dsp:spPr>
        <a:xfrm>
          <a:off x="1822846" y="1635115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Outperformed all models via self-attention &amp; positional encoding</a:t>
          </a:r>
          <a:endParaRPr lang="en-US" sz="900" kern="1200"/>
        </a:p>
      </dsp:txBody>
      <dsp:txXfrm>
        <a:off x="1822846" y="1635115"/>
        <a:ext cx="1166812" cy="700087"/>
      </dsp:txXfrm>
    </dsp:sp>
    <dsp:sp modelId="{64B1A859-4661-47D2-89E7-89510D8092F7}">
      <dsp:nvSpPr>
        <dsp:cNvPr id="0" name=""/>
        <dsp:cNvSpPr/>
      </dsp:nvSpPr>
      <dsp:spPr>
        <a:xfrm>
          <a:off x="3106340" y="1635115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Best at handling seasonal trends and sudden fluctuations</a:t>
          </a:r>
          <a:endParaRPr lang="en-US" sz="900" kern="1200"/>
        </a:p>
      </dsp:txBody>
      <dsp:txXfrm>
        <a:off x="3106340" y="1635115"/>
        <a:ext cx="1166812" cy="700087"/>
      </dsp:txXfrm>
    </dsp:sp>
    <dsp:sp modelId="{5A2270BC-63F3-46E6-A664-9115C4C5C101}">
      <dsp:nvSpPr>
        <dsp:cNvPr id="0" name=""/>
        <dsp:cNvSpPr/>
      </dsp:nvSpPr>
      <dsp:spPr>
        <a:xfrm>
          <a:off x="4389834" y="1635115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MAE (CPU):</a:t>
          </a:r>
          <a:r>
            <a:rPr lang="en-IN" sz="900" kern="1200"/>
            <a:t> 0.031 | </a:t>
          </a:r>
          <a:r>
            <a:rPr lang="en-IN" sz="900" b="1" kern="1200"/>
            <a:t>RMSE (Memory):</a:t>
          </a:r>
          <a:r>
            <a:rPr lang="en-IN" sz="900" kern="1200"/>
            <a:t> 0.041 | </a:t>
          </a:r>
          <a:r>
            <a:rPr lang="en-IN" sz="900" b="1" kern="1200"/>
            <a:t>MAPE (Storage):</a:t>
          </a:r>
          <a:r>
            <a:rPr lang="en-IN" sz="900" kern="1200"/>
            <a:t> 4.7%</a:t>
          </a:r>
          <a:endParaRPr lang="en-US" sz="900" kern="1200"/>
        </a:p>
      </dsp:txBody>
      <dsp:txXfrm>
        <a:off x="4389834" y="1635115"/>
        <a:ext cx="1166812" cy="700087"/>
      </dsp:txXfrm>
    </dsp:sp>
    <dsp:sp modelId="{72C79C99-C83F-45EC-8233-BED44A53CFDE}">
      <dsp:nvSpPr>
        <dsp:cNvPr id="0" name=""/>
        <dsp:cNvSpPr/>
      </dsp:nvSpPr>
      <dsp:spPr>
        <a:xfrm>
          <a:off x="539353" y="2451883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Visualization Highlights (Power BI)</a:t>
          </a:r>
          <a:endParaRPr lang="en-US" sz="900" kern="1200"/>
        </a:p>
      </dsp:txBody>
      <dsp:txXfrm>
        <a:off x="539353" y="2451883"/>
        <a:ext cx="1166812" cy="700087"/>
      </dsp:txXfrm>
    </dsp:sp>
    <dsp:sp modelId="{92CE930F-2CFA-4D2F-A521-0EBF10ED575C}">
      <dsp:nvSpPr>
        <dsp:cNvPr id="0" name=""/>
        <dsp:cNvSpPr/>
      </dsp:nvSpPr>
      <dsp:spPr>
        <a:xfrm>
          <a:off x="1822846" y="2451883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Line Graphs:</a:t>
          </a:r>
          <a:r>
            <a:rPr lang="en-IN" sz="900" kern="1200"/>
            <a:t> Actual vs Forecast</a:t>
          </a:r>
          <a:endParaRPr lang="en-US" sz="900" kern="1200"/>
        </a:p>
      </dsp:txBody>
      <dsp:txXfrm>
        <a:off x="1822846" y="2451883"/>
        <a:ext cx="1166812" cy="700087"/>
      </dsp:txXfrm>
    </dsp:sp>
    <dsp:sp modelId="{0DBF4158-802E-4D0B-A8CF-CF18E7A05FF2}">
      <dsp:nvSpPr>
        <dsp:cNvPr id="0" name=""/>
        <dsp:cNvSpPr/>
      </dsp:nvSpPr>
      <dsp:spPr>
        <a:xfrm>
          <a:off x="3106340" y="2451883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Anomaly Flags:</a:t>
          </a:r>
          <a:r>
            <a:rPr lang="en-IN" sz="900" kern="1200"/>
            <a:t> Detected major deviations</a:t>
          </a:r>
          <a:endParaRPr lang="en-US" sz="900" kern="1200"/>
        </a:p>
      </dsp:txBody>
      <dsp:txXfrm>
        <a:off x="3106340" y="2451883"/>
        <a:ext cx="1166812" cy="700087"/>
      </dsp:txXfrm>
    </dsp:sp>
    <dsp:sp modelId="{725EAEB6-1092-4BC7-A3AE-397C797C3411}">
      <dsp:nvSpPr>
        <dsp:cNvPr id="0" name=""/>
        <dsp:cNvSpPr/>
      </dsp:nvSpPr>
      <dsp:spPr>
        <a:xfrm>
          <a:off x="4389834" y="2451883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Slicers:</a:t>
          </a:r>
          <a:r>
            <a:rPr lang="en-IN" sz="900" kern="1200"/>
            <a:t> Time-based filtering</a:t>
          </a:r>
          <a:endParaRPr lang="en-US" sz="900" kern="1200"/>
        </a:p>
      </dsp:txBody>
      <dsp:txXfrm>
        <a:off x="4389834" y="2451883"/>
        <a:ext cx="1166812" cy="700087"/>
      </dsp:txXfrm>
    </dsp:sp>
    <dsp:sp modelId="{B044AF3A-C829-47DD-B172-CACD5F9C4D71}">
      <dsp:nvSpPr>
        <dsp:cNvPr id="0" name=""/>
        <dsp:cNvSpPr/>
      </dsp:nvSpPr>
      <dsp:spPr>
        <a:xfrm>
          <a:off x="2464593" y="3268652"/>
          <a:ext cx="1166812" cy="70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Heatmaps:</a:t>
          </a:r>
          <a:r>
            <a:rPr lang="en-IN" sz="900" kern="1200"/>
            <a:t> Identified high-usage periods</a:t>
          </a:r>
          <a:endParaRPr lang="en-US" sz="900" kern="1200"/>
        </a:p>
      </dsp:txBody>
      <dsp:txXfrm>
        <a:off x="2464593" y="3268652"/>
        <a:ext cx="1166812" cy="7000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B0098-4CD7-417F-931B-6ADDCDAE936C}">
      <dsp:nvSpPr>
        <dsp:cNvPr id="0" name=""/>
        <dsp:cNvSpPr/>
      </dsp:nvSpPr>
      <dsp:spPr>
        <a:xfrm>
          <a:off x="4006" y="213925"/>
          <a:ext cx="1298106" cy="1099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71CA8-7ABA-4B5F-A12E-193C712F4AF2}">
      <dsp:nvSpPr>
        <dsp:cNvPr id="0" name=""/>
        <dsp:cNvSpPr/>
      </dsp:nvSpPr>
      <dsp:spPr>
        <a:xfrm>
          <a:off x="4006" y="1415723"/>
          <a:ext cx="3708874" cy="47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Forecasts exported to Excel</a:t>
          </a:r>
        </a:p>
      </dsp:txBody>
      <dsp:txXfrm>
        <a:off x="4006" y="1415723"/>
        <a:ext cx="3708874" cy="471333"/>
      </dsp:txXfrm>
    </dsp:sp>
    <dsp:sp modelId="{C4FCD847-8D03-4223-9FD9-170C32DFEBEB}">
      <dsp:nvSpPr>
        <dsp:cNvPr id="0" name=""/>
        <dsp:cNvSpPr/>
      </dsp:nvSpPr>
      <dsp:spPr>
        <a:xfrm>
          <a:off x="4006" y="1934507"/>
          <a:ext cx="3708874" cy="65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7B663-D209-4619-B2ED-C9AADF06F29A}">
      <dsp:nvSpPr>
        <dsp:cNvPr id="0" name=""/>
        <dsp:cNvSpPr/>
      </dsp:nvSpPr>
      <dsp:spPr>
        <a:xfrm>
          <a:off x="4361934" y="213925"/>
          <a:ext cx="1298106" cy="1099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5BE36-92B6-4EA5-ACAB-BB84C55A44FD}">
      <dsp:nvSpPr>
        <dsp:cNvPr id="0" name=""/>
        <dsp:cNvSpPr/>
      </dsp:nvSpPr>
      <dsp:spPr>
        <a:xfrm>
          <a:off x="4361934" y="1415723"/>
          <a:ext cx="3708874" cy="47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Power BI dashboards:</a:t>
          </a:r>
        </a:p>
      </dsp:txBody>
      <dsp:txXfrm>
        <a:off x="4361934" y="1415723"/>
        <a:ext cx="3708874" cy="471333"/>
      </dsp:txXfrm>
    </dsp:sp>
    <dsp:sp modelId="{3B1E6C8C-F139-478E-8A08-5AF5EFA60135}">
      <dsp:nvSpPr>
        <dsp:cNvPr id="0" name=""/>
        <dsp:cNvSpPr/>
      </dsp:nvSpPr>
      <dsp:spPr>
        <a:xfrm>
          <a:off x="4361934" y="1934507"/>
          <a:ext cx="3708874" cy="65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CPU, RAM, Storage trends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KPIs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Monthly/Yearly slicers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Actual vs. Forecast views</a:t>
          </a:r>
        </a:p>
      </dsp:txBody>
      <dsp:txXfrm>
        <a:off x="4361934" y="1934507"/>
        <a:ext cx="3708874" cy="6519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CDF9A-AD62-452E-BB64-63DFB19A6315}">
      <dsp:nvSpPr>
        <dsp:cNvPr id="0" name=""/>
        <dsp:cNvSpPr/>
      </dsp:nvSpPr>
      <dsp:spPr>
        <a:xfrm>
          <a:off x="164279" y="487604"/>
          <a:ext cx="1311111" cy="1311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CA76A-40CE-4E8E-92F5-773EB9F50035}">
      <dsp:nvSpPr>
        <dsp:cNvPr id="0" name=""/>
        <dsp:cNvSpPr/>
      </dsp:nvSpPr>
      <dsp:spPr>
        <a:xfrm>
          <a:off x="439612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BB2E-9FE7-4C20-B320-7F469CFD3E17}">
      <dsp:nvSpPr>
        <dsp:cNvPr id="0" name=""/>
        <dsp:cNvSpPr/>
      </dsp:nvSpPr>
      <dsp:spPr>
        <a:xfrm>
          <a:off x="1756343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Simulates resource fluctuation</a:t>
          </a:r>
        </a:p>
      </dsp:txBody>
      <dsp:txXfrm>
        <a:off x="1756343" y="487604"/>
        <a:ext cx="3090478" cy="1311111"/>
      </dsp:txXfrm>
    </dsp:sp>
    <dsp:sp modelId="{FACCF173-3905-4F53-BE23-D074251C715F}">
      <dsp:nvSpPr>
        <dsp:cNvPr id="0" name=""/>
        <dsp:cNvSpPr/>
      </dsp:nvSpPr>
      <dsp:spPr>
        <a:xfrm>
          <a:off x="5385314" y="487604"/>
          <a:ext cx="1311111" cy="1311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1D305-EFF9-4D20-98CB-C911ABFC557F}">
      <dsp:nvSpPr>
        <dsp:cNvPr id="0" name=""/>
        <dsp:cNvSpPr/>
      </dsp:nvSpPr>
      <dsp:spPr>
        <a:xfrm>
          <a:off x="5660647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7037C-F6B0-4D9B-BFCD-7E800F9446D1}">
      <dsp:nvSpPr>
        <dsp:cNvPr id="0" name=""/>
        <dsp:cNvSpPr/>
      </dsp:nvSpPr>
      <dsp:spPr>
        <a:xfrm>
          <a:off x="6977378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Evaluates model robustness</a:t>
          </a:r>
        </a:p>
      </dsp:txBody>
      <dsp:txXfrm>
        <a:off x="6977378" y="487604"/>
        <a:ext cx="3090478" cy="1311111"/>
      </dsp:txXfrm>
    </dsp:sp>
    <dsp:sp modelId="{A9D4AA75-5094-48B8-A9C4-556C36C071AC}">
      <dsp:nvSpPr>
        <dsp:cNvPr id="0" name=""/>
        <dsp:cNvSpPr/>
      </dsp:nvSpPr>
      <dsp:spPr>
        <a:xfrm>
          <a:off x="164279" y="2535539"/>
          <a:ext cx="1311111" cy="1311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94ABF-548F-44CA-BFF6-BA9EB66E029D}">
      <dsp:nvSpPr>
        <dsp:cNvPr id="0" name=""/>
        <dsp:cNvSpPr/>
      </dsp:nvSpPr>
      <dsp:spPr>
        <a:xfrm>
          <a:off x="439612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DB30A-ED86-4F26-9555-9339103C17C2}">
      <dsp:nvSpPr>
        <dsp:cNvPr id="0" name=""/>
        <dsp:cNvSpPr/>
      </dsp:nvSpPr>
      <dsp:spPr>
        <a:xfrm>
          <a:off x="1756343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Model stability during peak/unpredictable loads</a:t>
          </a:r>
        </a:p>
      </dsp:txBody>
      <dsp:txXfrm>
        <a:off x="1756343" y="2535539"/>
        <a:ext cx="3090478" cy="1311111"/>
      </dsp:txXfrm>
    </dsp:sp>
    <dsp:sp modelId="{5323E91B-AC27-4442-A62B-846FCC1C0EDA}">
      <dsp:nvSpPr>
        <dsp:cNvPr id="0" name=""/>
        <dsp:cNvSpPr/>
      </dsp:nvSpPr>
      <dsp:spPr>
        <a:xfrm>
          <a:off x="5385314" y="2535539"/>
          <a:ext cx="1311111" cy="1311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8FA95-71C4-47F2-8592-83B82AD45391}">
      <dsp:nvSpPr>
        <dsp:cNvPr id="0" name=""/>
        <dsp:cNvSpPr/>
      </dsp:nvSpPr>
      <dsp:spPr>
        <a:xfrm>
          <a:off x="5660647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83D24-9F0A-4999-AC16-0A1800FB7C1E}">
      <dsp:nvSpPr>
        <dsp:cNvPr id="0" name=""/>
        <dsp:cNvSpPr/>
      </dsp:nvSpPr>
      <dsp:spPr>
        <a:xfrm>
          <a:off x="6977378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Ensures reliability in real-world conditions</a:t>
          </a:r>
        </a:p>
      </dsp:txBody>
      <dsp:txXfrm>
        <a:off x="6977378" y="2535539"/>
        <a:ext cx="3090478" cy="131111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2F98A-43CB-49C1-861A-23E722ABF18B}">
      <dsp:nvSpPr>
        <dsp:cNvPr id="0" name=""/>
        <dsp:cNvSpPr/>
      </dsp:nvSpPr>
      <dsp:spPr>
        <a:xfrm>
          <a:off x="0" y="19763"/>
          <a:ext cx="6263640" cy="1292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Mean Absolute Error (MAE)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112" y="82875"/>
        <a:ext cx="6137416" cy="1166626"/>
      </dsp:txXfrm>
    </dsp:sp>
    <dsp:sp modelId="{65FF80C2-F221-4ACC-9433-06C3D3703601}">
      <dsp:nvSpPr>
        <dsp:cNvPr id="0" name=""/>
        <dsp:cNvSpPr/>
      </dsp:nvSpPr>
      <dsp:spPr>
        <a:xfrm>
          <a:off x="0" y="1410533"/>
          <a:ext cx="6263640" cy="12928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Root Mean Square Error (RMSE)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112" y="1473645"/>
        <a:ext cx="6137416" cy="1166626"/>
      </dsp:txXfrm>
    </dsp:sp>
    <dsp:sp modelId="{129E6400-C914-4ED8-BAED-1ECFDB10403F}">
      <dsp:nvSpPr>
        <dsp:cNvPr id="0" name=""/>
        <dsp:cNvSpPr/>
      </dsp:nvSpPr>
      <dsp:spPr>
        <a:xfrm>
          <a:off x="0" y="2801303"/>
          <a:ext cx="6263640" cy="12928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Lower error in CNN-LSTM models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112" y="2864415"/>
        <a:ext cx="6137416" cy="1166626"/>
      </dsp:txXfrm>
    </dsp:sp>
    <dsp:sp modelId="{3033C65F-5817-4464-9A2D-3E6D9C7710B8}">
      <dsp:nvSpPr>
        <dsp:cNvPr id="0" name=""/>
        <dsp:cNvSpPr/>
      </dsp:nvSpPr>
      <dsp:spPr>
        <a:xfrm>
          <a:off x="0" y="4192074"/>
          <a:ext cx="6263640" cy="12928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Exportable performance reports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112" y="4255186"/>
        <a:ext cx="6137416" cy="11666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B57B3-2476-4169-AB30-C63E7B9C5FC5}">
      <dsp:nvSpPr>
        <dsp:cNvPr id="0" name=""/>
        <dsp:cNvSpPr/>
      </dsp:nvSpPr>
      <dsp:spPr>
        <a:xfrm>
          <a:off x="656244" y="0"/>
          <a:ext cx="5338764" cy="533876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67B21-2356-4795-83CD-10084154C865}">
      <dsp:nvSpPr>
        <dsp:cNvPr id="0" name=""/>
        <dsp:cNvSpPr/>
      </dsp:nvSpPr>
      <dsp:spPr>
        <a:xfrm>
          <a:off x="1163427" y="507182"/>
          <a:ext cx="2082117" cy="2082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Hybrid models for accurate forecasting</a:t>
          </a:r>
        </a:p>
      </dsp:txBody>
      <dsp:txXfrm>
        <a:off x="1265068" y="608823"/>
        <a:ext cx="1878835" cy="1878835"/>
      </dsp:txXfrm>
    </dsp:sp>
    <dsp:sp modelId="{E82A9E5F-ECB5-4595-95BE-FDE736373B2B}">
      <dsp:nvSpPr>
        <dsp:cNvPr id="0" name=""/>
        <dsp:cNvSpPr/>
      </dsp:nvSpPr>
      <dsp:spPr>
        <a:xfrm>
          <a:off x="3405707" y="507182"/>
          <a:ext cx="2082117" cy="20821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Power BI dashboard</a:t>
          </a:r>
        </a:p>
      </dsp:txBody>
      <dsp:txXfrm>
        <a:off x="3507348" y="608823"/>
        <a:ext cx="1878835" cy="1878835"/>
      </dsp:txXfrm>
    </dsp:sp>
    <dsp:sp modelId="{47434811-78D3-44A1-9640-9D3A1004CC79}">
      <dsp:nvSpPr>
        <dsp:cNvPr id="0" name=""/>
        <dsp:cNvSpPr/>
      </dsp:nvSpPr>
      <dsp:spPr>
        <a:xfrm>
          <a:off x="1163427" y="2749463"/>
          <a:ext cx="2082117" cy="208211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insights for cloud managers</a:t>
          </a:r>
        </a:p>
      </dsp:txBody>
      <dsp:txXfrm>
        <a:off x="1265068" y="2851104"/>
        <a:ext cx="1878835" cy="1878835"/>
      </dsp:txXfrm>
    </dsp:sp>
    <dsp:sp modelId="{D98E3420-462E-4409-9C7A-F6DE7C4F0F1C}">
      <dsp:nvSpPr>
        <dsp:cNvPr id="0" name=""/>
        <dsp:cNvSpPr/>
      </dsp:nvSpPr>
      <dsp:spPr>
        <a:xfrm>
          <a:off x="3405707" y="2749463"/>
          <a:ext cx="2082117" cy="20821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Scalable framework for future use</a:t>
          </a:r>
        </a:p>
      </dsp:txBody>
      <dsp:txXfrm>
        <a:off x="3507348" y="2851104"/>
        <a:ext cx="1878835" cy="18788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8D3FE-BC0F-41EA-9627-D2AFD4A9E982}">
      <dsp:nvSpPr>
        <dsp:cNvPr id="0" name=""/>
        <dsp:cNvSpPr/>
      </dsp:nvSpPr>
      <dsp:spPr>
        <a:xfrm>
          <a:off x="870955" y="1948"/>
          <a:ext cx="1048675" cy="10486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39C6C-AE67-4E36-9292-985B31162C54}">
      <dsp:nvSpPr>
        <dsp:cNvPr id="0" name=""/>
        <dsp:cNvSpPr/>
      </dsp:nvSpPr>
      <dsp:spPr>
        <a:xfrm>
          <a:off x="1094444" y="225437"/>
          <a:ext cx="601699" cy="6016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3E229-0D1F-4589-838B-BA6EAF8444BC}">
      <dsp:nvSpPr>
        <dsp:cNvPr id="0" name=""/>
        <dsp:cNvSpPr/>
      </dsp:nvSpPr>
      <dsp:spPr>
        <a:xfrm>
          <a:off x="535723" y="1377261"/>
          <a:ext cx="1719140" cy="112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Deep learning improves resource forecasting</a:t>
          </a:r>
        </a:p>
      </dsp:txBody>
      <dsp:txXfrm>
        <a:off x="535723" y="1377261"/>
        <a:ext cx="1719140" cy="1128186"/>
      </dsp:txXfrm>
    </dsp:sp>
    <dsp:sp modelId="{67AFBF9B-1AA1-4184-A42F-A1440FBC7828}">
      <dsp:nvSpPr>
        <dsp:cNvPr id="0" name=""/>
        <dsp:cNvSpPr/>
      </dsp:nvSpPr>
      <dsp:spPr>
        <a:xfrm>
          <a:off x="2890946" y="1948"/>
          <a:ext cx="1048675" cy="10486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4A09E-ED3E-42DF-8BF3-CC40321C00B1}">
      <dsp:nvSpPr>
        <dsp:cNvPr id="0" name=""/>
        <dsp:cNvSpPr/>
      </dsp:nvSpPr>
      <dsp:spPr>
        <a:xfrm>
          <a:off x="3114434" y="225437"/>
          <a:ext cx="601699" cy="6016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8EBC9-77F9-4B6B-89BD-98BF9E20AA0A}">
      <dsp:nvSpPr>
        <dsp:cNvPr id="0" name=""/>
        <dsp:cNvSpPr/>
      </dsp:nvSpPr>
      <dsp:spPr>
        <a:xfrm>
          <a:off x="2555713" y="1377261"/>
          <a:ext cx="1719140" cy="112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Integration into dashboards enhances visibility</a:t>
          </a:r>
        </a:p>
      </dsp:txBody>
      <dsp:txXfrm>
        <a:off x="2555713" y="1377261"/>
        <a:ext cx="1719140" cy="1128186"/>
      </dsp:txXfrm>
    </dsp:sp>
    <dsp:sp modelId="{28432F97-F002-49B5-91C7-0799DEABD03A}">
      <dsp:nvSpPr>
        <dsp:cNvPr id="0" name=""/>
        <dsp:cNvSpPr/>
      </dsp:nvSpPr>
      <dsp:spPr>
        <a:xfrm>
          <a:off x="4910936" y="1948"/>
          <a:ext cx="1048675" cy="10486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CC57C-E843-4354-B14F-6089D539F6F6}">
      <dsp:nvSpPr>
        <dsp:cNvPr id="0" name=""/>
        <dsp:cNvSpPr/>
      </dsp:nvSpPr>
      <dsp:spPr>
        <a:xfrm>
          <a:off x="5134424" y="225437"/>
          <a:ext cx="601699" cy="6016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0B7CC-39BE-4219-9656-783E3CBD8A82}">
      <dsp:nvSpPr>
        <dsp:cNvPr id="0" name=""/>
        <dsp:cNvSpPr/>
      </dsp:nvSpPr>
      <dsp:spPr>
        <a:xfrm>
          <a:off x="4575703" y="1377261"/>
          <a:ext cx="1719140" cy="112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Enables cost savings, SLA adherence</a:t>
          </a:r>
        </a:p>
      </dsp:txBody>
      <dsp:txXfrm>
        <a:off x="4575703" y="1377261"/>
        <a:ext cx="1719140" cy="1128186"/>
      </dsp:txXfrm>
    </dsp:sp>
    <dsp:sp modelId="{81A8D669-D3D3-498A-B1C4-D27D702C8F78}">
      <dsp:nvSpPr>
        <dsp:cNvPr id="0" name=""/>
        <dsp:cNvSpPr/>
      </dsp:nvSpPr>
      <dsp:spPr>
        <a:xfrm>
          <a:off x="2890946" y="2935232"/>
          <a:ext cx="1048675" cy="10486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905E4-A700-445D-AEAB-295649660382}">
      <dsp:nvSpPr>
        <dsp:cNvPr id="0" name=""/>
        <dsp:cNvSpPr/>
      </dsp:nvSpPr>
      <dsp:spPr>
        <a:xfrm>
          <a:off x="3114434" y="3158720"/>
          <a:ext cx="601699" cy="6016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9D5DE-157E-437F-B421-CEDEFC028F6E}">
      <dsp:nvSpPr>
        <dsp:cNvPr id="0" name=""/>
        <dsp:cNvSpPr/>
      </dsp:nvSpPr>
      <dsp:spPr>
        <a:xfrm>
          <a:off x="2555713" y="4310545"/>
          <a:ext cx="1719140" cy="112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Foundation for sustainable cloud operations</a:t>
          </a:r>
        </a:p>
      </dsp:txBody>
      <dsp:txXfrm>
        <a:off x="2555713" y="4310545"/>
        <a:ext cx="1719140" cy="112818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9B208-C635-4911-A03D-BE90E29EC16E}">
      <dsp:nvSpPr>
        <dsp:cNvPr id="0" name=""/>
        <dsp:cNvSpPr/>
      </dsp:nvSpPr>
      <dsp:spPr>
        <a:xfrm>
          <a:off x="1903068" y="36712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8C385-DFE1-4E1F-A5CE-DF768A6DB9F7}">
      <dsp:nvSpPr>
        <dsp:cNvPr id="0" name=""/>
        <dsp:cNvSpPr/>
      </dsp:nvSpPr>
      <dsp:spPr>
        <a:xfrm>
          <a:off x="2371068" y="83512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B44B9-238A-41C2-9D14-62A10C638CD9}">
      <dsp:nvSpPr>
        <dsp:cNvPr id="0" name=""/>
        <dsp:cNvSpPr/>
      </dsp:nvSpPr>
      <dsp:spPr>
        <a:xfrm>
          <a:off x="1201068" y="324712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Thank You!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1068" y="3247128"/>
        <a:ext cx="3600000" cy="720000"/>
      </dsp:txXfrm>
    </dsp:sp>
    <dsp:sp modelId="{EC8A25C9-8B6B-4FB5-9849-AA9E77D6CD26}">
      <dsp:nvSpPr>
        <dsp:cNvPr id="0" name=""/>
        <dsp:cNvSpPr/>
      </dsp:nvSpPr>
      <dsp:spPr>
        <a:xfrm>
          <a:off x="6133068" y="36712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411B4-9178-46FE-9666-389A1E29B7E4}">
      <dsp:nvSpPr>
        <dsp:cNvPr id="0" name=""/>
        <dsp:cNvSpPr/>
      </dsp:nvSpPr>
      <dsp:spPr>
        <a:xfrm>
          <a:off x="6601068" y="83512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E121C-C6F2-432C-95D6-22E936023ABB}">
      <dsp:nvSpPr>
        <dsp:cNvPr id="0" name=""/>
        <dsp:cNvSpPr/>
      </dsp:nvSpPr>
      <dsp:spPr>
        <a:xfrm>
          <a:off x="5431068" y="324712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Questions?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1068" y="324712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682F1-019C-4828-B912-8013051AAFBF}">
      <dsp:nvSpPr>
        <dsp:cNvPr id="0" name=""/>
        <dsp:cNvSpPr/>
      </dsp:nvSpPr>
      <dsp:spPr>
        <a:xfrm>
          <a:off x="264992" y="0"/>
          <a:ext cx="4310916" cy="431091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A5210-44BD-4BAF-A83C-3C67C4CCCC56}">
      <dsp:nvSpPr>
        <dsp:cNvPr id="0" name=""/>
        <dsp:cNvSpPr/>
      </dsp:nvSpPr>
      <dsp:spPr>
        <a:xfrm>
          <a:off x="545202" y="280209"/>
          <a:ext cx="1724366" cy="17243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 adoption &gt; 94% globally</a:t>
          </a:r>
        </a:p>
      </dsp:txBody>
      <dsp:txXfrm>
        <a:off x="629379" y="364386"/>
        <a:ext cx="1556012" cy="1556012"/>
      </dsp:txXfrm>
    </dsp:sp>
    <dsp:sp modelId="{BCDB63BC-8F2A-4A32-B612-0CFF8A6AEB31}">
      <dsp:nvSpPr>
        <dsp:cNvPr id="0" name=""/>
        <dsp:cNvSpPr/>
      </dsp:nvSpPr>
      <dsp:spPr>
        <a:xfrm>
          <a:off x="2571332" y="280209"/>
          <a:ext cx="1724366" cy="17243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over-provisioning leads to 35-40% cost waste</a:t>
          </a:r>
        </a:p>
      </dsp:txBody>
      <dsp:txXfrm>
        <a:off x="2655509" y="364386"/>
        <a:ext cx="1556012" cy="1556012"/>
      </dsp:txXfrm>
    </dsp:sp>
    <dsp:sp modelId="{00931E92-1370-4B04-9A3F-BA3A16DED815}">
      <dsp:nvSpPr>
        <dsp:cNvPr id="0" name=""/>
        <dsp:cNvSpPr/>
      </dsp:nvSpPr>
      <dsp:spPr>
        <a:xfrm>
          <a:off x="545202" y="2306340"/>
          <a:ext cx="1724366" cy="17243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 of elasticity, cost-efficiency, and SLA adherence</a:t>
          </a:r>
        </a:p>
      </dsp:txBody>
      <dsp:txXfrm>
        <a:off x="629379" y="2390517"/>
        <a:ext cx="1556012" cy="1556012"/>
      </dsp:txXfrm>
    </dsp:sp>
    <dsp:sp modelId="{D7C32CA6-BA46-4019-9346-A9BB7C5E5867}">
      <dsp:nvSpPr>
        <dsp:cNvPr id="0" name=""/>
        <dsp:cNvSpPr/>
      </dsp:nvSpPr>
      <dsp:spPr>
        <a:xfrm>
          <a:off x="2571332" y="2306340"/>
          <a:ext cx="1724366" cy="17243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Deep learning as a driver for predictive cloud management</a:t>
          </a:r>
        </a:p>
      </dsp:txBody>
      <dsp:txXfrm>
        <a:off x="2655509" y="2390517"/>
        <a:ext cx="1556012" cy="1556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B54E1-697A-4433-9463-3E2A7CE6706F}">
      <dsp:nvSpPr>
        <dsp:cNvPr id="0" name=""/>
        <dsp:cNvSpPr/>
      </dsp:nvSpPr>
      <dsp:spPr>
        <a:xfrm>
          <a:off x="0" y="42573"/>
          <a:ext cx="4840900" cy="12530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provisioning methods lead to: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Over-provisioning (waste)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Under-provisioning (performance risk)</a:t>
          </a:r>
        </a:p>
      </dsp:txBody>
      <dsp:txXfrm>
        <a:off x="61170" y="103743"/>
        <a:ext cx="4718560" cy="1130729"/>
      </dsp:txXfrm>
    </dsp:sp>
    <dsp:sp modelId="{B441AEF3-140C-41E6-B535-217122ED1DE5}">
      <dsp:nvSpPr>
        <dsp:cNvPr id="0" name=""/>
        <dsp:cNvSpPr/>
      </dsp:nvSpPr>
      <dsp:spPr>
        <a:xfrm>
          <a:off x="0" y="1295643"/>
          <a:ext cx="48409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6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/>
        </a:p>
      </dsp:txBody>
      <dsp:txXfrm>
        <a:off x="0" y="1295643"/>
        <a:ext cx="4840900" cy="397440"/>
      </dsp:txXfrm>
    </dsp:sp>
    <dsp:sp modelId="{A17EACF1-C06D-4DAC-B047-7D372E98CD32}">
      <dsp:nvSpPr>
        <dsp:cNvPr id="0" name=""/>
        <dsp:cNvSpPr/>
      </dsp:nvSpPr>
      <dsp:spPr>
        <a:xfrm>
          <a:off x="0" y="1693083"/>
          <a:ext cx="4840900" cy="125306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Need for dynamic, intelligent forecasting</a:t>
          </a:r>
        </a:p>
      </dsp:txBody>
      <dsp:txXfrm>
        <a:off x="61170" y="1754253"/>
        <a:ext cx="4718560" cy="1130729"/>
      </dsp:txXfrm>
    </dsp:sp>
    <dsp:sp modelId="{AC508F6F-85E9-44E1-8A6E-3521BCDE16B1}">
      <dsp:nvSpPr>
        <dsp:cNvPr id="0" name=""/>
        <dsp:cNvSpPr/>
      </dsp:nvSpPr>
      <dsp:spPr>
        <a:xfrm>
          <a:off x="0" y="3015272"/>
          <a:ext cx="4840900" cy="125306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Gap: Lack of integration between predictive modeling and operational dashboards</a:t>
          </a:r>
        </a:p>
      </dsp:txBody>
      <dsp:txXfrm>
        <a:off x="61170" y="3076442"/>
        <a:ext cx="4718560" cy="11307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042F1-CCB7-4630-8756-13510E69398A}">
      <dsp:nvSpPr>
        <dsp:cNvPr id="0" name=""/>
        <dsp:cNvSpPr/>
      </dsp:nvSpPr>
      <dsp:spPr>
        <a:xfrm>
          <a:off x="157" y="129259"/>
          <a:ext cx="1904363" cy="22852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09" tIns="0" rIns="18810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LSTM, Transformer, and CNN-LSTM models</a:t>
          </a:r>
        </a:p>
      </dsp:txBody>
      <dsp:txXfrm>
        <a:off x="157" y="1043353"/>
        <a:ext cx="1904363" cy="1371141"/>
      </dsp:txXfrm>
    </dsp:sp>
    <dsp:sp modelId="{23F87BA8-0880-4145-A6DD-9994C4AF14BD}">
      <dsp:nvSpPr>
        <dsp:cNvPr id="0" name=""/>
        <dsp:cNvSpPr/>
      </dsp:nvSpPr>
      <dsp:spPr>
        <a:xfrm>
          <a:off x="157" y="129259"/>
          <a:ext cx="1904363" cy="9140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09" tIns="165100" rIns="188109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01</a:t>
          </a:r>
        </a:p>
      </dsp:txBody>
      <dsp:txXfrm>
        <a:off x="157" y="129259"/>
        <a:ext cx="1904363" cy="914094"/>
      </dsp:txXfrm>
    </dsp:sp>
    <dsp:sp modelId="{3709CC83-134E-4238-A699-56CAA0A49538}">
      <dsp:nvSpPr>
        <dsp:cNvPr id="0" name=""/>
        <dsp:cNvSpPr/>
      </dsp:nvSpPr>
      <dsp:spPr>
        <a:xfrm>
          <a:off x="2056869" y="129259"/>
          <a:ext cx="1904363" cy="22852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09" tIns="0" rIns="18810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Forecast future CPU, RAM, and storage demands</a:t>
          </a:r>
        </a:p>
      </dsp:txBody>
      <dsp:txXfrm>
        <a:off x="2056869" y="1043353"/>
        <a:ext cx="1904363" cy="1371141"/>
      </dsp:txXfrm>
    </dsp:sp>
    <dsp:sp modelId="{3A1080E0-B42C-4D99-B727-34791B870A46}">
      <dsp:nvSpPr>
        <dsp:cNvPr id="0" name=""/>
        <dsp:cNvSpPr/>
      </dsp:nvSpPr>
      <dsp:spPr>
        <a:xfrm>
          <a:off x="2056869" y="129259"/>
          <a:ext cx="1904363" cy="9140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09" tIns="165100" rIns="188109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02</a:t>
          </a:r>
        </a:p>
      </dsp:txBody>
      <dsp:txXfrm>
        <a:off x="2056869" y="129259"/>
        <a:ext cx="1904363" cy="914094"/>
      </dsp:txXfrm>
    </dsp:sp>
    <dsp:sp modelId="{C23EBB22-23F9-4E01-8B97-9C087A43F81A}">
      <dsp:nvSpPr>
        <dsp:cNvPr id="0" name=""/>
        <dsp:cNvSpPr/>
      </dsp:nvSpPr>
      <dsp:spPr>
        <a:xfrm>
          <a:off x="4113582" y="129259"/>
          <a:ext cx="1904363" cy="22852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09" tIns="0" rIns="18810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interactive dashboards for cloud operations</a:t>
          </a:r>
        </a:p>
      </dsp:txBody>
      <dsp:txXfrm>
        <a:off x="4113582" y="1043353"/>
        <a:ext cx="1904363" cy="1371141"/>
      </dsp:txXfrm>
    </dsp:sp>
    <dsp:sp modelId="{C09E573A-71FB-44FB-8F96-E17F41C6B1F7}">
      <dsp:nvSpPr>
        <dsp:cNvPr id="0" name=""/>
        <dsp:cNvSpPr/>
      </dsp:nvSpPr>
      <dsp:spPr>
        <a:xfrm>
          <a:off x="4113582" y="129259"/>
          <a:ext cx="1904363" cy="9140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09" tIns="165100" rIns="188109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03</a:t>
          </a:r>
        </a:p>
      </dsp:txBody>
      <dsp:txXfrm>
        <a:off x="4113582" y="129259"/>
        <a:ext cx="1904363" cy="914094"/>
      </dsp:txXfrm>
    </dsp:sp>
    <dsp:sp modelId="{9C029A04-6423-4871-B6F6-1C866A369050}">
      <dsp:nvSpPr>
        <dsp:cNvPr id="0" name=""/>
        <dsp:cNvSpPr/>
      </dsp:nvSpPr>
      <dsp:spPr>
        <a:xfrm>
          <a:off x="6170294" y="129259"/>
          <a:ext cx="1904363" cy="2285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09" tIns="0" rIns="18810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Improve cost efficiency and infrastructure scaling</a:t>
          </a:r>
        </a:p>
      </dsp:txBody>
      <dsp:txXfrm>
        <a:off x="6170294" y="1043353"/>
        <a:ext cx="1904363" cy="1371141"/>
      </dsp:txXfrm>
    </dsp:sp>
    <dsp:sp modelId="{5EF6B500-87DC-4D10-9B3A-C7EEBB2FF60C}">
      <dsp:nvSpPr>
        <dsp:cNvPr id="0" name=""/>
        <dsp:cNvSpPr/>
      </dsp:nvSpPr>
      <dsp:spPr>
        <a:xfrm>
          <a:off x="6170294" y="129259"/>
          <a:ext cx="1904363" cy="9140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09" tIns="165100" rIns="188109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04</a:t>
          </a:r>
        </a:p>
      </dsp:txBody>
      <dsp:txXfrm>
        <a:off x="6170294" y="129259"/>
        <a:ext cx="1904363" cy="914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30099-9C86-4128-8D78-0541C23B5587}">
      <dsp:nvSpPr>
        <dsp:cNvPr id="0" name=""/>
        <dsp:cNvSpPr/>
      </dsp:nvSpPr>
      <dsp:spPr>
        <a:xfrm>
          <a:off x="0" y="92933"/>
          <a:ext cx="6263640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Dataset: VM performance data (CPU, RAM, Storage)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141937"/>
        <a:ext cx="6165632" cy="905852"/>
      </dsp:txXfrm>
    </dsp:sp>
    <dsp:sp modelId="{9691AC0F-267D-44FF-8E0D-706CC151EA3D}">
      <dsp:nvSpPr>
        <dsp:cNvPr id="0" name=""/>
        <dsp:cNvSpPr/>
      </dsp:nvSpPr>
      <dsp:spPr>
        <a:xfrm>
          <a:off x="0" y="1171673"/>
          <a:ext cx="6263640" cy="10038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Tools: Python (</a:t>
          </a:r>
          <a:r>
            <a:rPr lang="en-IN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Keras</a:t>
          </a: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TensorFlow, </a:t>
          </a:r>
          <a:r>
            <a:rPr lang="en-IN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PyTorch</a:t>
          </a: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), Power BI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1220677"/>
        <a:ext cx="6165632" cy="905852"/>
      </dsp:txXfrm>
    </dsp:sp>
    <dsp:sp modelId="{B96BCFA6-05E8-4F2F-B98D-19AA87D80118}">
      <dsp:nvSpPr>
        <dsp:cNvPr id="0" name=""/>
        <dsp:cNvSpPr/>
      </dsp:nvSpPr>
      <dsp:spPr>
        <a:xfrm>
          <a:off x="0" y="2250414"/>
          <a:ext cx="6263640" cy="10038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Focus: Public cloud-based VMs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2299418"/>
        <a:ext cx="6165632" cy="905852"/>
      </dsp:txXfrm>
    </dsp:sp>
    <dsp:sp modelId="{260A7CE4-7F72-4832-94C9-2DC3ABC18E9E}">
      <dsp:nvSpPr>
        <dsp:cNvPr id="0" name=""/>
        <dsp:cNvSpPr/>
      </dsp:nvSpPr>
      <dsp:spPr>
        <a:xfrm>
          <a:off x="0" y="3329154"/>
          <a:ext cx="6263640" cy="10038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Excludes: Cybersecurity, physical infra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3378158"/>
        <a:ext cx="6165632" cy="905852"/>
      </dsp:txXfrm>
    </dsp:sp>
    <dsp:sp modelId="{C7B88986-174A-47C7-ACA0-19F610DC9970}">
      <dsp:nvSpPr>
        <dsp:cNvPr id="0" name=""/>
        <dsp:cNvSpPr/>
      </dsp:nvSpPr>
      <dsp:spPr>
        <a:xfrm>
          <a:off x="0" y="4407894"/>
          <a:ext cx="6263640" cy="10038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output: Forecast reports, anomaly detection, decision insights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4456898"/>
        <a:ext cx="6165632" cy="9058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30099-9C86-4128-8D78-0541C23B5587}">
      <dsp:nvSpPr>
        <dsp:cNvPr id="0" name=""/>
        <dsp:cNvSpPr/>
      </dsp:nvSpPr>
      <dsp:spPr>
        <a:xfrm>
          <a:off x="0" y="320543"/>
          <a:ext cx="6263640" cy="154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LSTM – Long Short Term Memory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391" y="395934"/>
        <a:ext cx="6112858" cy="1393618"/>
      </dsp:txXfrm>
    </dsp:sp>
    <dsp:sp modelId="{9691AC0F-267D-44FF-8E0D-706CC151EA3D}">
      <dsp:nvSpPr>
        <dsp:cNvPr id="0" name=""/>
        <dsp:cNvSpPr/>
      </dsp:nvSpPr>
      <dsp:spPr>
        <a:xfrm>
          <a:off x="0" y="1980143"/>
          <a:ext cx="6263640" cy="1544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CNN-LSTM (Convolutional Neural Networks)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391" y="2055534"/>
        <a:ext cx="6112858" cy="1393618"/>
      </dsp:txXfrm>
    </dsp:sp>
    <dsp:sp modelId="{B96BCFA6-05E8-4F2F-B98D-19AA87D80118}">
      <dsp:nvSpPr>
        <dsp:cNvPr id="0" name=""/>
        <dsp:cNvSpPr/>
      </dsp:nvSpPr>
      <dsp:spPr>
        <a:xfrm>
          <a:off x="0" y="3592926"/>
          <a:ext cx="6263640" cy="1544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Transformer Model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391" y="3668317"/>
        <a:ext cx="6112858" cy="1393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C076B-F481-48B5-BC12-5F20C5A7966E}">
      <dsp:nvSpPr>
        <dsp:cNvPr id="0" name=""/>
        <dsp:cNvSpPr/>
      </dsp:nvSpPr>
      <dsp:spPr>
        <a:xfrm>
          <a:off x="1225372" y="811308"/>
          <a:ext cx="2504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42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3560" y="855621"/>
        <a:ext cx="14051" cy="2813"/>
      </dsp:txXfrm>
    </dsp:sp>
    <dsp:sp modelId="{30A04882-9842-46DD-ABD0-B49FFA7AC43E}">
      <dsp:nvSpPr>
        <dsp:cNvPr id="0" name=""/>
        <dsp:cNvSpPr/>
      </dsp:nvSpPr>
      <dsp:spPr>
        <a:xfrm>
          <a:off x="5315" y="490471"/>
          <a:ext cx="1221857" cy="7331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872" tIns="62846" rIns="59872" bIns="628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LSTM captures sequential dependencies</a:t>
          </a:r>
        </a:p>
      </dsp:txBody>
      <dsp:txXfrm>
        <a:off x="5315" y="490471"/>
        <a:ext cx="1221857" cy="733114"/>
      </dsp:txXfrm>
    </dsp:sp>
    <dsp:sp modelId="{FF9690D9-4B56-4B2D-A138-1AD6C9674CDE}">
      <dsp:nvSpPr>
        <dsp:cNvPr id="0" name=""/>
        <dsp:cNvSpPr/>
      </dsp:nvSpPr>
      <dsp:spPr>
        <a:xfrm>
          <a:off x="2728257" y="811308"/>
          <a:ext cx="2504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42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6445" y="855621"/>
        <a:ext cx="14051" cy="2813"/>
      </dsp:txXfrm>
    </dsp:sp>
    <dsp:sp modelId="{D2335775-7274-4EF4-A0AA-4AFB10B8512C}">
      <dsp:nvSpPr>
        <dsp:cNvPr id="0" name=""/>
        <dsp:cNvSpPr/>
      </dsp:nvSpPr>
      <dsp:spPr>
        <a:xfrm>
          <a:off x="1508199" y="490471"/>
          <a:ext cx="1221857" cy="7331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872" tIns="62846" rIns="59872" bIns="6284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Forecasting based on past behavior</a:t>
          </a:r>
        </a:p>
      </dsp:txBody>
      <dsp:txXfrm>
        <a:off x="1508199" y="490471"/>
        <a:ext cx="1221857" cy="733114"/>
      </dsp:txXfrm>
    </dsp:sp>
    <dsp:sp modelId="{3A784781-973C-4D9E-8980-94144AA2B0F8}">
      <dsp:nvSpPr>
        <dsp:cNvPr id="0" name=""/>
        <dsp:cNvSpPr/>
      </dsp:nvSpPr>
      <dsp:spPr>
        <a:xfrm>
          <a:off x="616244" y="1221785"/>
          <a:ext cx="3005768" cy="250427"/>
        </a:xfrm>
        <a:custGeom>
          <a:avLst/>
          <a:gdLst/>
          <a:ahLst/>
          <a:cxnLst/>
          <a:rect l="0" t="0" r="0" b="0"/>
          <a:pathLst>
            <a:path>
              <a:moveTo>
                <a:pt x="3005768" y="0"/>
              </a:moveTo>
              <a:lnTo>
                <a:pt x="3005768" y="142313"/>
              </a:lnTo>
              <a:lnTo>
                <a:pt x="0" y="142313"/>
              </a:lnTo>
              <a:lnTo>
                <a:pt x="0" y="25042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3656" y="1345592"/>
        <a:ext cx="150943" cy="2813"/>
      </dsp:txXfrm>
    </dsp:sp>
    <dsp:sp modelId="{24218AC0-4686-4B4C-9CBD-B259055E48B5}">
      <dsp:nvSpPr>
        <dsp:cNvPr id="0" name=""/>
        <dsp:cNvSpPr/>
      </dsp:nvSpPr>
      <dsp:spPr>
        <a:xfrm>
          <a:off x="3011084" y="490471"/>
          <a:ext cx="1221857" cy="7331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872" tIns="62846" rIns="59872" bIns="628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Trained using CPU, RAM, storage trends</a:t>
          </a:r>
        </a:p>
      </dsp:txBody>
      <dsp:txXfrm>
        <a:off x="3011084" y="490471"/>
        <a:ext cx="1221857" cy="733114"/>
      </dsp:txXfrm>
    </dsp:sp>
    <dsp:sp modelId="{5BCCF3F5-D1C0-4D69-956C-403443161572}">
      <dsp:nvSpPr>
        <dsp:cNvPr id="0" name=""/>
        <dsp:cNvSpPr/>
      </dsp:nvSpPr>
      <dsp:spPr>
        <a:xfrm>
          <a:off x="1225372" y="1825449"/>
          <a:ext cx="2504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42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3560" y="1869763"/>
        <a:ext cx="14051" cy="2813"/>
      </dsp:txXfrm>
    </dsp:sp>
    <dsp:sp modelId="{7B1852AB-4479-4192-85FC-637E74E0059B}">
      <dsp:nvSpPr>
        <dsp:cNvPr id="0" name=""/>
        <dsp:cNvSpPr/>
      </dsp:nvSpPr>
      <dsp:spPr>
        <a:xfrm>
          <a:off x="5315" y="1504612"/>
          <a:ext cx="1221857" cy="7331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872" tIns="62846" rIns="59872" bIns="628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Optimized with Adam, MSE</a:t>
          </a:r>
        </a:p>
      </dsp:txBody>
      <dsp:txXfrm>
        <a:off x="5315" y="1504612"/>
        <a:ext cx="1221857" cy="733114"/>
      </dsp:txXfrm>
    </dsp:sp>
    <dsp:sp modelId="{08E62B24-6D10-4513-B7B3-F51E581D3961}">
      <dsp:nvSpPr>
        <dsp:cNvPr id="0" name=""/>
        <dsp:cNvSpPr/>
      </dsp:nvSpPr>
      <dsp:spPr>
        <a:xfrm>
          <a:off x="1508199" y="1504612"/>
          <a:ext cx="1221857" cy="7331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872" tIns="62846" rIns="59872" bIns="628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Output: Predicted resource usage</a:t>
          </a:r>
        </a:p>
      </dsp:txBody>
      <dsp:txXfrm>
        <a:off x="1508199" y="1504612"/>
        <a:ext cx="1221857" cy="7331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B25AA-E631-47AE-9479-FC5A737AAB0F}">
      <dsp:nvSpPr>
        <dsp:cNvPr id="0" name=""/>
        <dsp:cNvSpPr/>
      </dsp:nvSpPr>
      <dsp:spPr>
        <a:xfrm>
          <a:off x="67224" y="872707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1C1DB-D1D5-41BA-8E9D-CAA007627625}">
      <dsp:nvSpPr>
        <dsp:cNvPr id="0" name=""/>
        <dsp:cNvSpPr/>
      </dsp:nvSpPr>
      <dsp:spPr>
        <a:xfrm>
          <a:off x="194232" y="999715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AAF69-8DFB-4370-87D3-1DBB4E1D5686}">
      <dsp:nvSpPr>
        <dsp:cNvPr id="0" name=""/>
        <dsp:cNvSpPr/>
      </dsp:nvSpPr>
      <dsp:spPr>
        <a:xfrm>
          <a:off x="801624" y="87270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 layers: Feature extraction</a:t>
          </a:r>
        </a:p>
      </dsp:txBody>
      <dsp:txXfrm>
        <a:off x="801624" y="872707"/>
        <a:ext cx="1425599" cy="604800"/>
      </dsp:txXfrm>
    </dsp:sp>
    <dsp:sp modelId="{5630DAD9-95E1-42C0-A9C4-EC6B9C08FCEA}">
      <dsp:nvSpPr>
        <dsp:cNvPr id="0" name=""/>
        <dsp:cNvSpPr/>
      </dsp:nvSpPr>
      <dsp:spPr>
        <a:xfrm>
          <a:off x="2475624" y="872707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59FE9-449B-4CC2-BEB4-0F6FC7CA20E0}">
      <dsp:nvSpPr>
        <dsp:cNvPr id="0" name=""/>
        <dsp:cNvSpPr/>
      </dsp:nvSpPr>
      <dsp:spPr>
        <a:xfrm>
          <a:off x="2602632" y="999715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F4982-5524-4393-9892-DAEBD4BF3A55}">
      <dsp:nvSpPr>
        <dsp:cNvPr id="0" name=""/>
        <dsp:cNvSpPr/>
      </dsp:nvSpPr>
      <dsp:spPr>
        <a:xfrm>
          <a:off x="3210024" y="87270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LSTM layers: Sequential modeling</a:t>
          </a:r>
        </a:p>
      </dsp:txBody>
      <dsp:txXfrm>
        <a:off x="3210024" y="872707"/>
        <a:ext cx="1425599" cy="604800"/>
      </dsp:txXfrm>
    </dsp:sp>
    <dsp:sp modelId="{7107C849-64F2-4E99-AC69-1000B7D628EF}">
      <dsp:nvSpPr>
        <dsp:cNvPr id="0" name=""/>
        <dsp:cNvSpPr/>
      </dsp:nvSpPr>
      <dsp:spPr>
        <a:xfrm>
          <a:off x="67224" y="2082752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31235-D5A4-491E-A098-B41D05644617}">
      <dsp:nvSpPr>
        <dsp:cNvPr id="0" name=""/>
        <dsp:cNvSpPr/>
      </dsp:nvSpPr>
      <dsp:spPr>
        <a:xfrm>
          <a:off x="194232" y="2209760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591B9-43FE-47E2-8418-21CCBF43B5FF}">
      <dsp:nvSpPr>
        <dsp:cNvPr id="0" name=""/>
        <dsp:cNvSpPr/>
      </dsp:nvSpPr>
      <dsp:spPr>
        <a:xfrm>
          <a:off x="801624" y="2082752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Robust to anomaly spikes</a:t>
          </a:r>
        </a:p>
      </dsp:txBody>
      <dsp:txXfrm>
        <a:off x="801624" y="2082752"/>
        <a:ext cx="1425599" cy="604800"/>
      </dsp:txXfrm>
    </dsp:sp>
    <dsp:sp modelId="{C099B231-2155-4622-A929-8058E8CF8599}">
      <dsp:nvSpPr>
        <dsp:cNvPr id="0" name=""/>
        <dsp:cNvSpPr/>
      </dsp:nvSpPr>
      <dsp:spPr>
        <a:xfrm>
          <a:off x="2475624" y="2082752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89EBC-3AE0-46E6-9EFC-741EA72D2D67}">
      <dsp:nvSpPr>
        <dsp:cNvPr id="0" name=""/>
        <dsp:cNvSpPr/>
      </dsp:nvSpPr>
      <dsp:spPr>
        <a:xfrm>
          <a:off x="2602632" y="2209760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8EA12-A420-4D85-B117-3C2FEC965804}">
      <dsp:nvSpPr>
        <dsp:cNvPr id="0" name=""/>
        <dsp:cNvSpPr/>
      </dsp:nvSpPr>
      <dsp:spPr>
        <a:xfrm>
          <a:off x="3210024" y="2082752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Best performance in hybrid workloads</a:t>
          </a:r>
        </a:p>
      </dsp:txBody>
      <dsp:txXfrm>
        <a:off x="3210024" y="2082752"/>
        <a:ext cx="1425599" cy="604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02711-86BF-4457-8284-4639A5298972}">
      <dsp:nvSpPr>
        <dsp:cNvPr id="0" name=""/>
        <dsp:cNvSpPr/>
      </dsp:nvSpPr>
      <dsp:spPr>
        <a:xfrm>
          <a:off x="2168644" y="428212"/>
          <a:ext cx="33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35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5275" y="472120"/>
        <a:ext cx="18097" cy="3623"/>
      </dsp:txXfrm>
    </dsp:sp>
    <dsp:sp modelId="{58CE01C0-E39B-4949-A093-1A03D3B81983}">
      <dsp:nvSpPr>
        <dsp:cNvPr id="0" name=""/>
        <dsp:cNvSpPr/>
      </dsp:nvSpPr>
      <dsp:spPr>
        <a:xfrm>
          <a:off x="596712" y="1812"/>
          <a:ext cx="1573732" cy="944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4" tIns="80945" rIns="77114" bIns="809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Collection</a:t>
          </a:r>
          <a:endParaRPr lang="en-US" sz="1600" kern="1200" dirty="0"/>
        </a:p>
      </dsp:txBody>
      <dsp:txXfrm>
        <a:off x="596712" y="1812"/>
        <a:ext cx="1573732" cy="944239"/>
      </dsp:txXfrm>
    </dsp:sp>
    <dsp:sp modelId="{D6E71E0A-E432-4EEB-9852-513520E7E361}">
      <dsp:nvSpPr>
        <dsp:cNvPr id="0" name=""/>
        <dsp:cNvSpPr/>
      </dsp:nvSpPr>
      <dsp:spPr>
        <a:xfrm>
          <a:off x="1383578" y="944252"/>
          <a:ext cx="1935690" cy="331358"/>
        </a:xfrm>
        <a:custGeom>
          <a:avLst/>
          <a:gdLst/>
          <a:ahLst/>
          <a:cxnLst/>
          <a:rect l="0" t="0" r="0" b="0"/>
          <a:pathLst>
            <a:path>
              <a:moveTo>
                <a:pt x="1935690" y="0"/>
              </a:moveTo>
              <a:lnTo>
                <a:pt x="1935690" y="182779"/>
              </a:lnTo>
              <a:lnTo>
                <a:pt x="0" y="182779"/>
              </a:lnTo>
              <a:lnTo>
                <a:pt x="0" y="33135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2192" y="1108119"/>
        <a:ext cx="98462" cy="3623"/>
      </dsp:txXfrm>
    </dsp:sp>
    <dsp:sp modelId="{4B34EAAC-D7F7-4CEB-8A69-4F5E0B3C8C78}">
      <dsp:nvSpPr>
        <dsp:cNvPr id="0" name=""/>
        <dsp:cNvSpPr/>
      </dsp:nvSpPr>
      <dsp:spPr>
        <a:xfrm>
          <a:off x="2532403" y="1812"/>
          <a:ext cx="1573732" cy="944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4" tIns="80945" rIns="77114" bIns="809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Processing (cleaning, normalization)</a:t>
          </a:r>
          <a:endParaRPr lang="en-US" sz="1600" kern="1200" dirty="0"/>
        </a:p>
      </dsp:txBody>
      <dsp:txXfrm>
        <a:off x="2532403" y="1812"/>
        <a:ext cx="1573732" cy="944239"/>
      </dsp:txXfrm>
    </dsp:sp>
    <dsp:sp modelId="{D9A74448-14BA-48CD-A257-A221B79C403E}">
      <dsp:nvSpPr>
        <dsp:cNvPr id="0" name=""/>
        <dsp:cNvSpPr/>
      </dsp:nvSpPr>
      <dsp:spPr>
        <a:xfrm>
          <a:off x="2168644" y="1734410"/>
          <a:ext cx="33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35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5275" y="1778318"/>
        <a:ext cx="18097" cy="3623"/>
      </dsp:txXfrm>
    </dsp:sp>
    <dsp:sp modelId="{4588BC40-865A-44AF-9367-FB12D2074F21}">
      <dsp:nvSpPr>
        <dsp:cNvPr id="0" name=""/>
        <dsp:cNvSpPr/>
      </dsp:nvSpPr>
      <dsp:spPr>
        <a:xfrm>
          <a:off x="596712" y="1308010"/>
          <a:ext cx="1573732" cy="944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4" tIns="80945" rIns="77114" bIns="809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Model Training (LSTM, Transformer, CNN-LSTM)</a:t>
          </a:r>
          <a:endParaRPr lang="en-US" sz="1600" kern="1200" dirty="0"/>
        </a:p>
      </dsp:txBody>
      <dsp:txXfrm>
        <a:off x="596712" y="1308010"/>
        <a:ext cx="1573732" cy="944239"/>
      </dsp:txXfrm>
    </dsp:sp>
    <dsp:sp modelId="{3A1B7E03-4DD8-41FD-9F46-ED84994D07BD}">
      <dsp:nvSpPr>
        <dsp:cNvPr id="0" name=""/>
        <dsp:cNvSpPr/>
      </dsp:nvSpPr>
      <dsp:spPr>
        <a:xfrm>
          <a:off x="1383578" y="2250449"/>
          <a:ext cx="1935690" cy="331358"/>
        </a:xfrm>
        <a:custGeom>
          <a:avLst/>
          <a:gdLst/>
          <a:ahLst/>
          <a:cxnLst/>
          <a:rect l="0" t="0" r="0" b="0"/>
          <a:pathLst>
            <a:path>
              <a:moveTo>
                <a:pt x="1935690" y="0"/>
              </a:moveTo>
              <a:lnTo>
                <a:pt x="1935690" y="182779"/>
              </a:lnTo>
              <a:lnTo>
                <a:pt x="0" y="182779"/>
              </a:lnTo>
              <a:lnTo>
                <a:pt x="0" y="33135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2192" y="2414317"/>
        <a:ext cx="98462" cy="3623"/>
      </dsp:txXfrm>
    </dsp:sp>
    <dsp:sp modelId="{FD3219E2-D7A2-414E-B613-7EC869CC1169}">
      <dsp:nvSpPr>
        <dsp:cNvPr id="0" name=""/>
        <dsp:cNvSpPr/>
      </dsp:nvSpPr>
      <dsp:spPr>
        <a:xfrm>
          <a:off x="2532403" y="1308010"/>
          <a:ext cx="1573732" cy="944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4" tIns="80945" rIns="77114" bIns="809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Evaluation (MAE, RMSE)</a:t>
          </a:r>
          <a:endParaRPr lang="en-US" sz="1600" kern="1200" dirty="0"/>
        </a:p>
      </dsp:txBody>
      <dsp:txXfrm>
        <a:off x="2532403" y="1308010"/>
        <a:ext cx="1573732" cy="944239"/>
      </dsp:txXfrm>
    </dsp:sp>
    <dsp:sp modelId="{369C31A0-6A8C-415D-B05C-6983B48025F0}">
      <dsp:nvSpPr>
        <dsp:cNvPr id="0" name=""/>
        <dsp:cNvSpPr/>
      </dsp:nvSpPr>
      <dsp:spPr>
        <a:xfrm>
          <a:off x="2168644" y="3040607"/>
          <a:ext cx="33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35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5275" y="3084516"/>
        <a:ext cx="18097" cy="3623"/>
      </dsp:txXfrm>
    </dsp:sp>
    <dsp:sp modelId="{243CE090-93BB-432B-AA92-E451F3391305}">
      <dsp:nvSpPr>
        <dsp:cNvPr id="0" name=""/>
        <dsp:cNvSpPr/>
      </dsp:nvSpPr>
      <dsp:spPr>
        <a:xfrm>
          <a:off x="596712" y="2614207"/>
          <a:ext cx="1573732" cy="944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4" tIns="80945" rIns="77114" bIns="809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Chaos testing for Resilience</a:t>
          </a:r>
        </a:p>
      </dsp:txBody>
      <dsp:txXfrm>
        <a:off x="596712" y="2614207"/>
        <a:ext cx="1573732" cy="944239"/>
      </dsp:txXfrm>
    </dsp:sp>
    <dsp:sp modelId="{AF7F80AC-9414-49BF-B739-4395F136434B}">
      <dsp:nvSpPr>
        <dsp:cNvPr id="0" name=""/>
        <dsp:cNvSpPr/>
      </dsp:nvSpPr>
      <dsp:spPr>
        <a:xfrm>
          <a:off x="2532403" y="2614207"/>
          <a:ext cx="1573732" cy="944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4" tIns="80945" rIns="77114" bIns="809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Dashboard Visualization (Power BI)</a:t>
          </a:r>
          <a:endParaRPr lang="en-US" sz="1600" kern="1200" dirty="0"/>
        </a:p>
      </dsp:txBody>
      <dsp:txXfrm>
        <a:off x="2532403" y="2614207"/>
        <a:ext cx="1573732" cy="944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01B5-6DC3-C23B-0FC3-F2D4B32E6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8156E-4B5F-B44F-3EE7-32D216D1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53C7-88B8-080C-5E49-B2E616F7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043E-D94A-5503-4F97-47AE28D8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69FF7-79C1-A81B-5AAF-595F5414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4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B70F-7155-454D-A60F-FCBA930B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DEC41-36EB-66BD-9ADC-F171730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C6E8-B28E-5791-FD5A-B0AB84E4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3B55-B1B6-182D-D592-EC9989E9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765D-8358-0DE0-2E1A-F200E0F2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7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707F9-BB56-FB57-AFDB-F4538F921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0ED55-1CB0-FE89-93ED-83A944880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062E-87D3-3180-1E3E-4E7F468B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05D8-C844-4B5D-0283-A6ECBB50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7997C-F993-1DAE-CFD0-0490CF14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94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F5DA-3A0B-81C5-4D1D-E765E2AB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C680-1B9D-AAA0-F2FC-73628CF80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7BC9-CF5A-24ED-8634-8294FE1F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6375-97E3-11CC-D0D4-2114203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A76F-3D15-D13B-46E9-E450E439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1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72A7-E976-A6E1-EDCF-B8A3F948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01942-5DC8-0D4A-DE78-79DEA8286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5CBB-58FD-27CE-1FE3-5D6635FD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4EF6B-FDF1-289B-97EB-4B52F363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5216-CF48-208E-B9A9-0BE37D85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7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58FB-5E02-8CD3-F774-3BB17C85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1773-9DDE-E29F-F595-C2C21BA0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01CA4-CAFA-35ED-2BA8-506C6B89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1605B-9DC4-6B36-67D2-40588D92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F6117-CF52-F04F-68F0-14160775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C9C47-78A3-E279-4B59-60707F48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A4DE-B4E5-DA07-5991-75D3458E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2A87-579F-10F3-FF2B-77C5AAB5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56717-47D8-E691-48F7-6C29DCEDF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EFCE7-DD1E-9E6A-7846-9108ED99F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38083-B0DF-E265-C66B-FEF402293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6E30A-79FD-FCA6-BF29-B5FED2E7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38BCC-5B30-6D57-4E34-27BE1AE1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394BF-D12A-0C50-D0BE-E01F6660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0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E9E7-07E0-5AD6-80DE-152C5C45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BABC2-C276-7FE6-BBB6-7FA8E617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43FD4-76A9-7AD4-33A1-7A044A8E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55F99-5632-6A78-58DB-785D318B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59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7D5FA-EB1E-7687-DDB4-1DE985D1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D775C-3F23-60CC-47A4-8EF14B63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E613D-51F3-F859-D73F-E2104F36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2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49C3-CA12-56F0-6BA2-90F3F20B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D694-717B-8791-7C66-0F8FD306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B63AF-8CA6-004C-8B0D-EFA536E8C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3BF95-86AD-236B-83BD-6237B61C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59B85-0F74-7750-6405-2EE8357C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B9E65-C150-BA3B-D5C5-57BDCAB3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17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586E-76DA-9145-1F06-19357E4D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7BFABF-26E6-D3C3-29CB-07F51B550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6EEF5-347F-D63E-244C-527F02B65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96ED1-20FE-F576-695D-2D6B9154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D8A7F-DB0F-35B1-F544-F77B5E82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5D31E-0622-1CD8-8655-2925E528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9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B07DB-6309-460A-7933-2694229A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B0D0-8284-795C-E6ED-C8107C71D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5B15B-DEDE-F629-C5AE-92D76423A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05BE-E796-4CF8-AA20-AB5E71A31E0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A43E-8EBD-2455-78A2-B3152868F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3C54-F420-CBD1-9412-CD1478B71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E7FBA-BBD0-2015-3661-EB42C850E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098" y="1014901"/>
            <a:ext cx="3544987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Cloud Efficiency: </a:t>
            </a:r>
            <a:b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Generative AI and Deep Learning Analysis of Performance Metrics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F8584A0-4342-09FF-C28D-A3D0F1448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260" y="1463040"/>
            <a:ext cx="4702848" cy="37460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b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Harish Prabhakar</a:t>
            </a:r>
          </a:p>
          <a:p>
            <a:pPr algn="l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Masters of science in Data science</a:t>
            </a:r>
          </a:p>
          <a:p>
            <a:pPr algn="l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(Final Thesis)</a:t>
            </a:r>
            <a:b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Science in Data Science</a:t>
            </a:r>
            <a:b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Liverpool John Moore's University</a:t>
            </a:r>
          </a:p>
          <a:p>
            <a:pPr algn="l"/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Jayakrishna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Gutha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5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F4003-90CE-E8B3-CFF6-C9671B5A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28" y="771231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Architecture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8D460906-96FF-AA73-3AF4-C463F3D6C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250" y="3018327"/>
            <a:ext cx="2728198" cy="27281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9819-2E98-FA2A-687F-E54755DEF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 for long-range dependencies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 for sequence order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in high-dimensional time-series 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in detecting seasonal trends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446C7-D58B-B4DF-2BF7-3A122B79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81FECD9-702D-1C74-BD4F-D2F52220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054635"/>
              </p:ext>
            </p:extLst>
          </p:nvPr>
        </p:nvGraphicFramePr>
        <p:xfrm>
          <a:off x="5255260" y="1648870"/>
          <a:ext cx="4702848" cy="356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28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2691E5-B36C-4BA6-75F9-F9BAA44F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E28E506-39DF-2120-4D36-63E36B174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55EDB81A-512E-F8B5-8AD1-7E6C3188F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BCCB9F-14A0-2CA2-2BF9-88D78E6F0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16E62-1BC0-D3BD-BF61-C5E0CCF3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Flow for cloud resource forecasting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17094F-71FC-CD04-FF5B-0CA23DFA1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6B62AE2-A8F8-D0D2-AA48-6CDBD9DBA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878169"/>
              </p:ext>
            </p:extLst>
          </p:nvPr>
        </p:nvGraphicFramePr>
        <p:xfrm>
          <a:off x="5255260" y="1648870"/>
          <a:ext cx="4702848" cy="356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68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BDC3C-FCD7-EB01-4B8D-00B3CF41E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C94F45C-83ED-6ED2-7172-1FBBA72F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D5340EA7-8B1C-75D6-3800-2BCCA00C0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E4456E-C293-AE2A-0D87-ECE3AE2AF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D15B1-DA4F-3539-1C33-06186305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6930BE-2404-4DDD-B2CB-7CC245C30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extBox 7">
            <a:extLst>
              <a:ext uri="{FF2B5EF4-FFF2-40B4-BE49-F238E27FC236}">
                <a16:creationId xmlns:a16="http://schemas.microsoft.com/office/drawing/2014/main" id="{B6B0616A-E2FC-B70C-E5A5-136120665D9B}"/>
              </a:ext>
            </a:extLst>
          </p:cNvPr>
          <p:cNvGraphicFramePr/>
          <p:nvPr/>
        </p:nvGraphicFramePr>
        <p:xfrm>
          <a:off x="5080001" y="1485951"/>
          <a:ext cx="6096000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55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66568-3BE3-16F4-F929-41541626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Dashboard</a:t>
            </a:r>
            <a:b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63407D4-B8FD-1438-9AD4-3C61E558C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638594"/>
              </p:ext>
            </p:extLst>
          </p:nvPr>
        </p:nvGraphicFramePr>
        <p:xfrm>
          <a:off x="1927014" y="2191431"/>
          <a:ext cx="8074815" cy="2800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304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D5BCF-5CDC-EE6E-6A54-33B60AE6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Sample Output- Power BI dashboard &amp; MS Excel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416CE-5D71-78E2-1514-55813058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17" y="1574395"/>
            <a:ext cx="5069590" cy="119284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79DE6-06E7-2DA6-DB93-8E91DE4DA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2691" y="671201"/>
            <a:ext cx="4957407" cy="2999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BA446-7CB7-9A7E-B276-BBC1882FD61C}"/>
              </a:ext>
            </a:extLst>
          </p:cNvPr>
          <p:cNvSpPr txBox="1"/>
          <p:nvPr/>
        </p:nvSpPr>
        <p:spPr>
          <a:xfrm>
            <a:off x="6263148" y="1838632"/>
            <a:ext cx="5090652" cy="417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43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C6972-485C-DA0D-A93E-C8E41A01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IN"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Chaos-1 Testing</a:t>
            </a:r>
            <a:br>
              <a:rPr lang="en-IN" sz="31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D66245-8774-1CAF-8CA3-F3AF072C0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249837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5ED1E-1281-63A9-A95C-A4D0FA7B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endParaRPr lang="en-IN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258C9B-F7FC-5988-E420-C03DC37F0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11398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13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9C1A7-937B-8356-2482-C567A6B1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IN" sz="41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Contributions</a:t>
            </a:r>
            <a:br>
              <a:rPr lang="en-IN" sz="41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77C738-2706-F6FA-F313-19175EBC8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79500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82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81FE5-F3EF-9598-637C-66D593D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6000CB-B113-FC0A-D274-4758DE10C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874885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29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4D62D-8466-6B55-6C82-3E374D82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52097" cy="4480726"/>
          </a:xfrm>
        </p:spPr>
        <p:txBody>
          <a:bodyPr>
            <a:normAutofit/>
          </a:bodyPr>
          <a:lstStyle/>
          <a:p>
            <a:pPr algn="r"/>
            <a:r>
              <a:rPr lang="en-IN" sz="660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762632-D88C-C939-EC30-112DC8C25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41748"/>
              </p:ext>
            </p:extLst>
          </p:nvPr>
        </p:nvGraphicFramePr>
        <p:xfrm>
          <a:off x="5293698" y="1265230"/>
          <a:ext cx="4840901" cy="431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62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FEBF2B-1046-907E-5E26-CCE89BFCB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813748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40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1CB1C-7206-1763-8D18-85B246A7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52097" cy="4480726"/>
          </a:xfrm>
        </p:spPr>
        <p:txBody>
          <a:bodyPr>
            <a:normAutofit/>
          </a:bodyPr>
          <a:lstStyle/>
          <a:p>
            <a:pPr algn="r"/>
            <a:r>
              <a:rPr lang="en-I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the Study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0C1163-73BB-6AFA-F0C6-37BF7EB1E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749421"/>
              </p:ext>
            </p:extLst>
          </p:nvPr>
        </p:nvGraphicFramePr>
        <p:xfrm>
          <a:off x="5293698" y="1265230"/>
          <a:ext cx="4840901" cy="431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79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C625F-82BE-8F7B-0B51-1E0E0E9A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52097" cy="4480726"/>
          </a:xfrm>
        </p:spPr>
        <p:txBody>
          <a:bodyPr>
            <a:normAutofit/>
          </a:bodyPr>
          <a:lstStyle/>
          <a:p>
            <a:pPr algn="r"/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1C58F4-8198-C1ED-9266-68828E5AC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627143"/>
              </p:ext>
            </p:extLst>
          </p:nvPr>
        </p:nvGraphicFramePr>
        <p:xfrm>
          <a:off x="5293698" y="1265230"/>
          <a:ext cx="4840901" cy="431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76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EFBA5-7141-3DD7-C554-6AC3C297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720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44A29D3-4F41-43AB-D4BB-E36A07B15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580854"/>
              </p:ext>
            </p:extLst>
          </p:nvPr>
        </p:nvGraphicFramePr>
        <p:xfrm>
          <a:off x="1285240" y="2921000"/>
          <a:ext cx="8074815" cy="254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99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91DC1-71DB-2258-6441-8A13F3FF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IN" sz="5200">
                <a:latin typeface="Times New Roman" panose="02020603050405020304" pitchFamily="18" charset="0"/>
                <a:cs typeface="Times New Roman" panose="02020603050405020304" pitchFamily="18" charset="0"/>
              </a:rPr>
              <a:t>Scope of Study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018A76-1D80-D33C-DD4B-B3564997D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6411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17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27F65C-FCC6-CD76-9411-70765DB49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FE3BEC-9549-47B0-76F0-0970B24F3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3D1C9-3B3F-B319-868A-002358DC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IN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Blocks- DL &amp; Gen-AI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EAECB7-472D-353C-E4C8-AC8D7DE9D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61739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13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B8D42-C7EB-AE54-1145-285E53EB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LSTM Architecture</a:t>
            </a:r>
            <a:endParaRPr lang="en-IN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 descr="A close-up of a blue wavy surface&#10;&#10;AI-generated content may be incorrect.">
            <a:extLst>
              <a:ext uri="{FF2B5EF4-FFF2-40B4-BE49-F238E27FC236}">
                <a16:creationId xmlns:a16="http://schemas.microsoft.com/office/drawing/2014/main" id="{285906F4-3750-7E46-8193-32E0B9BE70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>
            <a:fillRect/>
          </a:stretch>
        </p:blipFill>
        <p:spPr>
          <a:xfrm>
            <a:off x="1123357" y="3388493"/>
            <a:ext cx="3533985" cy="1987866"/>
          </a:xfrm>
          <a:prstGeom prst="rect">
            <a:avLst/>
          </a:prstGeom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8576E26-717F-6CF7-B857-23498B870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27884"/>
              </p:ext>
            </p:extLst>
          </p:nvPr>
        </p:nvGraphicFramePr>
        <p:xfrm>
          <a:off x="5255260" y="2998278"/>
          <a:ext cx="4238257" cy="2728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04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4C4B8-C346-E4E3-92B2-091AD536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CNN-LSTM Hybrid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518D894-D1F0-C990-B97D-63C6319BC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43406"/>
              </p:ext>
            </p:extLst>
          </p:nvPr>
        </p:nvGraphicFramePr>
        <p:xfrm>
          <a:off x="5255260" y="1648870"/>
          <a:ext cx="4702848" cy="356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49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6626</TotalTime>
  <Words>725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Enhancing Cloud Efficiency:  A Generative AI and Deep Learning Analysis of Performance Metrics</vt:lpstr>
      <vt:lpstr>Agenda</vt:lpstr>
      <vt:lpstr>Background of the Study</vt:lpstr>
      <vt:lpstr>Problem Statement</vt:lpstr>
      <vt:lpstr>Objective</vt:lpstr>
      <vt:lpstr>Scope of Study</vt:lpstr>
      <vt:lpstr>Building Blocks- DL &amp; Gen-AI models</vt:lpstr>
      <vt:lpstr>LSTM Architecture</vt:lpstr>
      <vt:lpstr>CNN-LSTM Hybrid</vt:lpstr>
      <vt:lpstr>Transformer Architecture</vt:lpstr>
      <vt:lpstr>Research Methodology</vt:lpstr>
      <vt:lpstr>Data Analysis Flow for cloud resource forecasting</vt:lpstr>
      <vt:lpstr>Results and Discussions</vt:lpstr>
      <vt:lpstr>Implementation and Dashboard </vt:lpstr>
      <vt:lpstr>Sample Output- Power BI dashboard &amp; MS Excel</vt:lpstr>
      <vt:lpstr>Chaos-1 Testing </vt:lpstr>
      <vt:lpstr>Evaluation Metrics</vt:lpstr>
      <vt:lpstr>Key Contributions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Aashika Praveen</dc:creator>
  <cp:lastModifiedBy>Prabhakar, Harish</cp:lastModifiedBy>
  <cp:revision>32</cp:revision>
  <dcterms:created xsi:type="dcterms:W3CDTF">2025-07-31T10:55:37Z</dcterms:created>
  <dcterms:modified xsi:type="dcterms:W3CDTF">2025-08-06T05:34:42Z</dcterms:modified>
</cp:coreProperties>
</file>