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4" d="100"/>
          <a:sy n="74" d="100"/>
        </p:scale>
        <p:origin x="10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December 7, 2017</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December 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December 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December 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December 7,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December 7,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December 7,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December 7, 2017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December 7,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December 7, 2017</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December 7, 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December 7, 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instructables.com/" TargetMode="External"/><Relationship Id="rId2" Type="http://schemas.openxmlformats.org/officeDocument/2006/relationships/hyperlink" Target="http://stackoverflow.com/documentation/android/topics" TargetMode="External"/><Relationship Id="rId1" Type="http://schemas.openxmlformats.org/officeDocument/2006/relationships/slideLayout" Target="../slideLayouts/slideLayout2.xml"/><Relationship Id="rId4" Type="http://schemas.openxmlformats.org/officeDocument/2006/relationships/hyperlink" Target="http://www.arduino.cc/"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8621" y="398413"/>
            <a:ext cx="8506326" cy="1702160"/>
          </a:xfrm>
        </p:spPr>
        <p:txBody>
          <a:bodyPr/>
          <a:lstStyle/>
          <a:p>
            <a:r>
              <a:rPr lang="en-US" b="1" dirty="0" smtClean="0">
                <a:solidFill>
                  <a:schemeClr val="tx1">
                    <a:lumMod val="85000"/>
                    <a:lumOff val="15000"/>
                  </a:schemeClr>
                </a:solidFill>
              </a:rPr>
              <a:t>AUTOMATED PLANT WATERING</a:t>
            </a:r>
            <a:endParaRPr lang="en-US" b="1" dirty="0">
              <a:solidFill>
                <a:schemeClr val="tx1">
                  <a:lumMod val="85000"/>
                  <a:lumOff val="15000"/>
                </a:schemeClr>
              </a:solidFill>
            </a:endParaRPr>
          </a:p>
        </p:txBody>
      </p:sp>
      <p:sp>
        <p:nvSpPr>
          <p:cNvPr id="3" name="Subtitle 2"/>
          <p:cNvSpPr>
            <a:spLocks noGrp="1"/>
          </p:cNvSpPr>
          <p:nvPr>
            <p:ph type="subTitle" idx="1"/>
          </p:nvPr>
        </p:nvSpPr>
        <p:spPr>
          <a:xfrm>
            <a:off x="231821" y="3056021"/>
            <a:ext cx="8743738" cy="2021305"/>
          </a:xfrm>
        </p:spPr>
        <p:txBody>
          <a:bodyPr/>
          <a:lstStyle/>
          <a:p>
            <a:r>
              <a:rPr lang="en-US" b="1" dirty="0" smtClean="0">
                <a:solidFill>
                  <a:schemeClr val="tx1"/>
                </a:solidFill>
              </a:rPr>
              <a:t>Team members:                                                   Project Guide:</a:t>
            </a:r>
          </a:p>
          <a:p>
            <a:r>
              <a:rPr lang="en-US" b="1" dirty="0" smtClean="0">
                <a:solidFill>
                  <a:schemeClr val="tx1"/>
                </a:solidFill>
              </a:rPr>
              <a:t>Isukapalli Pratyusha (13A91A0518)          Mrs. A. Vanathi, M.E.,(Ph.D.)</a:t>
            </a:r>
          </a:p>
          <a:p>
            <a:r>
              <a:rPr lang="en-US" b="1" dirty="0" smtClean="0">
                <a:solidFill>
                  <a:schemeClr val="tx1"/>
                </a:solidFill>
              </a:rPr>
              <a:t>Ch. Aruna Devi         (13A91A0508)               Associate Professor.</a:t>
            </a:r>
          </a:p>
          <a:p>
            <a:r>
              <a:rPr lang="en-US" b="1" dirty="0" smtClean="0">
                <a:solidFill>
                  <a:schemeClr val="tx1"/>
                </a:solidFill>
              </a:rPr>
              <a:t>N. Sankesh Reddy    (13A91A0540)</a:t>
            </a:r>
          </a:p>
          <a:p>
            <a:r>
              <a:rPr lang="en-US" b="1" dirty="0" smtClean="0">
                <a:solidFill>
                  <a:schemeClr val="tx1"/>
                </a:solidFill>
              </a:rPr>
              <a:t>Akunuri Sruthi            (13A91A0501)</a:t>
            </a:r>
          </a:p>
        </p:txBody>
      </p:sp>
    </p:spTree>
    <p:extLst>
      <p:ext uri="{BB962C8B-B14F-4D97-AF65-F5344CB8AC3E}">
        <p14:creationId xmlns:p14="http://schemas.microsoft.com/office/powerpoint/2010/main" val="2194097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idx="1"/>
          </p:nvPr>
        </p:nvSpPr>
        <p:spPr/>
        <p:txBody>
          <a:bodyPr>
            <a:normAutofit/>
          </a:bodyPr>
          <a:lstStyle/>
          <a:p>
            <a:r>
              <a:rPr lang="en-US" sz="1600" dirty="0" smtClean="0"/>
              <a:t>Arduino : UNO</a:t>
            </a:r>
          </a:p>
          <a:p>
            <a:r>
              <a:rPr lang="en-US" sz="1600" dirty="0" smtClean="0"/>
              <a:t>GSM Module : 900</a:t>
            </a:r>
          </a:p>
          <a:p>
            <a:r>
              <a:rPr lang="en-US" sz="1600" dirty="0" smtClean="0"/>
              <a:t>Soil moisture sensor</a:t>
            </a:r>
          </a:p>
          <a:p>
            <a:r>
              <a:rPr lang="en-US" sz="1600" dirty="0" smtClean="0"/>
              <a:t>Relay Module</a:t>
            </a:r>
          </a:p>
          <a:p>
            <a:r>
              <a:rPr lang="en-US" sz="1600" dirty="0" smtClean="0"/>
              <a:t>Patch chords</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normAutofit/>
          </a:bodyPr>
          <a:lstStyle/>
          <a:p>
            <a:r>
              <a:rPr lang="en-US" sz="1600" dirty="0" smtClean="0"/>
              <a:t>Arduino Software</a:t>
            </a:r>
          </a:p>
          <a:p>
            <a:r>
              <a:rPr lang="en-US" sz="1600" dirty="0" smtClean="0"/>
              <a:t>Programming Language : Embedded C++</a:t>
            </a:r>
          </a:p>
          <a:p>
            <a:r>
              <a:rPr lang="en-US" sz="1600" dirty="0" smtClean="0"/>
              <a:t>Xml</a:t>
            </a:r>
          </a:p>
          <a:p>
            <a:r>
              <a:rPr lang="en-US" sz="1600" dirty="0" smtClean="0"/>
              <a:t>Java</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pPr algn="just">
              <a:buNone/>
            </a:pPr>
            <a:r>
              <a:rPr lang="en-US" sz="1600" dirty="0" smtClean="0"/>
              <a:t>		To make the project understandable and easy it is divided into following modules.</a:t>
            </a:r>
          </a:p>
          <a:p>
            <a:pPr algn="just">
              <a:buNone/>
            </a:pPr>
            <a:endParaRPr lang="en-US" sz="1600" dirty="0" smtClean="0"/>
          </a:p>
          <a:p>
            <a:pPr algn="just"/>
            <a:r>
              <a:rPr lang="en-US" sz="1600" dirty="0" smtClean="0"/>
              <a:t>Interfacing Arduino and DHT11 sensor</a:t>
            </a:r>
          </a:p>
          <a:p>
            <a:pPr algn="just"/>
            <a:r>
              <a:rPr lang="en-US" sz="1600" dirty="0" smtClean="0"/>
              <a:t>Interfacing Arduino and GSM module</a:t>
            </a:r>
          </a:p>
          <a:p>
            <a:pPr algn="just"/>
            <a:r>
              <a:rPr lang="en-US" sz="1600" dirty="0" smtClean="0"/>
              <a:t>Integrating GSM message and Mobile Application</a:t>
            </a:r>
          </a:p>
          <a:p>
            <a:pPr algn="just"/>
            <a:r>
              <a:rPr lang="en-US" sz="1600" dirty="0" smtClean="0"/>
              <a:t>Interfacing Arduino and Motor(Relay).</a:t>
            </a:r>
          </a:p>
          <a:p>
            <a:pPr algn="just">
              <a:buNone/>
            </a:pP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Interfacing Arduino and DHT11 Sensor:</a:t>
            </a:r>
            <a:endParaRPr lang="en-US" sz="28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13</a:t>
            </a:fld>
            <a:endParaRPr lang="en-US"/>
          </a:p>
        </p:txBody>
      </p:sp>
      <p:sp>
        <p:nvSpPr>
          <p:cNvPr id="11" name="Content Placeholder 10"/>
          <p:cNvSpPr>
            <a:spLocks noGrp="1"/>
          </p:cNvSpPr>
          <p:nvPr>
            <p:ph sz="quarter" idx="13"/>
          </p:nvPr>
        </p:nvSpPr>
        <p:spPr/>
        <p:txBody>
          <a:bodyPr>
            <a:normAutofit lnSpcReduction="10000"/>
          </a:bodyPr>
          <a:lstStyle/>
          <a:p>
            <a:pPr algn="just">
              <a:buNone/>
            </a:pPr>
            <a:r>
              <a:rPr lang="en-US" sz="1600" dirty="0" smtClean="0"/>
              <a:t>	There are three pins for DHT11 sensor. They are:</a:t>
            </a:r>
          </a:p>
          <a:p>
            <a:pPr algn="just">
              <a:buNone/>
            </a:pPr>
            <a:endParaRPr lang="en-US" sz="1600" dirty="0" smtClean="0"/>
          </a:p>
          <a:p>
            <a:pPr algn="just"/>
            <a:r>
              <a:rPr lang="en-US" sz="1600" dirty="0" smtClean="0"/>
              <a:t>VCC</a:t>
            </a:r>
          </a:p>
          <a:p>
            <a:pPr algn="just"/>
            <a:r>
              <a:rPr lang="en-US" sz="1600" dirty="0" smtClean="0"/>
              <a:t>DATA</a:t>
            </a:r>
          </a:p>
          <a:p>
            <a:pPr algn="just"/>
            <a:r>
              <a:rPr lang="en-US" sz="1600" dirty="0" smtClean="0"/>
              <a:t>GND</a:t>
            </a:r>
          </a:p>
          <a:p>
            <a:pPr algn="just">
              <a:buNone/>
            </a:pPr>
            <a:endParaRPr lang="en-US" sz="1600" dirty="0" smtClean="0"/>
          </a:p>
          <a:p>
            <a:pPr algn="just">
              <a:buNone/>
            </a:pPr>
            <a:r>
              <a:rPr lang="en-US" sz="1600" dirty="0" smtClean="0"/>
              <a:t>	These pins are connected to Arduino, i.e.,</a:t>
            </a:r>
          </a:p>
          <a:p>
            <a:pPr algn="just">
              <a:buNone/>
            </a:pPr>
            <a:endParaRPr lang="en-US" sz="1600" dirty="0" smtClean="0"/>
          </a:p>
          <a:p>
            <a:pPr algn="just"/>
            <a:r>
              <a:rPr lang="en-US" sz="1600" dirty="0" smtClean="0"/>
              <a:t>Arduino 5V</a:t>
            </a:r>
            <a:r>
              <a:rPr lang="en-US" sz="1600" dirty="0" smtClean="0">
                <a:sym typeface="Wingdings" pitchFamily="2" charset="2"/>
              </a:rPr>
              <a:t>DHT11 VCC</a:t>
            </a:r>
          </a:p>
          <a:p>
            <a:pPr algn="just"/>
            <a:r>
              <a:rPr lang="en-US" sz="1600" dirty="0" smtClean="0">
                <a:sym typeface="Wingdings" pitchFamily="2" charset="2"/>
              </a:rPr>
              <a:t>Arduino 3   DHT11 DATA</a:t>
            </a:r>
          </a:p>
          <a:p>
            <a:pPr algn="just"/>
            <a:r>
              <a:rPr lang="en-US" sz="1600" dirty="0" smtClean="0">
                <a:sym typeface="Wingdings" pitchFamily="2" charset="2"/>
              </a:rPr>
              <a:t>Arduino GNDDHT11 GND</a:t>
            </a:r>
            <a:r>
              <a:rPr lang="en-US" sz="1600" dirty="0" smtClean="0"/>
              <a:t> </a:t>
            </a:r>
            <a:endParaRPr lang="en-US" sz="1600" dirty="0"/>
          </a:p>
        </p:txBody>
      </p:sp>
      <p:pic>
        <p:nvPicPr>
          <p:cNvPr id="13" name="Content Placeholder 12" descr="dht11-module.jpg"/>
          <p:cNvPicPr>
            <a:picLocks noGrp="1" noChangeAspect="1"/>
          </p:cNvPicPr>
          <p:nvPr>
            <p:ph sz="quarter" idx="14"/>
          </p:nvPr>
        </p:nvPicPr>
        <p:blipFill>
          <a:blip r:embed="rId2"/>
          <a:stretch>
            <a:fillRect/>
          </a:stretch>
        </p:blipFill>
        <p:spPr>
          <a:xfrm>
            <a:off x="4555862" y="2313432"/>
            <a:ext cx="4030579" cy="315227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FBR21OYIDFSLSRV.MEDIUM.jpg"/>
          <p:cNvPicPr>
            <a:picLocks noGrp="1" noChangeAspect="1"/>
          </p:cNvPicPr>
          <p:nvPr>
            <p:ph idx="1"/>
          </p:nvPr>
        </p:nvPicPr>
        <p:blipFill>
          <a:blip r:embed="rId2"/>
          <a:stretch>
            <a:fillRect/>
          </a:stretch>
        </p:blipFill>
        <p:spPr>
          <a:xfrm>
            <a:off x="1987881" y="1626267"/>
            <a:ext cx="5344453" cy="3508375"/>
          </a:xfrm>
        </p:spPr>
      </p:pic>
      <p:sp>
        <p:nvSpPr>
          <p:cNvPr id="3" name="Date Placeholder 2"/>
          <p:cNvSpPr>
            <a:spLocks noGrp="1"/>
          </p:cNvSpPr>
          <p:nvPr>
            <p:ph type="dt" sz="half" idx="10"/>
          </p:nvPr>
        </p:nvSpPr>
        <p:spPr/>
        <p:txBody>
          <a:bodyPr/>
          <a:lstStyle/>
          <a:p>
            <a:r>
              <a:rPr lang="en-US" sz="1100" dirty="0" smtClean="0"/>
              <a:t>Automated Plant Watering</a:t>
            </a:r>
          </a:p>
          <a:p>
            <a:endParaRPr lang="en-US" sz="1100"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Interfacing Arduino and GSM900:</a:t>
            </a:r>
            <a:endParaRPr lang="en-US" sz="32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15</a:t>
            </a:fld>
            <a:endParaRPr lang="en-US"/>
          </a:p>
        </p:txBody>
      </p:sp>
      <p:sp>
        <p:nvSpPr>
          <p:cNvPr id="7" name="Content Placeholder 6"/>
          <p:cNvSpPr>
            <a:spLocks noGrp="1"/>
          </p:cNvSpPr>
          <p:nvPr>
            <p:ph sz="quarter" idx="13"/>
          </p:nvPr>
        </p:nvSpPr>
        <p:spPr/>
        <p:txBody>
          <a:bodyPr>
            <a:normAutofit/>
          </a:bodyPr>
          <a:lstStyle/>
          <a:p>
            <a:pPr algn="just">
              <a:buNone/>
            </a:pPr>
            <a:r>
              <a:rPr lang="en-US" sz="1600" dirty="0" smtClean="0"/>
              <a:t>	There are three pins for GSM900 which are used for this system. They are:</a:t>
            </a:r>
          </a:p>
          <a:p>
            <a:pPr algn="just"/>
            <a:r>
              <a:rPr lang="en-US" sz="1600" dirty="0" smtClean="0"/>
              <a:t>GND</a:t>
            </a:r>
          </a:p>
          <a:p>
            <a:pPr algn="just"/>
            <a:r>
              <a:rPr lang="en-US" sz="1600" dirty="0" smtClean="0"/>
              <a:t>RX</a:t>
            </a:r>
          </a:p>
          <a:p>
            <a:pPr algn="just"/>
            <a:r>
              <a:rPr lang="en-US" sz="1600" dirty="0" smtClean="0"/>
              <a:t>TX</a:t>
            </a:r>
          </a:p>
          <a:p>
            <a:pPr algn="just">
              <a:buNone/>
            </a:pPr>
            <a:r>
              <a:rPr lang="en-US" sz="1600" dirty="0" smtClean="0"/>
              <a:t>	 These pins are connected to Arduino as follows:</a:t>
            </a:r>
          </a:p>
          <a:p>
            <a:pPr algn="just"/>
            <a:r>
              <a:rPr lang="en-US" sz="1600" dirty="0" smtClean="0"/>
              <a:t>Arduino GND</a:t>
            </a:r>
            <a:r>
              <a:rPr lang="en-US" sz="1600" dirty="0" smtClean="0">
                <a:sym typeface="Wingdings" pitchFamily="2" charset="2"/>
              </a:rPr>
              <a:t>GSM GND</a:t>
            </a:r>
          </a:p>
          <a:p>
            <a:pPr algn="just"/>
            <a:r>
              <a:rPr lang="en-US" sz="1600" dirty="0" smtClean="0">
                <a:sym typeface="Wingdings" pitchFamily="2" charset="2"/>
              </a:rPr>
              <a:t>Arduino RX    GSM TX</a:t>
            </a:r>
          </a:p>
          <a:p>
            <a:pPr algn="just"/>
            <a:r>
              <a:rPr lang="en-US" sz="1600" dirty="0" smtClean="0">
                <a:sym typeface="Wingdings" pitchFamily="2" charset="2"/>
              </a:rPr>
              <a:t>Arduino TX     GSM RX</a:t>
            </a:r>
            <a:endParaRPr lang="en-US" sz="1600" dirty="0"/>
          </a:p>
        </p:txBody>
      </p:sp>
      <p:pic>
        <p:nvPicPr>
          <p:cNvPr id="9" name="Content Placeholder 8" descr="SIM900A_GSM_modem.jpg"/>
          <p:cNvPicPr>
            <a:picLocks noGrp="1" noChangeAspect="1"/>
          </p:cNvPicPr>
          <p:nvPr>
            <p:ph sz="quarter" idx="14"/>
          </p:nvPr>
        </p:nvPicPr>
        <p:blipFill>
          <a:blip r:embed="rId2" cstate="print"/>
          <a:stretch>
            <a:fillRect/>
          </a:stretch>
        </p:blipFill>
        <p:spPr>
          <a:xfrm>
            <a:off x="4645025" y="2191774"/>
            <a:ext cx="3419475" cy="294242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z="1100" dirty="0" smtClean="0"/>
              <a:t>Automated Plant Watering</a:t>
            </a:r>
          </a:p>
          <a:p>
            <a:endParaRPr lang="en-US" sz="1100"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16</a:t>
            </a:fld>
            <a:endParaRPr lang="en-US"/>
          </a:p>
        </p:txBody>
      </p:sp>
      <p:pic>
        <p:nvPicPr>
          <p:cNvPr id="10" name="Content Placeholder 9"/>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3789" y="1503966"/>
            <a:ext cx="6184231" cy="360945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711" y="714843"/>
            <a:ext cx="7024744" cy="1143000"/>
          </a:xfrm>
        </p:spPr>
        <p:txBody>
          <a:bodyPr>
            <a:normAutofit/>
          </a:bodyPr>
          <a:lstStyle/>
          <a:p>
            <a:r>
              <a:rPr lang="en-US" sz="2400" dirty="0" smtClean="0"/>
              <a:t>Integrating GSM and mobile application </a:t>
            </a:r>
            <a:endParaRPr lang="en-US" sz="2400" dirty="0"/>
          </a:p>
        </p:txBody>
      </p:sp>
      <p:sp>
        <p:nvSpPr>
          <p:cNvPr id="3" name="Content Placeholder 2"/>
          <p:cNvSpPr>
            <a:spLocks noGrp="1"/>
          </p:cNvSpPr>
          <p:nvPr>
            <p:ph idx="1"/>
          </p:nvPr>
        </p:nvSpPr>
        <p:spPr/>
        <p:txBody>
          <a:bodyPr>
            <a:normAutofit/>
          </a:bodyPr>
          <a:lstStyle/>
          <a:p>
            <a:pPr algn="just"/>
            <a:r>
              <a:rPr lang="en-US" sz="1600" dirty="0" smtClean="0"/>
              <a:t>The data which is received by the Arduino from DHT11 sensor must be give to the user through GSM module.</a:t>
            </a:r>
          </a:p>
          <a:p>
            <a:pPr algn="just"/>
            <a:r>
              <a:rPr lang="en-US" sz="1600" dirty="0" smtClean="0"/>
              <a:t>For this the messages should be clear for the user to, which can be achieved by a mobile application.</a:t>
            </a:r>
          </a:p>
          <a:p>
            <a:pPr algn="just"/>
            <a:r>
              <a:rPr lang="en-US" sz="1600" dirty="0" smtClean="0"/>
              <a:t>This mobile application imports the messages which are received by the arduino and displays the message on message layout.</a:t>
            </a:r>
          </a:p>
          <a:p>
            <a:pPr algn="just"/>
            <a:r>
              <a:rPr lang="en-US" sz="1600" dirty="0" smtClean="0"/>
              <a:t>The user in turn responds in the form of time in separate layout in the same mobile application. </a:t>
            </a:r>
          </a:p>
          <a:p>
            <a:pPr algn="just">
              <a:buNone/>
            </a:pP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648" y="799064"/>
            <a:ext cx="7024744" cy="1143000"/>
          </a:xfrm>
        </p:spPr>
        <p:txBody>
          <a:bodyPr>
            <a:normAutofit/>
          </a:bodyPr>
          <a:lstStyle/>
          <a:p>
            <a:r>
              <a:rPr lang="en-US" sz="3200" dirty="0" smtClean="0"/>
              <a:t>Integrating arduino and Motor:</a:t>
            </a:r>
            <a:endParaRPr lang="en-US" sz="3200" dirty="0"/>
          </a:p>
        </p:txBody>
      </p:sp>
      <p:sp>
        <p:nvSpPr>
          <p:cNvPr id="3" name="Content Placeholder 2"/>
          <p:cNvSpPr>
            <a:spLocks noGrp="1"/>
          </p:cNvSpPr>
          <p:nvPr>
            <p:ph idx="1"/>
          </p:nvPr>
        </p:nvSpPr>
        <p:spPr/>
        <p:txBody>
          <a:bodyPr>
            <a:normAutofit/>
          </a:bodyPr>
          <a:lstStyle/>
          <a:p>
            <a:r>
              <a:rPr lang="en-US" sz="1600" dirty="0" smtClean="0"/>
              <a:t>The motor has two pins. They are:</a:t>
            </a:r>
          </a:p>
          <a:p>
            <a:r>
              <a:rPr lang="en-US" sz="1600" dirty="0" smtClean="0"/>
              <a:t>GND</a:t>
            </a:r>
          </a:p>
          <a:p>
            <a:r>
              <a:rPr lang="en-US" sz="1600" dirty="0" smtClean="0"/>
              <a:t>VCC</a:t>
            </a:r>
          </a:p>
          <a:p>
            <a:r>
              <a:rPr lang="en-US" sz="1600" dirty="0" smtClean="0"/>
              <a:t>These pins are connected to the Arduino in the following way:</a:t>
            </a:r>
          </a:p>
          <a:p>
            <a:r>
              <a:rPr lang="en-US" sz="1600" dirty="0" smtClean="0"/>
              <a:t>Arduino GND</a:t>
            </a:r>
            <a:r>
              <a:rPr lang="en-US" sz="1600" dirty="0" smtClean="0">
                <a:sym typeface="Wingdings" pitchFamily="2" charset="2"/>
              </a:rPr>
              <a:t> Motor GND</a:t>
            </a:r>
          </a:p>
          <a:p>
            <a:r>
              <a:rPr lang="en-US" sz="1600" dirty="0" smtClean="0">
                <a:sym typeface="Wingdings" pitchFamily="2" charset="2"/>
              </a:rPr>
              <a:t>Arduino 5V     Motor VCC</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sp>
        <p:nvSpPr>
          <p:cNvPr id="3" name="Content Placeholder 2"/>
          <p:cNvSpPr>
            <a:spLocks noGrp="1"/>
          </p:cNvSpPr>
          <p:nvPr>
            <p:ph idx="1"/>
          </p:nvPr>
        </p:nvSpPr>
        <p:spPr/>
        <p:txBody>
          <a:bodyPr>
            <a:normAutofit/>
          </a:bodyPr>
          <a:lstStyle/>
          <a:p>
            <a:r>
              <a:rPr lang="en-US" sz="1600" dirty="0" smtClean="0"/>
              <a:t>Use case diagram</a:t>
            </a:r>
          </a:p>
          <a:p>
            <a:r>
              <a:rPr lang="en-US" sz="1600" dirty="0" smtClean="0"/>
              <a:t>Class diagram</a:t>
            </a:r>
          </a:p>
          <a:p>
            <a:r>
              <a:rPr lang="en-US" sz="1600" dirty="0" smtClean="0"/>
              <a:t>Sequence diagram</a:t>
            </a:r>
          </a:p>
          <a:p>
            <a:r>
              <a:rPr lang="en-US" sz="1600" dirty="0" smtClean="0"/>
              <a:t>Collaboration diagram</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78736"/>
            <a:ext cx="7024744" cy="1143000"/>
          </a:xfrm>
        </p:spPr>
        <p:txBody>
          <a:bodyPr/>
          <a:lstStyle/>
          <a:p>
            <a:r>
              <a:rPr lang="en-US" dirty="0" smtClean="0"/>
              <a:t>Abstract:</a:t>
            </a:r>
            <a:endParaRPr lang="en-US" dirty="0"/>
          </a:p>
        </p:txBody>
      </p:sp>
      <p:sp>
        <p:nvSpPr>
          <p:cNvPr id="3" name="Content Placeholder 2"/>
          <p:cNvSpPr>
            <a:spLocks noGrp="1"/>
          </p:cNvSpPr>
          <p:nvPr>
            <p:ph idx="1"/>
          </p:nvPr>
        </p:nvSpPr>
        <p:spPr>
          <a:xfrm>
            <a:off x="1043492" y="1949116"/>
            <a:ext cx="6777317" cy="3883513"/>
          </a:xfrm>
        </p:spPr>
        <p:txBody>
          <a:bodyPr>
            <a:normAutofit/>
          </a:bodyPr>
          <a:lstStyle/>
          <a:p>
            <a:pPr algn="just">
              <a:buNone/>
            </a:pPr>
            <a:r>
              <a:rPr lang="en-US" sz="1600" dirty="0" smtClean="0"/>
              <a:t>		Watering is the most important and most labor intensive task in daily green house operation. To ease this process and reduce the burden of the gardener, this process is automated. There are two important aspects to be known to water a plant. They are, when and how much water to be given to the plant. For this, we use soil moisture sensor to detect the moisture in the atmosphere.  And to carry out the operations and conditions upon which the system acts will be controlled by a hardware component ARDUINO. The amount of water to be given to the plant is controlled by  the mobile through a message using GSM module. So this automation lessens the effort of human to water a plant. It helps the plant grow healthy by avoiding non-watering and over watering.</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20</a:t>
            </a:fld>
            <a:endParaRPr lang="en-US"/>
          </a:p>
        </p:txBody>
      </p:sp>
      <p:pic>
        <p:nvPicPr>
          <p:cNvPr id="7" name="Content Placeholder 6"/>
          <p:cNvPicPr>
            <a:picLocks noGrp="1"/>
          </p:cNvPicPr>
          <p:nvPr>
            <p:ph idx="1"/>
          </p:nvPr>
        </p:nvPicPr>
        <p:blipFill>
          <a:blip r:embed="rId2"/>
          <a:srcRect/>
          <a:stretch>
            <a:fillRect/>
          </a:stretch>
        </p:blipFill>
        <p:spPr bwMode="auto">
          <a:xfrm>
            <a:off x="3308684" y="2177716"/>
            <a:ext cx="2310063" cy="3874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21</a:t>
            </a:fld>
            <a:endParaRPr lang="en-US"/>
          </a:p>
        </p:txBody>
      </p:sp>
      <p:pic>
        <p:nvPicPr>
          <p:cNvPr id="7" name="Content Placeholder 6"/>
          <p:cNvPicPr>
            <a:picLocks noGrp="1"/>
          </p:cNvPicPr>
          <p:nvPr>
            <p:ph idx="1"/>
          </p:nvPr>
        </p:nvPicPr>
        <p:blipFill>
          <a:blip r:embed="rId2"/>
          <a:srcRect/>
          <a:stretch>
            <a:fillRect/>
          </a:stretch>
        </p:blipFill>
        <p:spPr bwMode="auto">
          <a:xfrm>
            <a:off x="1319714" y="2311654"/>
            <a:ext cx="6777037" cy="33407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22</a:t>
            </a:fld>
            <a:endParaRPr lang="en-US"/>
          </a:p>
        </p:txBody>
      </p:sp>
      <p:pic>
        <p:nvPicPr>
          <p:cNvPr id="7" name="Content Placeholder 6"/>
          <p:cNvPicPr>
            <a:picLocks noGrp="1"/>
          </p:cNvPicPr>
          <p:nvPr>
            <p:ph idx="1"/>
          </p:nvPr>
        </p:nvPicPr>
        <p:blipFill>
          <a:blip r:embed="rId2"/>
          <a:srcRect/>
          <a:stretch>
            <a:fillRect/>
          </a:stretch>
        </p:blipFill>
        <p:spPr bwMode="auto">
          <a:xfrm>
            <a:off x="2261937" y="2324100"/>
            <a:ext cx="4511841" cy="37157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Diagram:</a:t>
            </a:r>
            <a:endParaRPr lang="en-US"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23</a:t>
            </a:fld>
            <a:endParaRPr lang="en-US"/>
          </a:p>
        </p:txBody>
      </p:sp>
      <p:pic>
        <p:nvPicPr>
          <p:cNvPr id="7" name="Content Placeholder 6"/>
          <p:cNvPicPr>
            <a:picLocks noGrp="1"/>
          </p:cNvPicPr>
          <p:nvPr>
            <p:ph idx="1"/>
          </p:nvPr>
        </p:nvPicPr>
        <p:blipFill>
          <a:blip r:embed="rId2"/>
          <a:srcRect/>
          <a:stretch>
            <a:fillRect/>
          </a:stretch>
        </p:blipFill>
        <p:spPr bwMode="auto">
          <a:xfrm>
            <a:off x="1283620" y="2649110"/>
            <a:ext cx="6777037" cy="2593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normAutofit/>
          </a:bodyPr>
          <a:lstStyle/>
          <a:p>
            <a:r>
              <a:rPr lang="en-US" sz="1600" dirty="0" smtClean="0"/>
              <a:t>Screen shot of sending message</a:t>
            </a:r>
          </a:p>
          <a:p>
            <a:r>
              <a:rPr lang="en-US" sz="1600" dirty="0" smtClean="0"/>
              <a:t>Screen shot of receiving message</a:t>
            </a:r>
          </a:p>
          <a:p>
            <a:r>
              <a:rPr lang="en-US" sz="1600" dirty="0" smtClean="0"/>
              <a:t>Screen shot of splash screen</a:t>
            </a:r>
          </a:p>
          <a:p>
            <a:r>
              <a:rPr lang="en-US" sz="1600" dirty="0" smtClean="0"/>
              <a:t>Screen shot of message display screen with error</a:t>
            </a:r>
          </a:p>
          <a:p>
            <a:r>
              <a:rPr lang="en-US" sz="1600" dirty="0" smtClean="0"/>
              <a:t>Screen shot of toast message</a:t>
            </a:r>
          </a:p>
          <a:p>
            <a:r>
              <a:rPr lang="en-US" sz="1600" dirty="0" smtClean="0"/>
              <a:t>Screen shot of sending message through mobile application</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553" y="750938"/>
            <a:ext cx="7024744" cy="1143000"/>
          </a:xfrm>
        </p:spPr>
        <p:txBody>
          <a:bodyPr>
            <a:normAutofit/>
          </a:bodyPr>
          <a:lstStyle/>
          <a:p>
            <a:r>
              <a:rPr lang="en-US" sz="3200" dirty="0" smtClean="0"/>
              <a:t>Screen shot of sending message:</a:t>
            </a:r>
            <a:endParaRPr lang="en-US" sz="32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25</a:t>
            </a:fld>
            <a:endParaRPr lang="en-US"/>
          </a:p>
        </p:txBody>
      </p:sp>
      <p:pic>
        <p:nvPicPr>
          <p:cNvPr id="7" name="Content Placeholder 6" descr="C:\Documents and Settings\Murthy\Desktop\Screenshot (3).png"/>
          <p:cNvPicPr>
            <a:picLocks noGrp="1"/>
          </p:cNvPicPr>
          <p:nvPr>
            <p:ph idx="1"/>
          </p:nvPr>
        </p:nvPicPr>
        <p:blipFill>
          <a:blip r:embed="rId2"/>
          <a:srcRect/>
          <a:stretch>
            <a:fillRect/>
          </a:stretch>
        </p:blipFill>
        <p:spPr bwMode="auto">
          <a:xfrm>
            <a:off x="1564091" y="2239879"/>
            <a:ext cx="6240157" cy="350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521" y="750938"/>
            <a:ext cx="7024744" cy="1143000"/>
          </a:xfrm>
        </p:spPr>
        <p:txBody>
          <a:bodyPr>
            <a:normAutofit/>
          </a:bodyPr>
          <a:lstStyle/>
          <a:p>
            <a:r>
              <a:rPr lang="en-US" sz="3200" dirty="0" smtClean="0"/>
              <a:t>Screen shot of receiving message:</a:t>
            </a:r>
            <a:endParaRPr lang="en-US" sz="32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26</a:t>
            </a:fld>
            <a:endParaRPr lang="en-US"/>
          </a:p>
        </p:txBody>
      </p:sp>
      <p:pic>
        <p:nvPicPr>
          <p:cNvPr id="7" name="Content Placeholder 6" descr="C:\Documents and Settings\Murthy\Desktop\Screenshot (4).png"/>
          <p:cNvPicPr>
            <a:picLocks noGrp="1"/>
          </p:cNvPicPr>
          <p:nvPr>
            <p:ph idx="1"/>
          </p:nvPr>
        </p:nvPicPr>
        <p:blipFill>
          <a:blip r:embed="rId2"/>
          <a:srcRect/>
          <a:stretch>
            <a:fillRect/>
          </a:stretch>
        </p:blipFill>
        <p:spPr bwMode="auto">
          <a:xfrm>
            <a:off x="1624249" y="2215816"/>
            <a:ext cx="6240157" cy="350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87032"/>
            <a:ext cx="7024744" cy="1143000"/>
          </a:xfrm>
        </p:spPr>
        <p:txBody>
          <a:bodyPr>
            <a:normAutofit/>
          </a:bodyPr>
          <a:lstStyle/>
          <a:p>
            <a:r>
              <a:rPr lang="en-US" sz="3200" dirty="0" smtClean="0"/>
              <a:t>Screen shot of splash screen:</a:t>
            </a:r>
            <a:endParaRPr lang="en-US" sz="32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27</a:t>
            </a:fld>
            <a:endParaRPr lang="en-US"/>
          </a:p>
        </p:txBody>
      </p:sp>
      <p:pic>
        <p:nvPicPr>
          <p:cNvPr id="7" name="Content Placeholder 6" descr="C:\Documents and Settings\Murthy\Desktop\Screenshot_2017-03-26-13-02-05-61.png"/>
          <p:cNvPicPr>
            <a:picLocks noGrp="1"/>
          </p:cNvPicPr>
          <p:nvPr>
            <p:ph idx="1"/>
          </p:nvPr>
        </p:nvPicPr>
        <p:blipFill>
          <a:blip r:embed="rId2"/>
          <a:srcRect/>
          <a:stretch>
            <a:fillRect/>
          </a:stretch>
        </p:blipFill>
        <p:spPr bwMode="auto">
          <a:xfrm>
            <a:off x="3541029" y="2143626"/>
            <a:ext cx="1973461" cy="350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648" y="678748"/>
            <a:ext cx="7024744" cy="1143000"/>
          </a:xfrm>
        </p:spPr>
        <p:txBody>
          <a:bodyPr>
            <a:normAutofit/>
          </a:bodyPr>
          <a:lstStyle/>
          <a:p>
            <a:r>
              <a:rPr lang="en-US" sz="2000" dirty="0" smtClean="0"/>
              <a:t>Screen shot of message display screen with error:</a:t>
            </a:r>
            <a:endParaRPr lang="en-US" sz="20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28</a:t>
            </a:fld>
            <a:endParaRPr lang="en-US"/>
          </a:p>
        </p:txBody>
      </p:sp>
      <p:pic>
        <p:nvPicPr>
          <p:cNvPr id="7" name="Content Placeholder 6" descr="C:\Users\user\Pictures\Screenshots\fig 6.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0711" y="2179721"/>
            <a:ext cx="2134726" cy="350837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522" y="666717"/>
            <a:ext cx="7024744" cy="1143000"/>
          </a:xfrm>
        </p:spPr>
        <p:txBody>
          <a:bodyPr>
            <a:normAutofit fontScale="90000"/>
          </a:bodyPr>
          <a:lstStyle/>
          <a:p>
            <a:r>
              <a:rPr lang="en-US" dirty="0" smtClean="0"/>
              <a:t>Screen shot of toast message:</a:t>
            </a:r>
            <a:endParaRPr lang="en-US"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29</a:t>
            </a:fld>
            <a:endParaRPr lang="en-US"/>
          </a:p>
        </p:txBody>
      </p:sp>
      <p:pic>
        <p:nvPicPr>
          <p:cNvPr id="7" name="Content Placeholder 6" descr="C:\Users\user\Pictures\Screenshots\fig6.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478" y="2023311"/>
            <a:ext cx="2178688" cy="35083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017" y="775000"/>
            <a:ext cx="7024744" cy="1143000"/>
          </a:xfrm>
        </p:spPr>
        <p:txBody>
          <a:bodyPr/>
          <a:lstStyle/>
          <a:p>
            <a:r>
              <a:rPr lang="en-US" dirty="0" smtClean="0"/>
              <a:t>Introduction:</a:t>
            </a:r>
            <a:endParaRPr lang="en-US" dirty="0"/>
          </a:p>
        </p:txBody>
      </p:sp>
      <p:sp>
        <p:nvSpPr>
          <p:cNvPr id="3" name="Content Placeholder 2"/>
          <p:cNvSpPr>
            <a:spLocks noGrp="1"/>
          </p:cNvSpPr>
          <p:nvPr>
            <p:ph idx="1"/>
          </p:nvPr>
        </p:nvSpPr>
        <p:spPr>
          <a:xfrm>
            <a:off x="1067555" y="2430379"/>
            <a:ext cx="6777317" cy="3931640"/>
          </a:xfrm>
        </p:spPr>
        <p:txBody>
          <a:bodyPr>
            <a:normAutofit/>
          </a:bodyPr>
          <a:lstStyle/>
          <a:p>
            <a:pPr algn="just">
              <a:buNone/>
            </a:pPr>
            <a:r>
              <a:rPr lang="en-US" sz="1600" dirty="0" smtClean="0"/>
              <a:t>		Now a days every process is getting automated. This automation of the process is possible with the help of embedded systems. The process of connecting various hardware and devices to make them act as a single system is called embedded system. The main advantage of the usage of this embedded system is the labor of human in performing tasks get reduced. There are various applications of embedded system in various fields like security, home automation, agriculture, etc.</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522" y="714843"/>
            <a:ext cx="7024744" cy="1143000"/>
          </a:xfrm>
        </p:spPr>
        <p:txBody>
          <a:bodyPr>
            <a:normAutofit/>
          </a:bodyPr>
          <a:lstStyle/>
          <a:p>
            <a:r>
              <a:rPr lang="en-US" sz="2000" dirty="0" smtClean="0"/>
              <a:t>Screen shot of sending message through mobile app:</a:t>
            </a:r>
            <a:endParaRPr lang="en-US" sz="20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30</a:t>
            </a:fld>
            <a:endParaRPr lang="en-US"/>
          </a:p>
        </p:txBody>
      </p:sp>
      <p:pic>
        <p:nvPicPr>
          <p:cNvPr id="7" name="Content Placeholder 6" descr="C:\Users\user\Pictures\Screenshots\fig6.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9371" y="2215816"/>
            <a:ext cx="2157093" cy="35083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15682" y="2672568"/>
            <a:ext cx="6777317" cy="3508977"/>
          </a:xfrm>
        </p:spPr>
        <p:txBody>
          <a:bodyPr>
            <a:normAutofit/>
          </a:bodyPr>
          <a:lstStyle/>
          <a:p>
            <a:pPr algn="just">
              <a:buNone/>
            </a:pPr>
            <a:r>
              <a:rPr lang="en-US" sz="1600" dirty="0" smtClean="0"/>
              <a:t>		This is a simple watering system, which is very easy to use.  The user can water the plant by just instructing the system through a simple text message from anywhere out of the home. So, this is a system which eases the gardener’s task of watering a plant and ensures the healthy growth of the plant.</a:t>
            </a:r>
          </a:p>
          <a:p>
            <a:pPr>
              <a:buNone/>
            </a:pP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a:xfrm>
            <a:off x="1055523" y="2612410"/>
            <a:ext cx="6777317" cy="3508977"/>
          </a:xfrm>
        </p:spPr>
        <p:txBody>
          <a:bodyPr>
            <a:normAutofit/>
          </a:bodyPr>
          <a:lstStyle/>
          <a:p>
            <a:pPr algn="just">
              <a:buNone/>
            </a:pPr>
            <a:r>
              <a:rPr lang="en-US" sz="1600" dirty="0" smtClean="0"/>
              <a:t>		Future scope of this project is to extend the functionalities like automatically shifting the control to the system without involving the human completely. The plant will be watered according to the conditions specified by the programmer previously.</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lvl="0"/>
            <a:r>
              <a:rPr lang="en-US" sz="1600" dirty="0" smtClean="0"/>
              <a:t>https://developer.android.com/index.html</a:t>
            </a:r>
          </a:p>
          <a:p>
            <a:pPr lvl="0"/>
            <a:r>
              <a:rPr lang="en-US" sz="1600" dirty="0" smtClean="0"/>
              <a:t>https://github.com/android</a:t>
            </a:r>
          </a:p>
          <a:p>
            <a:pPr lvl="0"/>
            <a:r>
              <a:rPr lang="en-US" sz="1600" u="sng" dirty="0" smtClean="0">
                <a:hlinkClick r:id="rId2"/>
              </a:rPr>
              <a:t>http://stackoverflow.com/documentation/android/topics</a:t>
            </a:r>
            <a:endParaRPr lang="en-US" sz="1600" dirty="0" smtClean="0"/>
          </a:p>
          <a:p>
            <a:pPr lvl="0"/>
            <a:r>
              <a:rPr lang="en-US" sz="1600" u="sng" dirty="0" smtClean="0">
                <a:hlinkClick r:id="rId3"/>
              </a:rPr>
              <a:t>http://www.instructables.com</a:t>
            </a:r>
            <a:endParaRPr lang="en-US" sz="1600" dirty="0" smtClean="0"/>
          </a:p>
          <a:p>
            <a:pPr lvl="0"/>
            <a:r>
              <a:rPr lang="en-US" sz="1600" u="sng" dirty="0" smtClean="0">
                <a:hlinkClick r:id="rId4"/>
              </a:rPr>
              <a:t>http://www.arduino.cc</a:t>
            </a:r>
            <a:endParaRPr lang="en-US" sz="1600" dirty="0" smtClean="0"/>
          </a:p>
          <a:p>
            <a:pPr>
              <a:buNone/>
            </a:pPr>
            <a:endParaRPr lang="en-US" sz="1600" dirty="0" smtClean="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525" y="2487387"/>
            <a:ext cx="7024744" cy="1143000"/>
          </a:xfrm>
        </p:spPr>
        <p:txBody>
          <a:bodyPr/>
          <a:lstStyle/>
          <a:p>
            <a:r>
              <a:rPr lang="en-US" dirty="0" smtClean="0"/>
              <a:t>QUERIES?</a:t>
            </a:r>
            <a:endParaRPr lang="en-US"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2606" y="2495516"/>
            <a:ext cx="7024744" cy="1143000"/>
          </a:xfrm>
        </p:spPr>
        <p:txBody>
          <a:bodyPr/>
          <a:lstStyle/>
          <a:p>
            <a:r>
              <a:rPr lang="en-US" dirty="0" smtClean="0"/>
              <a:t>Thank you….!</a:t>
            </a:r>
            <a:endParaRPr lang="en-US"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35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521" y="714844"/>
            <a:ext cx="7024744" cy="1143000"/>
          </a:xfrm>
        </p:spPr>
        <p:txBody>
          <a:bodyPr/>
          <a:lstStyle/>
          <a:p>
            <a:r>
              <a:rPr lang="en-US" dirty="0" smtClean="0"/>
              <a:t>Existing system:</a:t>
            </a:r>
            <a:endParaRPr lang="en-US" dirty="0"/>
          </a:p>
        </p:txBody>
      </p:sp>
      <p:sp>
        <p:nvSpPr>
          <p:cNvPr id="3" name="Content Placeholder 2"/>
          <p:cNvSpPr>
            <a:spLocks noGrp="1"/>
          </p:cNvSpPr>
          <p:nvPr>
            <p:ph idx="1"/>
          </p:nvPr>
        </p:nvSpPr>
        <p:spPr>
          <a:xfrm>
            <a:off x="1043493" y="2576315"/>
            <a:ext cx="6777317" cy="3740264"/>
          </a:xfrm>
        </p:spPr>
        <p:txBody>
          <a:bodyPr>
            <a:normAutofit/>
          </a:bodyPr>
          <a:lstStyle/>
          <a:p>
            <a:pPr algn="just">
              <a:buNone/>
            </a:pPr>
            <a:r>
              <a:rPr lang="en-US" sz="1600" dirty="0" smtClean="0"/>
              <a:t>		An automatic drip irrigation system with an automatic timer which controls the frequency and run time of the water for the plants. This battery operated timer, once set, takes care of watering the plant. Consider the fact that more and more towns and villages are moving towards urbanization . Because of busy schedules of metro life, people don’t find time to water the plants regularly.</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sz="1600" dirty="0" smtClean="0"/>
              <a:t>Over watering</a:t>
            </a:r>
          </a:p>
          <a:p>
            <a:r>
              <a:rPr lang="en-US" sz="1600" dirty="0" smtClean="0"/>
              <a:t>Fixed time period</a:t>
            </a:r>
          </a:p>
          <a:p>
            <a:r>
              <a:rPr lang="en-US" sz="1600" dirty="0" smtClean="0"/>
              <a:t>More frequency</a:t>
            </a:r>
          </a:p>
          <a:p>
            <a:r>
              <a:rPr lang="en-US" sz="1600" dirty="0" smtClean="0"/>
              <a:t>No change during suitable climate</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521" y="811096"/>
            <a:ext cx="7024744" cy="1143000"/>
          </a:xfrm>
        </p:spPr>
        <p:txBody>
          <a:bodyPr/>
          <a:lstStyle/>
          <a:p>
            <a:r>
              <a:rPr lang="en-US" dirty="0" smtClean="0"/>
              <a:t>Proposed system:</a:t>
            </a:r>
            <a:endParaRPr lang="en-US" dirty="0"/>
          </a:p>
        </p:txBody>
      </p:sp>
      <p:sp>
        <p:nvSpPr>
          <p:cNvPr id="3" name="Content Placeholder 2"/>
          <p:cNvSpPr>
            <a:spLocks noGrp="1"/>
          </p:cNvSpPr>
          <p:nvPr>
            <p:ph idx="1"/>
          </p:nvPr>
        </p:nvSpPr>
        <p:spPr>
          <a:xfrm>
            <a:off x="1055523" y="2600378"/>
            <a:ext cx="6777317" cy="3508977"/>
          </a:xfrm>
        </p:spPr>
        <p:txBody>
          <a:bodyPr>
            <a:normAutofit/>
          </a:bodyPr>
          <a:lstStyle/>
          <a:p>
            <a:pPr algn="just">
              <a:buNone/>
            </a:pPr>
            <a:r>
              <a:rPr lang="en-US" sz="1600" dirty="0" smtClean="0"/>
              <a:t>		To overcome over watering we this system has time management system which can be achieved by setting the time manually through the mobile. There can be different set of time periods to water the plants, through which we can overcome the fixed frequency problem in the former system. With the help of sensor we can change the time period to water the plant for its healthy growth.</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sz="1600" dirty="0" smtClean="0"/>
              <a:t>Flexibility.</a:t>
            </a:r>
          </a:p>
          <a:p>
            <a:r>
              <a:rPr lang="en-US" sz="1600" dirty="0" smtClean="0"/>
              <a:t>No non-watering.</a:t>
            </a:r>
          </a:p>
          <a:p>
            <a:r>
              <a:rPr lang="en-US" sz="1600" dirty="0" smtClean="0"/>
              <a:t>No over watering.</a:t>
            </a:r>
          </a:p>
          <a:p>
            <a:r>
              <a:rPr lang="en-US" sz="1600" dirty="0" smtClean="0"/>
              <a:t>Manageable time period.</a:t>
            </a:r>
          </a:p>
          <a:p>
            <a:r>
              <a:rPr lang="en-US" sz="1600" dirty="0" smtClean="0"/>
              <a:t>Manageable frequency</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8</a:t>
            </a:fld>
            <a:endParaRPr lang="en-US"/>
          </a:p>
        </p:txBody>
      </p:sp>
      <p:sp>
        <p:nvSpPr>
          <p:cNvPr id="7" name="Rounded Rectangle 6"/>
          <p:cNvSpPr/>
          <p:nvPr/>
        </p:nvSpPr>
        <p:spPr>
          <a:xfrm>
            <a:off x="2382252" y="2574758"/>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DHT11</a:t>
            </a:r>
          </a:p>
          <a:p>
            <a:pPr algn="ctr"/>
            <a:r>
              <a:rPr lang="en-US" sz="1600" dirty="0" smtClean="0"/>
              <a:t>sensor</a:t>
            </a:r>
            <a:endParaRPr lang="en-US" sz="1600" dirty="0"/>
          </a:p>
        </p:txBody>
      </p:sp>
      <p:sp>
        <p:nvSpPr>
          <p:cNvPr id="8" name="Rounded Rectangle 7"/>
          <p:cNvSpPr/>
          <p:nvPr/>
        </p:nvSpPr>
        <p:spPr>
          <a:xfrm>
            <a:off x="4199021" y="258678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GSM900</a:t>
            </a:r>
            <a:endParaRPr lang="en-US" dirty="0"/>
          </a:p>
        </p:txBody>
      </p:sp>
      <p:sp>
        <p:nvSpPr>
          <p:cNvPr id="9" name="Rounded Rectangle 8"/>
          <p:cNvSpPr/>
          <p:nvPr/>
        </p:nvSpPr>
        <p:spPr>
          <a:xfrm>
            <a:off x="5943600" y="2610852"/>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Mobile app</a:t>
            </a:r>
            <a:endParaRPr lang="en-US" sz="1400" dirty="0"/>
          </a:p>
        </p:txBody>
      </p:sp>
      <p:sp>
        <p:nvSpPr>
          <p:cNvPr id="10" name="Rounded Rectangle 9"/>
          <p:cNvSpPr/>
          <p:nvPr/>
        </p:nvSpPr>
        <p:spPr>
          <a:xfrm>
            <a:off x="3308685" y="3946358"/>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Arduino</a:t>
            </a:r>
            <a:endParaRPr lang="en-US" sz="1200" dirty="0"/>
          </a:p>
        </p:txBody>
      </p:sp>
      <p:sp>
        <p:nvSpPr>
          <p:cNvPr id="11" name="Rounded Rectangle 10"/>
          <p:cNvSpPr/>
          <p:nvPr/>
        </p:nvSpPr>
        <p:spPr>
          <a:xfrm>
            <a:off x="5329990" y="393432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Relay </a:t>
            </a:r>
            <a:endParaRPr lang="en-US" dirty="0"/>
          </a:p>
        </p:txBody>
      </p:sp>
      <p:cxnSp>
        <p:nvCxnSpPr>
          <p:cNvPr id="20" name="Shape 19"/>
          <p:cNvCxnSpPr>
            <a:endCxn id="8" idx="1"/>
          </p:cNvCxnSpPr>
          <p:nvPr/>
        </p:nvCxnSpPr>
        <p:spPr>
          <a:xfrm rot="5400000" flipH="1" flipV="1">
            <a:off x="3416969" y="3152274"/>
            <a:ext cx="890337" cy="6737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7" idx="2"/>
            <a:endCxn id="10" idx="1"/>
          </p:cNvCxnSpPr>
          <p:nvPr/>
        </p:nvCxnSpPr>
        <p:spPr>
          <a:xfrm rot="16200000" flipH="1">
            <a:off x="2616868" y="3711741"/>
            <a:ext cx="914400" cy="4692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125453" y="2839453"/>
            <a:ext cx="854242" cy="12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5077327" y="3224463"/>
            <a:ext cx="84221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10" idx="0"/>
          </p:cNvCxnSpPr>
          <p:nvPr/>
        </p:nvCxnSpPr>
        <p:spPr>
          <a:xfrm rot="5400000">
            <a:off x="3429000" y="3188369"/>
            <a:ext cx="1094874" cy="42110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3"/>
            <a:endCxn id="11" idx="1"/>
          </p:cNvCxnSpPr>
          <p:nvPr/>
        </p:nvCxnSpPr>
        <p:spPr>
          <a:xfrm flipV="1">
            <a:off x="4223085" y="4391527"/>
            <a:ext cx="1106905" cy="12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364" y="750937"/>
            <a:ext cx="7024744" cy="1143000"/>
          </a:xfrm>
        </p:spPr>
        <p:txBody>
          <a:bodyPr/>
          <a:lstStyle/>
          <a:p>
            <a:r>
              <a:rPr lang="en-US" dirty="0" smtClean="0"/>
              <a:t>System Requirements:</a:t>
            </a:r>
            <a:endParaRPr lang="en-US" dirty="0"/>
          </a:p>
        </p:txBody>
      </p:sp>
      <p:sp>
        <p:nvSpPr>
          <p:cNvPr id="3" name="Content Placeholder 2"/>
          <p:cNvSpPr>
            <a:spLocks noGrp="1"/>
          </p:cNvSpPr>
          <p:nvPr>
            <p:ph idx="1"/>
          </p:nvPr>
        </p:nvSpPr>
        <p:spPr/>
        <p:txBody>
          <a:bodyPr>
            <a:normAutofit/>
          </a:bodyPr>
          <a:lstStyle/>
          <a:p>
            <a:pPr algn="just">
              <a:buNone/>
            </a:pPr>
            <a:r>
              <a:rPr lang="en-US" sz="1600" dirty="0" smtClean="0"/>
              <a:t>		This embedded system needs both hardware and software for its successful execution. The hardware components of this system acts accordingly as specified by the software instructions.</a:t>
            </a:r>
          </a:p>
          <a:p>
            <a:pPr algn="just">
              <a:buNone/>
            </a:pPr>
            <a:r>
              <a:rPr lang="en-US" sz="1600" dirty="0" smtClean="0"/>
              <a:t>		Therefore, there are both hardware and software requirements for this system.</a:t>
            </a:r>
            <a:endParaRPr lang="en-US" sz="1600" dirty="0"/>
          </a:p>
        </p:txBody>
      </p:sp>
      <p:sp>
        <p:nvSpPr>
          <p:cNvPr id="4" name="Date Placeholder 3"/>
          <p:cNvSpPr>
            <a:spLocks noGrp="1"/>
          </p:cNvSpPr>
          <p:nvPr>
            <p:ph type="dt" sz="half" idx="10"/>
          </p:nvPr>
        </p:nvSpPr>
        <p:spPr/>
        <p:txBody>
          <a:bodyPr/>
          <a:lstStyle/>
          <a:p>
            <a:r>
              <a:rPr lang="en-US" sz="1100" dirty="0" smtClean="0"/>
              <a:t>Automated Plant Watering</a:t>
            </a:r>
          </a:p>
          <a:p>
            <a:endParaRPr lang="en-US" sz="1100"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171</TotalTime>
  <Words>535</Words>
  <Application>Microsoft Office PowerPoint</Application>
  <PresentationFormat>On-screen Show (4:3)</PresentationFormat>
  <Paragraphs>188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Century Gothic</vt:lpstr>
      <vt:lpstr>Wingdings</vt:lpstr>
      <vt:lpstr>Wingdings 2</vt:lpstr>
      <vt:lpstr>Austin</vt:lpstr>
      <vt:lpstr>AUTOMATED PLANT WATERING</vt:lpstr>
      <vt:lpstr>Abstract:</vt:lpstr>
      <vt:lpstr>Introduction:</vt:lpstr>
      <vt:lpstr>Existing system:</vt:lpstr>
      <vt:lpstr>Disadvantages:</vt:lpstr>
      <vt:lpstr>Proposed system:</vt:lpstr>
      <vt:lpstr>Advantages:</vt:lpstr>
      <vt:lpstr>Architecture:</vt:lpstr>
      <vt:lpstr>System Requirements:</vt:lpstr>
      <vt:lpstr>Hardware Requirements:</vt:lpstr>
      <vt:lpstr>Software Requirements:</vt:lpstr>
      <vt:lpstr>Modules:</vt:lpstr>
      <vt:lpstr>Interfacing Arduino and DHT11 Sensor:</vt:lpstr>
      <vt:lpstr>PowerPoint Presentation</vt:lpstr>
      <vt:lpstr>Interfacing Arduino and GSM900:</vt:lpstr>
      <vt:lpstr>PowerPoint Presentation</vt:lpstr>
      <vt:lpstr>Integrating GSM and mobile application </vt:lpstr>
      <vt:lpstr>Integrating arduino and Motor:</vt:lpstr>
      <vt:lpstr>UML Diagrams:</vt:lpstr>
      <vt:lpstr>Use case Diagram:</vt:lpstr>
      <vt:lpstr>Class Diagram:</vt:lpstr>
      <vt:lpstr>Sequence Diagram:</vt:lpstr>
      <vt:lpstr>Collaboration Diagram:</vt:lpstr>
      <vt:lpstr>Screen shots:</vt:lpstr>
      <vt:lpstr>Screen shot of sending message:</vt:lpstr>
      <vt:lpstr>Screen shot of receiving message:</vt:lpstr>
      <vt:lpstr>Screen shot of splash screen:</vt:lpstr>
      <vt:lpstr>Screen shot of message display screen with error:</vt:lpstr>
      <vt:lpstr>Screen shot of toast message:</vt:lpstr>
      <vt:lpstr>Screen shot of sending message through mobile app:</vt:lpstr>
      <vt:lpstr>Conclusion:</vt:lpstr>
      <vt:lpstr>Future scope:</vt:lpstr>
      <vt:lpstr>References:</vt:lpstr>
      <vt:lpstr>QUERIES?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sankesh reddy</cp:lastModifiedBy>
  <cp:revision>40</cp:revision>
  <dcterms:created xsi:type="dcterms:W3CDTF">2014-09-16T21:29:24Z</dcterms:created>
  <dcterms:modified xsi:type="dcterms:W3CDTF">2017-12-07T09:26:05Z</dcterms:modified>
</cp:coreProperties>
</file>