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kesh yadav" initials="sy" lastIdx="1" clrIdx="0">
    <p:extLst>
      <p:ext uri="{19B8F6BF-5375-455C-9EA6-DF929625EA0E}">
        <p15:presenceInfo xmlns:p15="http://schemas.microsoft.com/office/powerpoint/2012/main" userId="4950d874cb889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800" y="751783"/>
            <a:ext cx="3317167" cy="2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800" y="2804921"/>
            <a:ext cx="3318932" cy="21244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almost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99818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15" y="1151945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48559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4693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sankesh yadav</dc:creator>
  <cp:lastModifiedBy>sankesh yadav</cp:lastModifiedBy>
  <cp:revision>7</cp:revision>
  <dcterms:modified xsi:type="dcterms:W3CDTF">2020-06-14T11:07:53Z</dcterms:modified>
</cp:coreProperties>
</file>