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5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D82C-5CDE-47B1-A5CA-8DF7EF137F2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7600-6415-4739-8760-AFD11229A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60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D82C-5CDE-47B1-A5CA-8DF7EF137F2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7600-6415-4739-8760-AFD11229A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76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D82C-5CDE-47B1-A5CA-8DF7EF137F2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7600-6415-4739-8760-AFD11229A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40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D82C-5CDE-47B1-A5CA-8DF7EF137F2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7600-6415-4739-8760-AFD11229A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0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D82C-5CDE-47B1-A5CA-8DF7EF137F2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7600-6415-4739-8760-AFD11229A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22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D82C-5CDE-47B1-A5CA-8DF7EF137F2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7600-6415-4739-8760-AFD11229A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44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D82C-5CDE-47B1-A5CA-8DF7EF137F2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7600-6415-4739-8760-AFD11229A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1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D82C-5CDE-47B1-A5CA-8DF7EF137F2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7600-6415-4739-8760-AFD11229A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35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D82C-5CDE-47B1-A5CA-8DF7EF137F2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7600-6415-4739-8760-AFD11229A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26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D82C-5CDE-47B1-A5CA-8DF7EF137F2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7600-6415-4739-8760-AFD11229A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50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D82C-5CDE-47B1-A5CA-8DF7EF137F2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7600-6415-4739-8760-AFD11229A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41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CD82C-5CDE-47B1-A5CA-8DF7EF137F2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77600-6415-4739-8760-AFD11229A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1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21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07338" y="836712"/>
            <a:ext cx="7940758" cy="4464496"/>
            <a:chOff x="707338" y="836712"/>
            <a:chExt cx="7940758" cy="4464496"/>
          </a:xfrm>
        </p:grpSpPr>
        <p:pic>
          <p:nvPicPr>
            <p:cNvPr id="1026" name="Picture 2" descr="C:\Users\Sanket Sejal\Desktop\Sanket\New folder\sanket\Sanket25\Alien Society\Nucleus\image\w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338" y="836712"/>
              <a:ext cx="7940758" cy="4464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373461" y="3945250"/>
              <a:ext cx="460851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prstTxWarp prst="textTriangle">
                <a:avLst/>
              </a:prstTxWarp>
              <a:spAutoFit/>
            </a:bodyPr>
            <a:lstStyle/>
            <a:p>
              <a:pPr algn="ctr"/>
              <a:r>
                <a:rPr lang="en-IN" sz="4000" dirty="0" smtClean="0">
                  <a:ln w="19050">
                    <a:solidFill>
                      <a:schemeClr val="bg1"/>
                    </a:solidFill>
                  </a:ln>
                  <a:solidFill>
                    <a:srgbClr val="9B53EB"/>
                  </a:solidFill>
                  <a:effectLst>
                    <a:reflection blurRad="6350" stA="60000" endA="900" endPos="60000" dist="29997" dir="5400000" sy="-100000" algn="bl" rotWithShape="0"/>
                  </a:effectLst>
                  <a:latin typeface="Stencil" pitchFamily="82" charset="0"/>
                  <a:cs typeface="Yatra One" pitchFamily="2" charset="0"/>
                </a:rPr>
                <a:t>Alien Society</a:t>
              </a:r>
              <a:endParaRPr lang="en-IN" sz="4000" dirty="0">
                <a:ln w="19050">
                  <a:solidFill>
                    <a:schemeClr val="bg1"/>
                  </a:solidFill>
                </a:ln>
                <a:solidFill>
                  <a:srgbClr val="9B53EB"/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Stencil" pitchFamily="82" charset="0"/>
                <a:cs typeface="Yatra On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80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Hewlett-Packard Company</dc:creator>
  <cp:lastModifiedBy>Hewlett-Packard Company</cp:lastModifiedBy>
  <cp:revision>3</cp:revision>
  <dcterms:created xsi:type="dcterms:W3CDTF">2022-02-22T07:39:24Z</dcterms:created>
  <dcterms:modified xsi:type="dcterms:W3CDTF">2022-02-22T07:55:09Z</dcterms:modified>
</cp:coreProperties>
</file>