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4AF7-75CA-FB59-0084-4D72AF5E3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43D02-C3E8-FB9F-9FCE-00FA3CE7E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BE25C-0EEB-C5BA-8766-697E30AF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6A1A-E6CB-4C2F-816D-183BC7687D1B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7EB75-057D-5008-98F5-E8D8B851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65211-0DA2-7A87-EDCC-C812EFF5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B5C4-A7FA-473B-89DF-618295967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9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985C1-216D-0B9C-B176-764E9A01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8E777-F907-0E59-FCC4-F1FE7EB82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7B335-7B19-CE54-50F7-37AB68FBF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6A1A-E6CB-4C2F-816D-183BC7687D1B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06C80-53B2-147F-0082-762820DE8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2B3A7-CFCA-1000-4192-EB3DFD5C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B5C4-A7FA-473B-89DF-618295967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74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483714-BE05-3DEC-1957-6F729A6A8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0CB33-D7E1-D29B-A15B-1A4384C5D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5D0A3-B064-12CD-D9DF-BD648981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6A1A-E6CB-4C2F-816D-183BC7687D1B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137F3-A7E5-7655-C160-C97A0823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3DAB6-7C05-852C-BC47-9FA91EAFF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B5C4-A7FA-473B-89DF-618295967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84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B99B-4D81-3FF6-06A4-323D58E6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D889D-8191-27CF-E4FC-9BCF3B174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F6DAB-3807-36FF-A929-6F6364A9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6A1A-E6CB-4C2F-816D-183BC7687D1B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C5A7C-3816-497B-9C5D-001C34FA2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FB640-358C-F4D8-C13C-3C6675F1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B5C4-A7FA-473B-89DF-618295967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87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9A666-2F85-37D8-BCD7-0DB29323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C3798-2B69-7782-2C05-68FC77BDB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E8C67-EFF3-077B-B1B9-F4FA2CB3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6A1A-E6CB-4C2F-816D-183BC7687D1B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C07A7-628D-E62F-1C5E-A9BB74377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CEF87-E136-4E8A-D2DC-7C4BDA3F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B5C4-A7FA-473B-89DF-618295967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8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0AAC-07F7-9C11-74AF-341FF3E6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62902-DE76-5FE7-8AC8-B76E57119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3082B-4128-33BB-ACF2-EDB84A484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12C6E-F481-036D-001F-9996EC4B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6A1A-E6CB-4C2F-816D-183BC7687D1B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D14B1-6BA1-5921-BDC4-96EC8144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77116-E9B7-DF5D-8753-D6ACE8AA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B5C4-A7FA-473B-89DF-618295967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51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A23E4-A301-8B87-57C5-D8C59584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F8826-5BF8-C000-2DD8-35BE27ED5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40169-5275-A411-F11D-B01C91E2C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DC5934-857E-549E-9089-0EC866FB1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FA219-CDF2-2250-F7E9-59D9624FE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BBBE91-8992-0E49-04B2-090F9ED2D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6A1A-E6CB-4C2F-816D-183BC7687D1B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D5FE8A-5ED1-E4E3-DDE5-6E583150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6336E-A069-C1AA-6980-A3FA92EB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B5C4-A7FA-473B-89DF-618295967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0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D578-F423-8F10-F728-F942319EE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7F2736-306F-67AA-4F75-564C05F08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6A1A-E6CB-4C2F-816D-183BC7687D1B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0915AA-6E4F-9235-E9ED-41FFD0E81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857D7-7597-4FD1-76AD-5FF03389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B5C4-A7FA-473B-89DF-618295967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72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8B623E-D7B3-B7CB-6BC3-7D9B3A89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6A1A-E6CB-4C2F-816D-183BC7687D1B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E02099-B7ED-CB3D-4FA9-A0AAC687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75DD4-B7B6-7795-2AF7-B3C392B3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B5C4-A7FA-473B-89DF-618295967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48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656D-3ABD-A4EE-2B4C-EA20DAB71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9B0A-9B6D-C881-77FE-4BE9F3923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4BF0D-29DD-E00C-C541-492C02B06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03036-9127-C852-A0C1-E4124F52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6A1A-E6CB-4C2F-816D-183BC7687D1B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64F76-7DB0-6454-F391-52753AD7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6E9AD-1FFD-6078-1010-D00A5321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B5C4-A7FA-473B-89DF-618295967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29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CC31-D65B-3251-5039-5172D20BB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1B7466-08A6-EB48-7ED4-955A58E43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79D3B-D4E4-9BD2-93BE-8B901FBD9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470E-C8D0-A992-AAF4-4DB2E0880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6A1A-E6CB-4C2F-816D-183BC7687D1B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B0F33-0E1F-3D9C-31A4-BA44FE632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4FE70-DF97-051D-639E-E4D8EED3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B5C4-A7FA-473B-89DF-618295967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37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452C7D-0412-5ED8-FD3B-DAF54401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B64C3-C337-BF50-01E5-59C9EF493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396E1-EF49-F12A-B92C-6AEE27A64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36A1A-E6CB-4C2F-816D-183BC7687D1B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72166-D66C-3443-3BD7-1DD3527F7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C3142-C27D-E49F-593D-7418C8CB2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BB5C4-A7FA-473B-89DF-618295967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91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96E7-F128-A547-CE7A-FCE3A3B0E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F8AF8-B0BC-6F97-3342-9A2C1D334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05DC05-4FAC-9AD5-1ABA-8B534C1DB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7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600452-3131-F422-76F1-86312A66C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8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B03B5C-C3EE-F416-B483-5F1FD27D5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4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2D9A1D-4F79-2C40-D9F0-FC068D821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6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BDEDBD-2602-57DF-D551-96D441AE0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1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1158E4-635F-DF55-4480-BB74A4735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19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3DFD12-5229-C8A5-AE71-4FCB4469F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68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3BD930-F0DE-7EE5-D7A6-A63627A93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19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gawadesanket000@outlook.com</dc:creator>
  <cp:lastModifiedBy>gawadesanket000@outlook.com</cp:lastModifiedBy>
  <cp:revision>1</cp:revision>
  <dcterms:created xsi:type="dcterms:W3CDTF">2023-02-28T07:57:59Z</dcterms:created>
  <dcterms:modified xsi:type="dcterms:W3CDTF">2023-02-28T07:59:45Z</dcterms:modified>
</cp:coreProperties>
</file>