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A50A0-F801-4C86-9261-A9956C2D7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60B75C-0454-47AC-8963-09CE14B37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30002A-3D4D-46C0-8E91-C21FC1E4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168AE7-7160-4916-96A2-21BFA05A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A7B04F-AE7D-4D92-B545-88490858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8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15A56-4C71-40FA-AFD9-FBDE49A4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A4B388-CD8C-4129-A7CA-9D6C396B4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DB9CA9-D246-4748-99CD-4A49917A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7ECF32-2BA5-4B7A-8B29-90CF3075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FFB743-4712-49B4-B735-1D474C47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FE25AA2-DB66-42AD-A226-C64FFBB21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478C31B-D4E2-4916-9086-B8195FCF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405BAE-405A-492D-A17F-596C9DED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AA0A73-C6C9-4BDA-8F59-D8A668F8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8BD4C7-1442-4D5C-AE51-9A77ECE1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51131F-81ED-4132-9499-5A02EF78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C7A216-F397-4C22-AE83-AC1F2585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AFCFC0-D289-4761-BE57-B8EE87CA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C8F5C4-6CB9-4996-B4D8-9EE2DC5A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B2CA2-7E37-4F7F-BC97-E7916425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CD174D-73CB-430D-905A-CFE9EC1A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65C992-BA10-43EC-99E0-7CD73E37F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DB1E29-8734-4456-93ED-DA6A08C1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7079C3-9087-4C8D-B376-8DDE478F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F5AC6-41B8-4706-9B66-3A1955EA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5997D-A8D3-4C9E-B431-C735CD61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2F30ED-763C-49C8-BD1A-642E53363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BD55A9-5C61-4666-A79E-7AD7090C9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D24172-50B1-4C1F-8435-50C636F8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75EC77-2D07-4CAD-B9DD-7E54C488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C59281-6F13-4042-A3BC-C31850C3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1DD51-1D40-4488-8AE7-2684D0ED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341B0A-A168-444F-8A8E-879714B4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9C1E26-5B50-425B-BC71-C648BB33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0C0E5D4-4882-4C2A-A64F-43F0F63E3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B3722A6-6672-48DC-8FC2-5B3A631F6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F1567E-D8D9-4265-9E34-3DB2F4D3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C8AAC3-3C2F-4368-8EAB-285683BA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A0DFB6-7001-4D9F-A8EF-0C28B9F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94284-3A77-4BD6-8869-A92A38C3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4D8925-95CF-4849-A540-67E028F2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822EF4-5C4C-47A9-B80B-38C1F92D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2249D05-7F47-4A5D-92CA-8CB2A0DF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7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B9593A-EF1D-40D8-BD35-D59E5A9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DA783E-047F-4BEA-BE57-298E7BAB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0E540E-678B-4158-8A07-62668E18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C9E78-8AA2-4A3E-99EE-018B946F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C8152B-80FF-4882-888F-C48C2CEB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5AADE2-4748-4BC6-A15E-4AFEB27D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E445DA-6871-421B-9F14-E9C981E8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AD7B78-3C01-4ACC-94EC-1B881480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FFE168-FDBD-41A0-894D-E8B5B28D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AB513-A6AB-4835-AF45-4BBBCA35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75C7E2-C5B1-49DA-99E8-AFF4914A2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99FD2F-2A74-409F-916F-8FAC05B59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141DA3-4111-419D-89EC-E9239152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487C25-C53A-4059-AA05-6C344592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3C4998-E406-4CB0-9F8D-6071EB8C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E88DBD-8573-4E85-A51C-DD5E87BA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89D891-83BC-4F0F-8223-14C1AC54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C77B73-53A4-42CD-A32F-6D91B4504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6166-6726-4BA7-90C9-B6A6EB835E2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14645C-439C-408C-B842-73DE8B566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1784D6-9DAA-476D-8624-3BBE08AE4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A8D8-35D1-491C-AF52-CD953AFB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013B04-13D7-48B5-A486-2E81361DC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4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Enhancement Process Alert System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(EAS)</a:t>
            </a:r>
          </a:p>
        </p:txBody>
      </p:sp>
    </p:spTree>
    <p:extLst>
      <p:ext uri="{BB962C8B-B14F-4D97-AF65-F5344CB8AC3E}">
        <p14:creationId xmlns:p14="http://schemas.microsoft.com/office/powerpoint/2010/main" val="179040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5B8A7-39CC-4D56-B80C-F3BAE4A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83202"/>
            <a:ext cx="6775318" cy="854075"/>
          </a:xfrm>
        </p:spPr>
        <p:txBody>
          <a:bodyPr>
            <a:normAutofit/>
          </a:bodyPr>
          <a:lstStyle/>
          <a:p>
            <a:r>
              <a:rPr lang="en-US" sz="3600" dirty="0"/>
              <a:t>Invalid Password: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C76B94-3862-41E1-9295-D810C1D77D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82" y="1115077"/>
            <a:ext cx="6572118" cy="5160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8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5B8A7-39CC-4D56-B80C-F3BAE4A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83202"/>
            <a:ext cx="6775318" cy="854075"/>
          </a:xfrm>
        </p:spPr>
        <p:txBody>
          <a:bodyPr>
            <a:normAutofit/>
          </a:bodyPr>
          <a:lstStyle/>
          <a:p>
            <a:r>
              <a:rPr lang="en-US" sz="3600" dirty="0"/>
              <a:t>Localization: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E99D76-5AF2-4D2B-8D2A-F6A09BB402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09" y="937277"/>
            <a:ext cx="6575492" cy="5127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44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5B8A7-39CC-4D56-B80C-F3BAE4A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83202"/>
            <a:ext cx="6775318" cy="854075"/>
          </a:xfrm>
        </p:spPr>
        <p:txBody>
          <a:bodyPr>
            <a:normAutofit/>
          </a:bodyPr>
          <a:lstStyle/>
          <a:p>
            <a:r>
              <a:rPr lang="en-US" sz="3600" dirty="0"/>
              <a:t>Document Browse: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6905B7-A5F7-47F4-9922-FE68CEC62A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31" y="1203978"/>
            <a:ext cx="7712369" cy="5026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923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5B8A7-39CC-4D56-B80C-F3BAE4A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83202"/>
            <a:ext cx="6775318" cy="854075"/>
          </a:xfrm>
        </p:spPr>
        <p:txBody>
          <a:bodyPr>
            <a:normAutofit/>
          </a:bodyPr>
          <a:lstStyle/>
          <a:p>
            <a:r>
              <a:rPr lang="en-US" sz="3600" dirty="0"/>
              <a:t>Position Not Found: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6C95D6-7A08-47DB-B250-6168AEF8CA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50" y="1140478"/>
            <a:ext cx="7921100" cy="5185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83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5B8A7-39CC-4D56-B80C-F3BAE4A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83202"/>
            <a:ext cx="6775318" cy="854075"/>
          </a:xfrm>
        </p:spPr>
        <p:txBody>
          <a:bodyPr>
            <a:normAutofit/>
          </a:bodyPr>
          <a:lstStyle/>
          <a:p>
            <a:r>
              <a:rPr lang="en-US" sz="3600" dirty="0"/>
              <a:t>Invalid Document Format: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D92742-B5A9-447B-ADDD-C71BB72A18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83" y="1140478"/>
            <a:ext cx="7960033" cy="5193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13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5B8A7-39CC-4D56-B80C-F3BAE4A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83202"/>
            <a:ext cx="6775318" cy="854075"/>
          </a:xfrm>
        </p:spPr>
        <p:txBody>
          <a:bodyPr>
            <a:normAutofit/>
          </a:bodyPr>
          <a:lstStyle/>
          <a:p>
            <a:r>
              <a:rPr lang="en-US" sz="3600" dirty="0"/>
              <a:t>Verify Data: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1BA973-8DC3-46A6-B4AA-52327D3C73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19" y="1128943"/>
            <a:ext cx="7257961" cy="5094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660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5B8A7-39CC-4D56-B80C-F3BAE4A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83202"/>
            <a:ext cx="6775318" cy="854075"/>
          </a:xfrm>
        </p:spPr>
        <p:txBody>
          <a:bodyPr>
            <a:normAutofit/>
          </a:bodyPr>
          <a:lstStyle/>
          <a:p>
            <a:r>
              <a:rPr lang="en-US" sz="3600" dirty="0"/>
              <a:t>Event Schedule: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D3C26C-460F-4A0A-A64C-EC2BE5785C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47" y="1102377"/>
            <a:ext cx="7230106" cy="506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08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5B8A7-39CC-4D56-B80C-F3BAE4A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83202"/>
            <a:ext cx="6775318" cy="854075"/>
          </a:xfrm>
        </p:spPr>
        <p:txBody>
          <a:bodyPr>
            <a:normAutofit/>
          </a:bodyPr>
          <a:lstStyle/>
          <a:p>
            <a:r>
              <a:rPr lang="en-US" sz="3600" dirty="0"/>
              <a:t>Notification: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701751-A699-48E6-A8D1-C5C9FB3C18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4135" y="1521477"/>
            <a:ext cx="8646238" cy="4269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04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5B8A7-39CC-4D56-B80C-F3BAE4A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83202"/>
            <a:ext cx="6775318" cy="854075"/>
          </a:xfrm>
        </p:spPr>
        <p:txBody>
          <a:bodyPr>
            <a:normAutofit/>
          </a:bodyPr>
          <a:lstStyle/>
          <a:p>
            <a:r>
              <a:rPr lang="en-US" sz="3600" dirty="0"/>
              <a:t>Help Window: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CB92AD-2AB5-4EE0-BE24-E11519C2E9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96" y="1165877"/>
            <a:ext cx="8665408" cy="5082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07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2EE5C-D965-4619-8AC2-09DD41EF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651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DEF5B7-6E2D-409B-B9C9-F53C6B979C11}"/>
              </a:ext>
            </a:extLst>
          </p:cNvPr>
          <p:cNvSpPr txBox="1"/>
          <p:nvPr/>
        </p:nvSpPr>
        <p:spPr>
          <a:xfrm>
            <a:off x="895350" y="2397948"/>
            <a:ext cx="10401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document describes high level architecture of Enhanced process alert system. The requirement is to capture each task from the given Document’s and notify the actors with respective alerts. </a:t>
            </a:r>
          </a:p>
        </p:txBody>
      </p:sp>
    </p:spTree>
    <p:extLst>
      <p:ext uri="{BB962C8B-B14F-4D97-AF65-F5344CB8AC3E}">
        <p14:creationId xmlns:p14="http://schemas.microsoft.com/office/powerpoint/2010/main" val="2252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FEF43C-FBF0-408E-B241-EE5DE133BC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" y="602776"/>
            <a:ext cx="6123709" cy="35120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0AF5AE-16D5-4B5C-AD35-5D73120C8657}"/>
              </a:ext>
            </a:extLst>
          </p:cNvPr>
          <p:cNvSpPr/>
          <p:nvPr/>
        </p:nvSpPr>
        <p:spPr>
          <a:xfrm>
            <a:off x="535046" y="4254500"/>
            <a:ext cx="10704454" cy="176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Enhancement Task –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file consists of all the responsibility to respected position with respected date for 6 weeks.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Details –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</a:t>
            </a: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team details who the tasks will be assigned.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 Tool –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Tool which needs to check jobs assigned for respective employees and send alert notification regarding job on time. </a:t>
            </a:r>
          </a:p>
        </p:txBody>
      </p:sp>
    </p:spTree>
    <p:extLst>
      <p:ext uri="{BB962C8B-B14F-4D97-AF65-F5344CB8AC3E}">
        <p14:creationId xmlns:p14="http://schemas.microsoft.com/office/powerpoint/2010/main" val="265586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CD2FC-F41B-446D-851F-C6583D26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Use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31CEE6-9A5D-46CB-89DA-4E03E55C87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4" y="683259"/>
            <a:ext cx="8938196" cy="5933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36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6395A-AB95-486A-A860-96DC28CC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03700" cy="828675"/>
          </a:xfrm>
        </p:spPr>
        <p:txBody>
          <a:bodyPr>
            <a:normAutofit/>
          </a:bodyPr>
          <a:lstStyle/>
          <a:p>
            <a:r>
              <a:rPr lang="en-US" sz="4000" dirty="0"/>
              <a:t>Sequence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DA8AF-7664-421E-BDA7-161BDFBFAB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1520" y="731837"/>
            <a:ext cx="7117080" cy="5859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27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24702-5A95-46D7-AFD4-B14BC20B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2100"/>
            <a:ext cx="6489700" cy="7651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Enhancement Document Format: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4FF181-04B2-42FB-AFF9-8762F84773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77" y="1745297"/>
            <a:ext cx="9781645" cy="403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24702-5A95-46D7-AFD4-B14BC20B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2100"/>
            <a:ext cx="6489700" cy="765175"/>
          </a:xfrm>
        </p:spPr>
        <p:txBody>
          <a:bodyPr>
            <a:normAutofit/>
          </a:bodyPr>
          <a:lstStyle/>
          <a:p>
            <a:r>
              <a:rPr lang="en-US" sz="3600" dirty="0"/>
              <a:t>Assignee Document Format: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4371DA-11DA-4F97-BAA0-1C21FB6E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899492"/>
            <a:ext cx="11087099" cy="8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24702-5A95-46D7-AFD4-B14BC20B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2100"/>
            <a:ext cx="6489700" cy="765175"/>
          </a:xfrm>
        </p:spPr>
        <p:txBody>
          <a:bodyPr>
            <a:normAutofit/>
          </a:bodyPr>
          <a:lstStyle/>
          <a:p>
            <a:r>
              <a:rPr lang="en-US" sz="3600" dirty="0"/>
              <a:t>Internal Work Process: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0E6BE860-1204-46E0-986B-D2B4760F3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50" y="1967641"/>
            <a:ext cx="657095" cy="66357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64CA60EC-7695-494B-A434-ED7CA41852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50" y="3429728"/>
            <a:ext cx="657095" cy="663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AD5D2A-A12E-4873-BA46-185B71637276}"/>
              </a:ext>
            </a:extLst>
          </p:cNvPr>
          <p:cNvSpPr txBox="1"/>
          <p:nvPr/>
        </p:nvSpPr>
        <p:spPr>
          <a:xfrm>
            <a:off x="2320734" y="2590110"/>
            <a:ext cx="2129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Enhancement.docx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013F207-B53F-4624-93D8-2F9BDDCAB035}"/>
              </a:ext>
            </a:extLst>
          </p:cNvPr>
          <p:cNvSpPr txBox="1"/>
          <p:nvPr/>
        </p:nvSpPr>
        <p:spPr>
          <a:xfrm>
            <a:off x="2468308" y="4093303"/>
            <a:ext cx="155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Assignee.docx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400EE963-B4B2-4853-A998-E6793A318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87654" y="1967642"/>
            <a:ext cx="622468" cy="622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15252E8-53C1-442F-846D-18AA27EE4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6" y="2743927"/>
            <a:ext cx="1017588" cy="101758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BF9BAF18-0773-444C-A8C9-BB2CE9C299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87654" y="3429796"/>
            <a:ext cx="633112" cy="63311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33B1705-6B1A-48B1-A449-7ABA845B196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71072" y="2759387"/>
            <a:ext cx="549662" cy="36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BDB2C04-973E-4E93-999A-04A76FB972AC}"/>
              </a:ext>
            </a:extLst>
          </p:cNvPr>
          <p:cNvCxnSpPr>
            <a:cxnSpLocks/>
          </p:cNvCxnSpPr>
          <p:nvPr/>
        </p:nvCxnSpPr>
        <p:spPr>
          <a:xfrm>
            <a:off x="1771072" y="3141976"/>
            <a:ext cx="863600" cy="45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47D38FF-F2AE-48C7-8050-6EA28B7A1190}"/>
              </a:ext>
            </a:extLst>
          </p:cNvPr>
          <p:cNvCxnSpPr/>
          <p:nvPr/>
        </p:nvCxnSpPr>
        <p:spPr>
          <a:xfrm>
            <a:off x="3739572" y="2299428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72301D4-C16F-4371-9DFE-5868563F31C1}"/>
              </a:ext>
            </a:extLst>
          </p:cNvPr>
          <p:cNvCxnSpPr/>
          <p:nvPr/>
        </p:nvCxnSpPr>
        <p:spPr>
          <a:xfrm>
            <a:off x="3739572" y="3827137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36697C2-8111-429F-8C5A-CBB65337EF24}"/>
              </a:ext>
            </a:extLst>
          </p:cNvPr>
          <p:cNvSpPr txBox="1"/>
          <p:nvPr/>
        </p:nvSpPr>
        <p:spPr>
          <a:xfrm>
            <a:off x="4645611" y="2575868"/>
            <a:ext cx="1583161" cy="33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Enhancement.cs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F766C6-E5E8-4FA9-9097-8A2FB204A9D0}"/>
              </a:ext>
            </a:extLst>
          </p:cNvPr>
          <p:cNvSpPr txBox="1"/>
          <p:nvPr/>
        </p:nvSpPr>
        <p:spPr>
          <a:xfrm>
            <a:off x="4834055" y="4062907"/>
            <a:ext cx="115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Assignee.cs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97E670E1-8CCA-4CE2-9B99-4AB3679C9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27643" y="2695576"/>
            <a:ext cx="622468" cy="622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12DFC0-DD8B-4434-ACA9-D714E9E71FB4}"/>
              </a:ext>
            </a:extLst>
          </p:cNvPr>
          <p:cNvSpPr txBox="1"/>
          <p:nvPr/>
        </p:nvSpPr>
        <p:spPr>
          <a:xfrm>
            <a:off x="7025300" y="3303802"/>
            <a:ext cx="1583161" cy="33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FindMatch.cs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28942A65-7838-481D-AC5C-E885A4F02DFF}"/>
              </a:ext>
            </a:extLst>
          </p:cNvPr>
          <p:cNvCxnSpPr/>
          <p:nvPr/>
        </p:nvCxnSpPr>
        <p:spPr>
          <a:xfrm>
            <a:off x="5989755" y="2299428"/>
            <a:ext cx="1225438" cy="614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96952EF4-38C7-4925-B7CE-05C948C4504C}"/>
              </a:ext>
            </a:extLst>
          </p:cNvPr>
          <p:cNvCxnSpPr>
            <a:cxnSpLocks/>
          </p:cNvCxnSpPr>
          <p:nvPr/>
        </p:nvCxnSpPr>
        <p:spPr>
          <a:xfrm flipV="1">
            <a:off x="6037865" y="3173132"/>
            <a:ext cx="1190022" cy="654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8D8BC70F-DD3C-4622-A4EC-DBD6835BF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86985" y="4583260"/>
            <a:ext cx="622468" cy="6224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88933FC-549A-46DF-94A6-87A4F7D93B55}"/>
              </a:ext>
            </a:extLst>
          </p:cNvPr>
          <p:cNvSpPr txBox="1"/>
          <p:nvPr/>
        </p:nvSpPr>
        <p:spPr>
          <a:xfrm>
            <a:off x="7291855" y="5205728"/>
            <a:ext cx="1051442" cy="33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Verify.cs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A8434FFA-A9F7-4BC0-A025-B911CDC051E0}"/>
              </a:ext>
            </a:extLst>
          </p:cNvPr>
          <p:cNvCxnSpPr/>
          <p:nvPr/>
        </p:nvCxnSpPr>
        <p:spPr>
          <a:xfrm>
            <a:off x="7638877" y="3642330"/>
            <a:ext cx="0" cy="87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F1BFDD5E-630F-48CE-B139-D16325C34892}"/>
              </a:ext>
            </a:extLst>
          </p:cNvPr>
          <p:cNvCxnSpPr>
            <a:cxnSpLocks/>
          </p:cNvCxnSpPr>
          <p:nvPr/>
        </p:nvCxnSpPr>
        <p:spPr>
          <a:xfrm rot="10800000">
            <a:off x="1578033" y="3850975"/>
            <a:ext cx="5700655" cy="1094374"/>
          </a:xfrm>
          <a:prstGeom prst="bentConnector3">
            <a:avLst>
              <a:gd name="adj1" fmla="val 999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282F2CAC-CD88-467B-A72F-416BBED7A491}"/>
              </a:ext>
            </a:extLst>
          </p:cNvPr>
          <p:cNvCxnSpPr/>
          <p:nvPr/>
        </p:nvCxnSpPr>
        <p:spPr>
          <a:xfrm>
            <a:off x="1302325" y="3915627"/>
            <a:ext cx="7444510" cy="1693281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xmlns="" id="{0077068D-EDB4-4C40-8AC6-051EB0835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910804" y="5190285"/>
            <a:ext cx="622468" cy="6224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5AA3A6D-DDC9-4BB9-8D4E-70BC26DAAE0F}"/>
              </a:ext>
            </a:extLst>
          </p:cNvPr>
          <p:cNvSpPr txBox="1"/>
          <p:nvPr/>
        </p:nvSpPr>
        <p:spPr>
          <a:xfrm>
            <a:off x="8516097" y="5784566"/>
            <a:ext cx="1583161" cy="33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OutlookEvent.cs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50EAEB8C-F36B-42CA-B1B6-96140972FE3A}"/>
              </a:ext>
            </a:extLst>
          </p:cNvPr>
          <p:cNvCxnSpPr/>
          <p:nvPr/>
        </p:nvCxnSpPr>
        <p:spPr>
          <a:xfrm rot="5400000" flipH="1" flipV="1">
            <a:off x="8607263" y="4026032"/>
            <a:ext cx="1604097" cy="466907"/>
          </a:xfrm>
          <a:prstGeom prst="bentConnector3">
            <a:avLst>
              <a:gd name="adj1" fmla="val 99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094DFA58-893F-4299-A92A-8788997AAF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48" y="3251378"/>
            <a:ext cx="412118" cy="41211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2F59D83-BF44-47AC-8C77-A8F78FF7B318}"/>
              </a:ext>
            </a:extLst>
          </p:cNvPr>
          <p:cNvCxnSpPr/>
          <p:nvPr/>
        </p:nvCxnSpPr>
        <p:spPr>
          <a:xfrm flipV="1">
            <a:off x="9175858" y="2826334"/>
            <a:ext cx="424190" cy="64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CCCE7913-EAA6-4CD4-89D6-7151EF6B35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48" y="2594692"/>
            <a:ext cx="412118" cy="41211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AE58A8F0-AC78-412C-96F2-B092837550A4}"/>
              </a:ext>
            </a:extLst>
          </p:cNvPr>
          <p:cNvCxnSpPr/>
          <p:nvPr/>
        </p:nvCxnSpPr>
        <p:spPr>
          <a:xfrm>
            <a:off x="9175858" y="3472426"/>
            <a:ext cx="466907" cy="59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2AE7B71E-E725-4A06-B14F-3B5EE59A67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174" y="3856848"/>
            <a:ext cx="412118" cy="4121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CE3C3CD-B8D4-4935-96FF-915CBB3C9B79}"/>
              </a:ext>
            </a:extLst>
          </p:cNvPr>
          <p:cNvSpPr txBox="1"/>
          <p:nvPr/>
        </p:nvSpPr>
        <p:spPr>
          <a:xfrm>
            <a:off x="9673541" y="4100282"/>
            <a:ext cx="254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37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5B8A7-39CC-4D56-B80C-F3BAE4A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83202"/>
            <a:ext cx="6775318" cy="854075"/>
          </a:xfrm>
        </p:spPr>
        <p:txBody>
          <a:bodyPr>
            <a:normAutofit/>
          </a:bodyPr>
          <a:lstStyle/>
          <a:p>
            <a:r>
              <a:rPr lang="en-US" sz="3600" dirty="0"/>
              <a:t>Login: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0190B9-FDEB-4704-B0F8-CADB3F608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32" y="1044575"/>
            <a:ext cx="6467025" cy="503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9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152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Office Theme</vt:lpstr>
      <vt:lpstr>Enhancement Process Alert System  (EAS)</vt:lpstr>
      <vt:lpstr>Introduction</vt:lpstr>
      <vt:lpstr>PowerPoint Presentation</vt:lpstr>
      <vt:lpstr>Use Case:</vt:lpstr>
      <vt:lpstr>Sequence Diagram:</vt:lpstr>
      <vt:lpstr>Enhancement Document Format:</vt:lpstr>
      <vt:lpstr>Assignee Document Format:</vt:lpstr>
      <vt:lpstr>Internal Work Process:</vt:lpstr>
      <vt:lpstr>Login:</vt:lpstr>
      <vt:lpstr>Invalid Password:</vt:lpstr>
      <vt:lpstr>Localization:</vt:lpstr>
      <vt:lpstr>Document Browse:</vt:lpstr>
      <vt:lpstr>Position Not Found:</vt:lpstr>
      <vt:lpstr>Invalid Document Format:</vt:lpstr>
      <vt:lpstr>Verify Data:</vt:lpstr>
      <vt:lpstr>Event Schedule:</vt:lpstr>
      <vt:lpstr>Notification:</vt:lpstr>
      <vt:lpstr>Help Window: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 Process Alert System  (EAS)</dc:title>
  <dc:creator>Naik,Sanket</dc:creator>
  <cp:lastModifiedBy>Sanket</cp:lastModifiedBy>
  <cp:revision>13</cp:revision>
  <dcterms:created xsi:type="dcterms:W3CDTF">2019-01-22T03:35:56Z</dcterms:created>
  <dcterms:modified xsi:type="dcterms:W3CDTF">2019-02-20T12:00:54Z</dcterms:modified>
</cp:coreProperties>
</file>