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omments/modernComment_111_F23CA660.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73" r:id="rId4"/>
    <p:sldId id="257" r:id="rId5"/>
    <p:sldId id="284" r:id="rId6"/>
    <p:sldId id="274" r:id="rId7"/>
    <p:sldId id="275" r:id="rId8"/>
    <p:sldId id="304" r:id="rId9"/>
    <p:sldId id="302" r:id="rId10"/>
    <p:sldId id="287" r:id="rId11"/>
    <p:sldId id="305" r:id="rId12"/>
    <p:sldId id="307" r:id="rId13"/>
    <p:sldId id="308" r:id="rId14"/>
    <p:sldId id="309" r:id="rId15"/>
    <p:sldId id="310" r:id="rId16"/>
    <p:sldId id="311" r:id="rId17"/>
    <p:sldId id="312" r:id="rId18"/>
    <p:sldId id="313" r:id="rId19"/>
    <p:sldId id="314" r:id="rId20"/>
    <p:sldId id="315" r:id="rId21"/>
    <p:sldId id="316" r:id="rId22"/>
    <p:sldId id="320" r:id="rId23"/>
    <p:sldId id="319" r:id="rId24"/>
    <p:sldId id="297" r:id="rId25"/>
    <p:sldId id="29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5B50683-5571-5C22-7CE5-15E1627BDB25}" name="Raikwar, Sanket (Cognizant)" initials="SR" userId="S::2269260@cognizant.com::b4c5831b-308e-49a6-85ad-b10356179b8c"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489241-09BE-4519-9450-595DB93C1FC6}" v="2206" dt="2024-03-06T15:02:54.115"/>
    <p1510:client id="{AF42E2D5-251D-46EA-9C29-18BFF1770F4A}" v="9" dt="2024-03-07T07:41:36.629"/>
    <p1510:client id="{C58C05E8-CD7F-43D5-B7B2-B94FF938F903}" v="36" dt="2024-03-07T07:54:19.3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8/10/relationships/authors" Targe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ikwar, Sanket (Cognizant)" userId="S::2269260@cognizant.com::b4c5831b-308e-49a6-85ad-b10356179b8c" providerId="AD" clId="Web-{AF42E2D5-251D-46EA-9C29-18BFF1770F4A}"/>
    <pc:docChg chg="modSld">
      <pc:chgData name="Raikwar, Sanket (Cognizant)" userId="S::2269260@cognizant.com::b4c5831b-308e-49a6-85ad-b10356179b8c" providerId="AD" clId="Web-{AF42E2D5-251D-46EA-9C29-18BFF1770F4A}" dt="2024-03-07T07:41:36.629" v="6"/>
      <pc:docMkLst>
        <pc:docMk/>
      </pc:docMkLst>
      <pc:sldChg chg="delSp modSp">
        <pc:chgData name="Raikwar, Sanket (Cognizant)" userId="S::2269260@cognizant.com::b4c5831b-308e-49a6-85ad-b10356179b8c" providerId="AD" clId="Web-{AF42E2D5-251D-46EA-9C29-18BFF1770F4A}" dt="2024-03-07T07:41:36.629" v="6"/>
        <pc:sldMkLst>
          <pc:docMk/>
          <pc:sldMk cId="4064061024" sldId="273"/>
        </pc:sldMkLst>
        <pc:spChg chg="del mod">
          <ac:chgData name="Raikwar, Sanket (Cognizant)" userId="S::2269260@cognizant.com::b4c5831b-308e-49a6-85ad-b10356179b8c" providerId="AD" clId="Web-{AF42E2D5-251D-46EA-9C29-18BFF1770F4A}" dt="2024-03-07T07:40:15.752" v="1"/>
          <ac:spMkLst>
            <pc:docMk/>
            <pc:sldMk cId="4064061024" sldId="273"/>
            <ac:spMk id="3" creationId="{E615A217-0EB6-F8AC-8E8D-80E6B008EE18}"/>
          </ac:spMkLst>
        </pc:spChg>
        <pc:graphicFrameChg chg="mod modGraphic">
          <ac:chgData name="Raikwar, Sanket (Cognizant)" userId="S::2269260@cognizant.com::b4c5831b-308e-49a6-85ad-b10356179b8c" providerId="AD" clId="Web-{AF42E2D5-251D-46EA-9C29-18BFF1770F4A}" dt="2024-03-07T07:41:36.629" v="6"/>
          <ac:graphicFrameMkLst>
            <pc:docMk/>
            <pc:sldMk cId="4064061024" sldId="273"/>
            <ac:graphicFrameMk id="1050" creationId="{6941AA73-E51E-B55A-83F7-EDA1F93A26C2}"/>
          </ac:graphicFrameMkLst>
        </pc:graphicFrameChg>
      </pc:sldChg>
    </pc:docChg>
  </pc:docChgLst>
  <pc:docChgLst>
    <pc:chgData name="Saigal, Shivansh (Cognizant)" userId="1ea5eab2-d114-4916-8d10-9f0a138bad0b" providerId="ADAL" clId="{42489241-09BE-4519-9450-595DB93C1FC6}"/>
    <pc:docChg chg="undo custSel addSld delSld modSld sldOrd">
      <pc:chgData name="Saigal, Shivansh (Cognizant)" userId="1ea5eab2-d114-4916-8d10-9f0a138bad0b" providerId="ADAL" clId="{42489241-09BE-4519-9450-595DB93C1FC6}" dt="2024-03-06T15:03:12.715" v="2335" actId="26606"/>
      <pc:docMkLst>
        <pc:docMk/>
      </pc:docMkLst>
      <pc:sldChg chg="addSp modSp mod setBg addAnim">
        <pc:chgData name="Saigal, Shivansh (Cognizant)" userId="1ea5eab2-d114-4916-8d10-9f0a138bad0b" providerId="ADAL" clId="{42489241-09BE-4519-9450-595DB93C1FC6}" dt="2024-03-06T15:00:44.349" v="2295"/>
        <pc:sldMkLst>
          <pc:docMk/>
          <pc:sldMk cId="4245994268" sldId="256"/>
        </pc:sldMkLst>
        <pc:spChg chg="mod">
          <ac:chgData name="Saigal, Shivansh (Cognizant)" userId="1ea5eab2-d114-4916-8d10-9f0a138bad0b" providerId="ADAL" clId="{42489241-09BE-4519-9450-595DB93C1FC6}" dt="2024-03-06T15:00:44.347" v="2294" actId="26606"/>
          <ac:spMkLst>
            <pc:docMk/>
            <pc:sldMk cId="4245994268" sldId="256"/>
            <ac:spMk id="2" creationId="{AE65BBCA-F4A6-A161-D589-A5391A0124AA}"/>
          </ac:spMkLst>
        </pc:spChg>
        <pc:spChg chg="mod">
          <ac:chgData name="Saigal, Shivansh (Cognizant)" userId="1ea5eab2-d114-4916-8d10-9f0a138bad0b" providerId="ADAL" clId="{42489241-09BE-4519-9450-595DB93C1FC6}" dt="2024-03-06T15:00:44.347" v="2294" actId="26606"/>
          <ac:spMkLst>
            <pc:docMk/>
            <pc:sldMk cId="4245994268" sldId="256"/>
            <ac:spMk id="3" creationId="{7B23299C-8572-0683-AB51-5A3C71FE8E8C}"/>
          </ac:spMkLst>
        </pc:spChg>
        <pc:spChg chg="add">
          <ac:chgData name="Saigal, Shivansh (Cognizant)" userId="1ea5eab2-d114-4916-8d10-9f0a138bad0b" providerId="ADAL" clId="{42489241-09BE-4519-9450-595DB93C1FC6}" dt="2024-03-06T15:00:44.347" v="2294" actId="26606"/>
          <ac:spMkLst>
            <pc:docMk/>
            <pc:sldMk cId="4245994268" sldId="256"/>
            <ac:spMk id="8" creationId="{4522B21E-B2B9-4C72-9A71-C87EFD137480}"/>
          </ac:spMkLst>
        </pc:spChg>
        <pc:spChg chg="add">
          <ac:chgData name="Saigal, Shivansh (Cognizant)" userId="1ea5eab2-d114-4916-8d10-9f0a138bad0b" providerId="ADAL" clId="{42489241-09BE-4519-9450-595DB93C1FC6}" dt="2024-03-06T15:00:44.347" v="2294" actId="26606"/>
          <ac:spMkLst>
            <pc:docMk/>
            <pc:sldMk cId="4245994268" sldId="256"/>
            <ac:spMk id="10" creationId="{5EB7D2A2-F448-44D4-938C-DC84CBCB3B1E}"/>
          </ac:spMkLst>
        </pc:spChg>
        <pc:spChg chg="add">
          <ac:chgData name="Saigal, Shivansh (Cognizant)" userId="1ea5eab2-d114-4916-8d10-9f0a138bad0b" providerId="ADAL" clId="{42489241-09BE-4519-9450-595DB93C1FC6}" dt="2024-03-06T15:00:44.347" v="2294" actId="26606"/>
          <ac:spMkLst>
            <pc:docMk/>
            <pc:sldMk cId="4245994268" sldId="256"/>
            <ac:spMk id="12" creationId="{871AEA07-1E14-44B4-8E55-64EF049CD66F}"/>
          </ac:spMkLst>
        </pc:spChg>
        <pc:cxnChg chg="add">
          <ac:chgData name="Saigal, Shivansh (Cognizant)" userId="1ea5eab2-d114-4916-8d10-9f0a138bad0b" providerId="ADAL" clId="{42489241-09BE-4519-9450-595DB93C1FC6}" dt="2024-03-06T15:00:44.347" v="2294" actId="26606"/>
          <ac:cxnSpMkLst>
            <pc:docMk/>
            <pc:sldMk cId="4245994268" sldId="256"/>
            <ac:cxnSpMk id="14" creationId="{F7C8EA93-3210-4C62-99E9-153C275E3A87}"/>
          </ac:cxnSpMkLst>
        </pc:cxnChg>
      </pc:sldChg>
      <pc:sldChg chg="addSp modSp mod setBg">
        <pc:chgData name="Saigal, Shivansh (Cognizant)" userId="1ea5eab2-d114-4916-8d10-9f0a138bad0b" providerId="ADAL" clId="{42489241-09BE-4519-9450-595DB93C1FC6}" dt="2024-03-06T15:00:53.062" v="2296" actId="26606"/>
        <pc:sldMkLst>
          <pc:docMk/>
          <pc:sldMk cId="208570518" sldId="257"/>
        </pc:sldMkLst>
        <pc:spChg chg="mod">
          <ac:chgData name="Saigal, Shivansh (Cognizant)" userId="1ea5eab2-d114-4916-8d10-9f0a138bad0b" providerId="ADAL" clId="{42489241-09BE-4519-9450-595DB93C1FC6}" dt="2024-03-06T15:00:53.062" v="2296" actId="26606"/>
          <ac:spMkLst>
            <pc:docMk/>
            <pc:sldMk cId="208570518" sldId="257"/>
            <ac:spMk id="2" creationId="{9DAE1FAC-4964-638E-A089-32FE81C529E3}"/>
          </ac:spMkLst>
        </pc:spChg>
        <pc:spChg chg="mod">
          <ac:chgData name="Saigal, Shivansh (Cognizant)" userId="1ea5eab2-d114-4916-8d10-9f0a138bad0b" providerId="ADAL" clId="{42489241-09BE-4519-9450-595DB93C1FC6}" dt="2024-03-06T15:00:53.062" v="2296" actId="26606"/>
          <ac:spMkLst>
            <pc:docMk/>
            <pc:sldMk cId="208570518" sldId="257"/>
            <ac:spMk id="3" creationId="{4ED0699A-2AA3-3819-8705-C80EC8871F6D}"/>
          </ac:spMkLst>
        </pc:spChg>
        <pc:spChg chg="add">
          <ac:chgData name="Saigal, Shivansh (Cognizant)" userId="1ea5eab2-d114-4916-8d10-9f0a138bad0b" providerId="ADAL" clId="{42489241-09BE-4519-9450-595DB93C1FC6}" dt="2024-03-06T15:00:53.062" v="2296" actId="26606"/>
          <ac:spMkLst>
            <pc:docMk/>
            <pc:sldMk cId="208570518" sldId="257"/>
            <ac:spMk id="8" creationId="{DBF61EA3-B236-439E-9C0B-340980D56BEE}"/>
          </ac:spMkLst>
        </pc:spChg>
        <pc:spChg chg="add">
          <ac:chgData name="Saigal, Shivansh (Cognizant)" userId="1ea5eab2-d114-4916-8d10-9f0a138bad0b" providerId="ADAL" clId="{42489241-09BE-4519-9450-595DB93C1FC6}" dt="2024-03-06T15:00:53.062" v="2296" actId="26606"/>
          <ac:spMkLst>
            <pc:docMk/>
            <pc:sldMk cId="208570518" sldId="257"/>
            <ac:spMk id="14" creationId="{E659831F-0D9A-4C63-9EBB-8435B85A440F}"/>
          </ac:spMkLst>
        </pc:spChg>
        <pc:grpChg chg="add">
          <ac:chgData name="Saigal, Shivansh (Cognizant)" userId="1ea5eab2-d114-4916-8d10-9f0a138bad0b" providerId="ADAL" clId="{42489241-09BE-4519-9450-595DB93C1FC6}" dt="2024-03-06T15:00:53.062" v="2296" actId="26606"/>
          <ac:grpSpMkLst>
            <pc:docMk/>
            <pc:sldMk cId="208570518" sldId="257"/>
            <ac:grpSpMk id="10" creationId="{28FAF094-D087-493F-8DF9-A486C2D6BBAA}"/>
          </ac:grpSpMkLst>
        </pc:grpChg>
      </pc:sldChg>
      <pc:sldChg chg="addSp modSp mod setBg">
        <pc:chgData name="Saigal, Shivansh (Cognizant)" userId="1ea5eab2-d114-4916-8d10-9f0a138bad0b" providerId="ADAL" clId="{42489241-09BE-4519-9450-595DB93C1FC6}" dt="2024-03-06T15:01:02.948" v="2298" actId="5793"/>
        <pc:sldMkLst>
          <pc:docMk/>
          <pc:sldMk cId="2494117702" sldId="274"/>
        </pc:sldMkLst>
        <pc:spChg chg="mod">
          <ac:chgData name="Saigal, Shivansh (Cognizant)" userId="1ea5eab2-d114-4916-8d10-9f0a138bad0b" providerId="ADAL" clId="{42489241-09BE-4519-9450-595DB93C1FC6}" dt="2024-03-06T15:01:02.948" v="2298" actId="5793"/>
          <ac:spMkLst>
            <pc:docMk/>
            <pc:sldMk cId="2494117702" sldId="274"/>
            <ac:spMk id="3" creationId="{9C15E73D-B493-6760-6EC6-4D8BF1545967}"/>
          </ac:spMkLst>
        </pc:spChg>
        <pc:spChg chg="add">
          <ac:chgData name="Saigal, Shivansh (Cognizant)" userId="1ea5eab2-d114-4916-8d10-9f0a138bad0b" providerId="ADAL" clId="{42489241-09BE-4519-9450-595DB93C1FC6}" dt="2024-03-06T15:00:58.821" v="2297" actId="26606"/>
          <ac:spMkLst>
            <pc:docMk/>
            <pc:sldMk cId="2494117702" sldId="274"/>
            <ac:spMk id="8" creationId="{DBF61EA3-B236-439E-9C0B-340980D56BEE}"/>
          </ac:spMkLst>
        </pc:spChg>
        <pc:spChg chg="add">
          <ac:chgData name="Saigal, Shivansh (Cognizant)" userId="1ea5eab2-d114-4916-8d10-9f0a138bad0b" providerId="ADAL" clId="{42489241-09BE-4519-9450-595DB93C1FC6}" dt="2024-03-06T15:00:58.821" v="2297" actId="26606"/>
          <ac:spMkLst>
            <pc:docMk/>
            <pc:sldMk cId="2494117702" sldId="274"/>
            <ac:spMk id="14" creationId="{E659831F-0D9A-4C63-9EBB-8435B85A440F}"/>
          </ac:spMkLst>
        </pc:spChg>
        <pc:grpChg chg="add">
          <ac:chgData name="Saigal, Shivansh (Cognizant)" userId="1ea5eab2-d114-4916-8d10-9f0a138bad0b" providerId="ADAL" clId="{42489241-09BE-4519-9450-595DB93C1FC6}" dt="2024-03-06T15:00:58.821" v="2297" actId="26606"/>
          <ac:grpSpMkLst>
            <pc:docMk/>
            <pc:sldMk cId="2494117702" sldId="274"/>
            <ac:grpSpMk id="10" creationId="{28FAF094-D087-493F-8DF9-A486C2D6BBAA}"/>
          </ac:grpSpMkLst>
        </pc:grpChg>
      </pc:sldChg>
      <pc:sldChg chg="addSp modSp mod setBg">
        <pc:chgData name="Saigal, Shivansh (Cognizant)" userId="1ea5eab2-d114-4916-8d10-9f0a138bad0b" providerId="ADAL" clId="{42489241-09BE-4519-9450-595DB93C1FC6}" dt="2024-03-06T15:01:07.125" v="2299" actId="26606"/>
        <pc:sldMkLst>
          <pc:docMk/>
          <pc:sldMk cId="402507052" sldId="275"/>
        </pc:sldMkLst>
        <pc:spChg chg="mod">
          <ac:chgData name="Saigal, Shivansh (Cognizant)" userId="1ea5eab2-d114-4916-8d10-9f0a138bad0b" providerId="ADAL" clId="{42489241-09BE-4519-9450-595DB93C1FC6}" dt="2024-03-06T15:01:07.125" v="2299" actId="26606"/>
          <ac:spMkLst>
            <pc:docMk/>
            <pc:sldMk cId="402507052" sldId="275"/>
            <ac:spMk id="6" creationId="{217711F3-A974-89CB-A5AA-2A3CD6F54D15}"/>
          </ac:spMkLst>
        </pc:spChg>
        <pc:spChg chg="add">
          <ac:chgData name="Saigal, Shivansh (Cognizant)" userId="1ea5eab2-d114-4916-8d10-9f0a138bad0b" providerId="ADAL" clId="{42489241-09BE-4519-9450-595DB93C1FC6}" dt="2024-03-06T15:01:07.125" v="2299" actId="26606"/>
          <ac:spMkLst>
            <pc:docMk/>
            <pc:sldMk cId="402507052" sldId="275"/>
            <ac:spMk id="11" creationId="{9D8233B0-41B5-4D9A-AEEC-13DB66A8C9B5}"/>
          </ac:spMkLst>
        </pc:spChg>
        <pc:spChg chg="add">
          <ac:chgData name="Saigal, Shivansh (Cognizant)" userId="1ea5eab2-d114-4916-8d10-9f0a138bad0b" providerId="ADAL" clId="{42489241-09BE-4519-9450-595DB93C1FC6}" dt="2024-03-06T15:01:07.125" v="2299" actId="26606"/>
          <ac:spMkLst>
            <pc:docMk/>
            <pc:sldMk cId="402507052" sldId="275"/>
            <ac:spMk id="17" creationId="{E659831F-0D9A-4C63-9EBB-8435B85A440F}"/>
          </ac:spMkLst>
        </pc:spChg>
        <pc:grpChg chg="add">
          <ac:chgData name="Saigal, Shivansh (Cognizant)" userId="1ea5eab2-d114-4916-8d10-9f0a138bad0b" providerId="ADAL" clId="{42489241-09BE-4519-9450-595DB93C1FC6}" dt="2024-03-06T15:01:07.125" v="2299" actId="26606"/>
          <ac:grpSpMkLst>
            <pc:docMk/>
            <pc:sldMk cId="402507052" sldId="275"/>
            <ac:grpSpMk id="13" creationId="{28FAF094-D087-493F-8DF9-A486C2D6BBAA}"/>
          </ac:grpSpMkLst>
        </pc:grpChg>
        <pc:inkChg chg="mod">
          <ac:chgData name="Saigal, Shivansh (Cognizant)" userId="1ea5eab2-d114-4916-8d10-9f0a138bad0b" providerId="ADAL" clId="{42489241-09BE-4519-9450-595DB93C1FC6}" dt="2024-03-06T15:01:07.125" v="2299" actId="26606"/>
          <ac:inkMkLst>
            <pc:docMk/>
            <pc:sldMk cId="402507052" sldId="275"/>
            <ac:inkMk id="3" creationId="{E7CC4890-8E01-6C42-0816-B738D073750A}"/>
          </ac:inkMkLst>
        </pc:inkChg>
      </pc:sldChg>
      <pc:sldChg chg="addSp mod setBg">
        <pc:chgData name="Saigal, Shivansh (Cognizant)" userId="1ea5eab2-d114-4916-8d10-9f0a138bad0b" providerId="ADAL" clId="{42489241-09BE-4519-9450-595DB93C1FC6}" dt="2024-03-06T15:01:34.388" v="2302" actId="26606"/>
        <pc:sldMkLst>
          <pc:docMk/>
          <pc:sldMk cId="3987079653" sldId="302"/>
        </pc:sldMkLst>
        <pc:spChg chg="add">
          <ac:chgData name="Saigal, Shivansh (Cognizant)" userId="1ea5eab2-d114-4916-8d10-9f0a138bad0b" providerId="ADAL" clId="{42489241-09BE-4519-9450-595DB93C1FC6}" dt="2024-03-06T15:01:34.388" v="2302" actId="26606"/>
          <ac:spMkLst>
            <pc:docMk/>
            <pc:sldMk cId="3987079653" sldId="302"/>
            <ac:spMk id="17" creationId="{3DAD86CA-8235-409B-982B-5E7A033E2392}"/>
          </ac:spMkLst>
        </pc:spChg>
        <pc:spChg chg="add">
          <ac:chgData name="Saigal, Shivansh (Cognizant)" userId="1ea5eab2-d114-4916-8d10-9f0a138bad0b" providerId="ADAL" clId="{42489241-09BE-4519-9450-595DB93C1FC6}" dt="2024-03-06T15:01:34.388" v="2302" actId="26606"/>
          <ac:spMkLst>
            <pc:docMk/>
            <pc:sldMk cId="3987079653" sldId="302"/>
            <ac:spMk id="19" creationId="{9F234FBA-3501-47B4-AE0C-AA4AFBC8F603}"/>
          </ac:spMkLst>
        </pc:spChg>
        <pc:spChg chg="add">
          <ac:chgData name="Saigal, Shivansh (Cognizant)" userId="1ea5eab2-d114-4916-8d10-9f0a138bad0b" providerId="ADAL" clId="{42489241-09BE-4519-9450-595DB93C1FC6}" dt="2024-03-06T15:01:34.388" v="2302" actId="26606"/>
          <ac:spMkLst>
            <pc:docMk/>
            <pc:sldMk cId="3987079653" sldId="302"/>
            <ac:spMk id="21" creationId="{B5EF893B-0491-416E-9D33-BADE9600792A}"/>
          </ac:spMkLst>
        </pc:spChg>
        <pc:cxnChg chg="add">
          <ac:chgData name="Saigal, Shivansh (Cognizant)" userId="1ea5eab2-d114-4916-8d10-9f0a138bad0b" providerId="ADAL" clId="{42489241-09BE-4519-9450-595DB93C1FC6}" dt="2024-03-06T15:01:34.388" v="2302" actId="26606"/>
          <ac:cxnSpMkLst>
            <pc:docMk/>
            <pc:sldMk cId="3987079653" sldId="302"/>
            <ac:cxnSpMk id="23" creationId="{469F4FF8-F8B0-4630-BA1B-0D8B324CD5FF}"/>
          </ac:cxnSpMkLst>
        </pc:cxnChg>
      </pc:sldChg>
      <pc:sldChg chg="addSp modSp mod setBg">
        <pc:chgData name="Saigal, Shivansh (Cognizant)" userId="1ea5eab2-d114-4916-8d10-9f0a138bad0b" providerId="ADAL" clId="{42489241-09BE-4519-9450-595DB93C1FC6}" dt="2024-03-06T15:01:20.848" v="2301" actId="27636"/>
        <pc:sldMkLst>
          <pc:docMk/>
          <pc:sldMk cId="250214553" sldId="304"/>
        </pc:sldMkLst>
        <pc:spChg chg="mod">
          <ac:chgData name="Saigal, Shivansh (Cognizant)" userId="1ea5eab2-d114-4916-8d10-9f0a138bad0b" providerId="ADAL" clId="{42489241-09BE-4519-9450-595DB93C1FC6}" dt="2024-03-06T15:01:20.848" v="2301" actId="27636"/>
          <ac:spMkLst>
            <pc:docMk/>
            <pc:sldMk cId="250214553" sldId="304"/>
            <ac:spMk id="6" creationId="{217711F3-A974-89CB-A5AA-2A3CD6F54D15}"/>
          </ac:spMkLst>
        </pc:spChg>
        <pc:spChg chg="add">
          <ac:chgData name="Saigal, Shivansh (Cognizant)" userId="1ea5eab2-d114-4916-8d10-9f0a138bad0b" providerId="ADAL" clId="{42489241-09BE-4519-9450-595DB93C1FC6}" dt="2024-03-06T15:01:20.730" v="2300" actId="26606"/>
          <ac:spMkLst>
            <pc:docMk/>
            <pc:sldMk cId="250214553" sldId="304"/>
            <ac:spMk id="11" creationId="{9D8233B0-41B5-4D9A-AEEC-13DB66A8C9B5}"/>
          </ac:spMkLst>
        </pc:spChg>
        <pc:spChg chg="add">
          <ac:chgData name="Saigal, Shivansh (Cognizant)" userId="1ea5eab2-d114-4916-8d10-9f0a138bad0b" providerId="ADAL" clId="{42489241-09BE-4519-9450-595DB93C1FC6}" dt="2024-03-06T15:01:20.730" v="2300" actId="26606"/>
          <ac:spMkLst>
            <pc:docMk/>
            <pc:sldMk cId="250214553" sldId="304"/>
            <ac:spMk id="17" creationId="{E659831F-0D9A-4C63-9EBB-8435B85A440F}"/>
          </ac:spMkLst>
        </pc:spChg>
        <pc:grpChg chg="add">
          <ac:chgData name="Saigal, Shivansh (Cognizant)" userId="1ea5eab2-d114-4916-8d10-9f0a138bad0b" providerId="ADAL" clId="{42489241-09BE-4519-9450-595DB93C1FC6}" dt="2024-03-06T15:01:20.730" v="2300" actId="26606"/>
          <ac:grpSpMkLst>
            <pc:docMk/>
            <pc:sldMk cId="250214553" sldId="304"/>
            <ac:grpSpMk id="13" creationId="{28FAF094-D087-493F-8DF9-A486C2D6BBAA}"/>
          </ac:grpSpMkLst>
        </pc:grpChg>
        <pc:inkChg chg="mod">
          <ac:chgData name="Saigal, Shivansh (Cognizant)" userId="1ea5eab2-d114-4916-8d10-9f0a138bad0b" providerId="ADAL" clId="{42489241-09BE-4519-9450-595DB93C1FC6}" dt="2024-03-06T15:01:20.730" v="2300" actId="26606"/>
          <ac:inkMkLst>
            <pc:docMk/>
            <pc:sldMk cId="250214553" sldId="304"/>
            <ac:inkMk id="3" creationId="{E7CC4890-8E01-6C42-0816-B738D073750A}"/>
          </ac:inkMkLst>
        </pc:inkChg>
      </pc:sldChg>
      <pc:sldChg chg="addSp modSp mod setBg addAnim">
        <pc:chgData name="Saigal, Shivansh (Cognizant)" userId="1ea5eab2-d114-4916-8d10-9f0a138bad0b" providerId="ADAL" clId="{42489241-09BE-4519-9450-595DB93C1FC6}" dt="2024-03-06T15:01:40.281" v="2305"/>
        <pc:sldMkLst>
          <pc:docMk/>
          <pc:sldMk cId="2831470497" sldId="305"/>
        </pc:sldMkLst>
        <pc:spChg chg="mod">
          <ac:chgData name="Saigal, Shivansh (Cognizant)" userId="1ea5eab2-d114-4916-8d10-9f0a138bad0b" providerId="ADAL" clId="{42489241-09BE-4519-9450-595DB93C1FC6}" dt="2024-03-06T15:01:40.277" v="2303" actId="26606"/>
          <ac:spMkLst>
            <pc:docMk/>
            <pc:sldMk cId="2831470497" sldId="305"/>
            <ac:spMk id="2" creationId="{F569C79C-2C91-CD65-7FB9-D00C5722DDC7}"/>
          </ac:spMkLst>
        </pc:spChg>
        <pc:spChg chg="add">
          <ac:chgData name="Saigal, Shivansh (Cognizant)" userId="1ea5eab2-d114-4916-8d10-9f0a138bad0b" providerId="ADAL" clId="{42489241-09BE-4519-9450-595DB93C1FC6}" dt="2024-03-06T15:01:40.277" v="2303" actId="26606"/>
          <ac:spMkLst>
            <pc:docMk/>
            <pc:sldMk cId="2831470497" sldId="305"/>
            <ac:spMk id="8" creationId="{4522B21E-B2B9-4C72-9A71-C87EFD137480}"/>
          </ac:spMkLst>
        </pc:spChg>
        <pc:spChg chg="add">
          <ac:chgData name="Saigal, Shivansh (Cognizant)" userId="1ea5eab2-d114-4916-8d10-9f0a138bad0b" providerId="ADAL" clId="{42489241-09BE-4519-9450-595DB93C1FC6}" dt="2024-03-06T15:01:40.277" v="2303" actId="26606"/>
          <ac:spMkLst>
            <pc:docMk/>
            <pc:sldMk cId="2831470497" sldId="305"/>
            <ac:spMk id="10" creationId="{5EB7D2A2-F448-44D4-938C-DC84CBCB3B1E}"/>
          </ac:spMkLst>
        </pc:spChg>
        <pc:spChg chg="add">
          <ac:chgData name="Saigal, Shivansh (Cognizant)" userId="1ea5eab2-d114-4916-8d10-9f0a138bad0b" providerId="ADAL" clId="{42489241-09BE-4519-9450-595DB93C1FC6}" dt="2024-03-06T15:01:40.277" v="2303" actId="26606"/>
          <ac:spMkLst>
            <pc:docMk/>
            <pc:sldMk cId="2831470497" sldId="305"/>
            <ac:spMk id="12" creationId="{871AEA07-1E14-44B4-8E55-64EF049CD66F}"/>
          </ac:spMkLst>
        </pc:spChg>
        <pc:cxnChg chg="add">
          <ac:chgData name="Saigal, Shivansh (Cognizant)" userId="1ea5eab2-d114-4916-8d10-9f0a138bad0b" providerId="ADAL" clId="{42489241-09BE-4519-9450-595DB93C1FC6}" dt="2024-03-06T15:01:40.277" v="2303" actId="26606"/>
          <ac:cxnSpMkLst>
            <pc:docMk/>
            <pc:sldMk cId="2831470497" sldId="305"/>
            <ac:cxnSpMk id="14" creationId="{F7C8EA93-3210-4C62-99E9-153C275E3A87}"/>
          </ac:cxnSpMkLst>
        </pc:cxnChg>
      </pc:sldChg>
      <pc:sldChg chg="addSp modSp mod ord setBg">
        <pc:chgData name="Saigal, Shivansh (Cognizant)" userId="1ea5eab2-d114-4916-8d10-9f0a138bad0b" providerId="ADAL" clId="{42489241-09BE-4519-9450-595DB93C1FC6}" dt="2024-03-06T15:01:48.721" v="2307" actId="5793"/>
        <pc:sldMkLst>
          <pc:docMk/>
          <pc:sldMk cId="4248369834" sldId="307"/>
        </pc:sldMkLst>
        <pc:spChg chg="mod">
          <ac:chgData name="Saigal, Shivansh (Cognizant)" userId="1ea5eab2-d114-4916-8d10-9f0a138bad0b" providerId="ADAL" clId="{42489241-09BE-4519-9450-595DB93C1FC6}" dt="2024-03-06T15:01:48.721" v="2307" actId="5793"/>
          <ac:spMkLst>
            <pc:docMk/>
            <pc:sldMk cId="4248369834" sldId="307"/>
            <ac:spMk id="3" creationId="{9C15E73D-B493-6760-6EC6-4D8BF1545967}"/>
          </ac:spMkLst>
        </pc:spChg>
        <pc:spChg chg="add">
          <ac:chgData name="Saigal, Shivansh (Cognizant)" userId="1ea5eab2-d114-4916-8d10-9f0a138bad0b" providerId="ADAL" clId="{42489241-09BE-4519-9450-595DB93C1FC6}" dt="2024-03-06T15:01:44.565" v="2306" actId="26606"/>
          <ac:spMkLst>
            <pc:docMk/>
            <pc:sldMk cId="4248369834" sldId="307"/>
            <ac:spMk id="8" creationId="{DBF61EA3-B236-439E-9C0B-340980D56BEE}"/>
          </ac:spMkLst>
        </pc:spChg>
        <pc:spChg chg="add">
          <ac:chgData name="Saigal, Shivansh (Cognizant)" userId="1ea5eab2-d114-4916-8d10-9f0a138bad0b" providerId="ADAL" clId="{42489241-09BE-4519-9450-595DB93C1FC6}" dt="2024-03-06T15:01:44.565" v="2306" actId="26606"/>
          <ac:spMkLst>
            <pc:docMk/>
            <pc:sldMk cId="4248369834" sldId="307"/>
            <ac:spMk id="14" creationId="{E659831F-0D9A-4C63-9EBB-8435B85A440F}"/>
          </ac:spMkLst>
        </pc:spChg>
        <pc:grpChg chg="add">
          <ac:chgData name="Saigal, Shivansh (Cognizant)" userId="1ea5eab2-d114-4916-8d10-9f0a138bad0b" providerId="ADAL" clId="{42489241-09BE-4519-9450-595DB93C1FC6}" dt="2024-03-06T15:01:44.565" v="2306" actId="26606"/>
          <ac:grpSpMkLst>
            <pc:docMk/>
            <pc:sldMk cId="4248369834" sldId="307"/>
            <ac:grpSpMk id="10" creationId="{28FAF094-D087-493F-8DF9-A486C2D6BBAA}"/>
          </ac:grpSpMkLst>
        </pc:grpChg>
      </pc:sldChg>
      <pc:sldChg chg="addSp modSp mod setBg">
        <pc:chgData name="Saigal, Shivansh (Cognizant)" userId="1ea5eab2-d114-4916-8d10-9f0a138bad0b" providerId="ADAL" clId="{42489241-09BE-4519-9450-595DB93C1FC6}" dt="2024-03-06T15:01:54.283" v="2308" actId="26606"/>
        <pc:sldMkLst>
          <pc:docMk/>
          <pc:sldMk cId="143718581" sldId="308"/>
        </pc:sldMkLst>
        <pc:spChg chg="mod">
          <ac:chgData name="Saigal, Shivansh (Cognizant)" userId="1ea5eab2-d114-4916-8d10-9f0a138bad0b" providerId="ADAL" clId="{42489241-09BE-4519-9450-595DB93C1FC6}" dt="2024-03-06T15:01:54.283" v="2308" actId="26606"/>
          <ac:spMkLst>
            <pc:docMk/>
            <pc:sldMk cId="143718581" sldId="308"/>
            <ac:spMk id="6" creationId="{217711F3-A974-89CB-A5AA-2A3CD6F54D15}"/>
          </ac:spMkLst>
        </pc:spChg>
        <pc:spChg chg="add">
          <ac:chgData name="Saigal, Shivansh (Cognizant)" userId="1ea5eab2-d114-4916-8d10-9f0a138bad0b" providerId="ADAL" clId="{42489241-09BE-4519-9450-595DB93C1FC6}" dt="2024-03-06T15:01:54.283" v="2308" actId="26606"/>
          <ac:spMkLst>
            <pc:docMk/>
            <pc:sldMk cId="143718581" sldId="308"/>
            <ac:spMk id="11" creationId="{9D8233B0-41B5-4D9A-AEEC-13DB66A8C9B5}"/>
          </ac:spMkLst>
        </pc:spChg>
        <pc:spChg chg="add">
          <ac:chgData name="Saigal, Shivansh (Cognizant)" userId="1ea5eab2-d114-4916-8d10-9f0a138bad0b" providerId="ADAL" clId="{42489241-09BE-4519-9450-595DB93C1FC6}" dt="2024-03-06T15:01:54.283" v="2308" actId="26606"/>
          <ac:spMkLst>
            <pc:docMk/>
            <pc:sldMk cId="143718581" sldId="308"/>
            <ac:spMk id="17" creationId="{E659831F-0D9A-4C63-9EBB-8435B85A440F}"/>
          </ac:spMkLst>
        </pc:spChg>
        <pc:grpChg chg="add">
          <ac:chgData name="Saigal, Shivansh (Cognizant)" userId="1ea5eab2-d114-4916-8d10-9f0a138bad0b" providerId="ADAL" clId="{42489241-09BE-4519-9450-595DB93C1FC6}" dt="2024-03-06T15:01:54.283" v="2308" actId="26606"/>
          <ac:grpSpMkLst>
            <pc:docMk/>
            <pc:sldMk cId="143718581" sldId="308"/>
            <ac:grpSpMk id="13" creationId="{28FAF094-D087-493F-8DF9-A486C2D6BBAA}"/>
          </ac:grpSpMkLst>
        </pc:grpChg>
        <pc:inkChg chg="mod">
          <ac:chgData name="Saigal, Shivansh (Cognizant)" userId="1ea5eab2-d114-4916-8d10-9f0a138bad0b" providerId="ADAL" clId="{42489241-09BE-4519-9450-595DB93C1FC6}" dt="2024-03-06T15:01:54.283" v="2308" actId="26606"/>
          <ac:inkMkLst>
            <pc:docMk/>
            <pc:sldMk cId="143718581" sldId="308"/>
            <ac:inkMk id="3" creationId="{E7CC4890-8E01-6C42-0816-B738D073750A}"/>
          </ac:inkMkLst>
        </pc:inkChg>
      </pc:sldChg>
      <pc:sldChg chg="addSp delSp modSp mod setBg">
        <pc:chgData name="Saigal, Shivansh (Cognizant)" userId="1ea5eab2-d114-4916-8d10-9f0a138bad0b" providerId="ADAL" clId="{42489241-09BE-4519-9450-595DB93C1FC6}" dt="2024-03-06T15:02:08.189" v="2311" actId="26606"/>
        <pc:sldMkLst>
          <pc:docMk/>
          <pc:sldMk cId="592877438" sldId="309"/>
        </pc:sldMkLst>
        <pc:spChg chg="mod">
          <ac:chgData name="Saigal, Shivansh (Cognizant)" userId="1ea5eab2-d114-4916-8d10-9f0a138bad0b" providerId="ADAL" clId="{42489241-09BE-4519-9450-595DB93C1FC6}" dt="2024-03-06T15:02:08.173" v="2310" actId="26606"/>
          <ac:spMkLst>
            <pc:docMk/>
            <pc:sldMk cId="592877438" sldId="309"/>
            <ac:spMk id="2" creationId="{D390C776-66E6-E961-F86C-0727C97863F0}"/>
          </ac:spMkLst>
        </pc:spChg>
        <pc:spChg chg="mod">
          <ac:chgData name="Saigal, Shivansh (Cognizant)" userId="1ea5eab2-d114-4916-8d10-9f0a138bad0b" providerId="ADAL" clId="{42489241-09BE-4519-9450-595DB93C1FC6}" dt="2024-03-06T15:02:08.189" v="2311" actId="26606"/>
          <ac:spMkLst>
            <pc:docMk/>
            <pc:sldMk cId="592877438" sldId="309"/>
            <ac:spMk id="6" creationId="{217711F3-A974-89CB-A5AA-2A3CD6F54D15}"/>
          </ac:spMkLst>
        </pc:spChg>
        <pc:spChg chg="add del">
          <ac:chgData name="Saigal, Shivansh (Cognizant)" userId="1ea5eab2-d114-4916-8d10-9f0a138bad0b" providerId="ADAL" clId="{42489241-09BE-4519-9450-595DB93C1FC6}" dt="2024-03-06T15:02:08.173" v="2310" actId="26606"/>
          <ac:spMkLst>
            <pc:docMk/>
            <pc:sldMk cId="592877438" sldId="309"/>
            <ac:spMk id="11" creationId="{738F59A4-4431-460D-8E49-6E65C189A566}"/>
          </ac:spMkLst>
        </pc:spChg>
        <pc:spChg chg="add">
          <ac:chgData name="Saigal, Shivansh (Cognizant)" userId="1ea5eab2-d114-4916-8d10-9f0a138bad0b" providerId="ADAL" clId="{42489241-09BE-4519-9450-595DB93C1FC6}" dt="2024-03-06T15:02:08.189" v="2311" actId="26606"/>
          <ac:spMkLst>
            <pc:docMk/>
            <pc:sldMk cId="592877438" sldId="309"/>
            <ac:spMk id="17" creationId="{E659831F-0D9A-4C63-9EBB-8435B85A440F}"/>
          </ac:spMkLst>
        </pc:spChg>
        <pc:spChg chg="add">
          <ac:chgData name="Saigal, Shivansh (Cognizant)" userId="1ea5eab2-d114-4916-8d10-9f0a138bad0b" providerId="ADAL" clId="{42489241-09BE-4519-9450-595DB93C1FC6}" dt="2024-03-06T15:02:08.189" v="2311" actId="26606"/>
          <ac:spMkLst>
            <pc:docMk/>
            <pc:sldMk cId="592877438" sldId="309"/>
            <ac:spMk id="18" creationId="{9D8233B0-41B5-4D9A-AEEC-13DB66A8C9B5}"/>
          </ac:spMkLst>
        </pc:spChg>
        <pc:grpChg chg="add del">
          <ac:chgData name="Saigal, Shivansh (Cognizant)" userId="1ea5eab2-d114-4916-8d10-9f0a138bad0b" providerId="ADAL" clId="{42489241-09BE-4519-9450-595DB93C1FC6}" dt="2024-03-06T15:02:08.173" v="2310" actId="26606"/>
          <ac:grpSpMkLst>
            <pc:docMk/>
            <pc:sldMk cId="592877438" sldId="309"/>
            <ac:grpSpMk id="13" creationId="{8A919B9C-5C01-47E4-B2F2-45F589208ABF}"/>
          </ac:grpSpMkLst>
        </pc:grpChg>
        <pc:grpChg chg="add">
          <ac:chgData name="Saigal, Shivansh (Cognizant)" userId="1ea5eab2-d114-4916-8d10-9f0a138bad0b" providerId="ADAL" clId="{42489241-09BE-4519-9450-595DB93C1FC6}" dt="2024-03-06T15:02:08.189" v="2311" actId="26606"/>
          <ac:grpSpMkLst>
            <pc:docMk/>
            <pc:sldMk cId="592877438" sldId="309"/>
            <ac:grpSpMk id="19" creationId="{28FAF094-D087-493F-8DF9-A486C2D6BBAA}"/>
          </ac:grpSpMkLst>
        </pc:grpChg>
        <pc:inkChg chg="mod">
          <ac:chgData name="Saigal, Shivansh (Cognizant)" userId="1ea5eab2-d114-4916-8d10-9f0a138bad0b" providerId="ADAL" clId="{42489241-09BE-4519-9450-595DB93C1FC6}" dt="2024-03-06T15:02:08.189" v="2311" actId="26606"/>
          <ac:inkMkLst>
            <pc:docMk/>
            <pc:sldMk cId="592877438" sldId="309"/>
            <ac:inkMk id="3" creationId="{E7CC4890-8E01-6C42-0816-B738D073750A}"/>
          </ac:inkMkLst>
        </pc:inkChg>
      </pc:sldChg>
      <pc:sldChg chg="addSp modSp mod setBg">
        <pc:chgData name="Saigal, Shivansh (Cognizant)" userId="1ea5eab2-d114-4916-8d10-9f0a138bad0b" providerId="ADAL" clId="{42489241-09BE-4519-9450-595DB93C1FC6}" dt="2024-03-06T15:02:12.833" v="2312" actId="26606"/>
        <pc:sldMkLst>
          <pc:docMk/>
          <pc:sldMk cId="3297927899" sldId="310"/>
        </pc:sldMkLst>
        <pc:spChg chg="mod">
          <ac:chgData name="Saigal, Shivansh (Cognizant)" userId="1ea5eab2-d114-4916-8d10-9f0a138bad0b" providerId="ADAL" clId="{42489241-09BE-4519-9450-595DB93C1FC6}" dt="2024-03-06T15:02:12.833" v="2312" actId="26606"/>
          <ac:spMkLst>
            <pc:docMk/>
            <pc:sldMk cId="3297927899" sldId="310"/>
            <ac:spMk id="6" creationId="{217711F3-A974-89CB-A5AA-2A3CD6F54D15}"/>
          </ac:spMkLst>
        </pc:spChg>
        <pc:spChg chg="add">
          <ac:chgData name="Saigal, Shivansh (Cognizant)" userId="1ea5eab2-d114-4916-8d10-9f0a138bad0b" providerId="ADAL" clId="{42489241-09BE-4519-9450-595DB93C1FC6}" dt="2024-03-06T15:02:12.833" v="2312" actId="26606"/>
          <ac:spMkLst>
            <pc:docMk/>
            <pc:sldMk cId="3297927899" sldId="310"/>
            <ac:spMk id="11" creationId="{9D8233B0-41B5-4D9A-AEEC-13DB66A8C9B5}"/>
          </ac:spMkLst>
        </pc:spChg>
        <pc:spChg chg="add">
          <ac:chgData name="Saigal, Shivansh (Cognizant)" userId="1ea5eab2-d114-4916-8d10-9f0a138bad0b" providerId="ADAL" clId="{42489241-09BE-4519-9450-595DB93C1FC6}" dt="2024-03-06T15:02:12.833" v="2312" actId="26606"/>
          <ac:spMkLst>
            <pc:docMk/>
            <pc:sldMk cId="3297927899" sldId="310"/>
            <ac:spMk id="17" creationId="{E659831F-0D9A-4C63-9EBB-8435B85A440F}"/>
          </ac:spMkLst>
        </pc:spChg>
        <pc:grpChg chg="add">
          <ac:chgData name="Saigal, Shivansh (Cognizant)" userId="1ea5eab2-d114-4916-8d10-9f0a138bad0b" providerId="ADAL" clId="{42489241-09BE-4519-9450-595DB93C1FC6}" dt="2024-03-06T15:02:12.833" v="2312" actId="26606"/>
          <ac:grpSpMkLst>
            <pc:docMk/>
            <pc:sldMk cId="3297927899" sldId="310"/>
            <ac:grpSpMk id="13" creationId="{28FAF094-D087-493F-8DF9-A486C2D6BBAA}"/>
          </ac:grpSpMkLst>
        </pc:grpChg>
        <pc:inkChg chg="mod">
          <ac:chgData name="Saigal, Shivansh (Cognizant)" userId="1ea5eab2-d114-4916-8d10-9f0a138bad0b" providerId="ADAL" clId="{42489241-09BE-4519-9450-595DB93C1FC6}" dt="2024-03-06T15:02:12.833" v="2312" actId="26606"/>
          <ac:inkMkLst>
            <pc:docMk/>
            <pc:sldMk cId="3297927899" sldId="310"/>
            <ac:inkMk id="3" creationId="{E7CC4890-8E01-6C42-0816-B738D073750A}"/>
          </ac:inkMkLst>
        </pc:inkChg>
      </pc:sldChg>
      <pc:sldChg chg="addSp modSp add mod setBg addAnim">
        <pc:chgData name="Saigal, Shivansh (Cognizant)" userId="1ea5eab2-d114-4916-8d10-9f0a138bad0b" providerId="ADAL" clId="{42489241-09BE-4519-9450-595DB93C1FC6}" dt="2024-03-06T15:02:18.071" v="2315"/>
        <pc:sldMkLst>
          <pc:docMk/>
          <pc:sldMk cId="2252455492" sldId="313"/>
        </pc:sldMkLst>
        <pc:spChg chg="mod">
          <ac:chgData name="Saigal, Shivansh (Cognizant)" userId="1ea5eab2-d114-4916-8d10-9f0a138bad0b" providerId="ADAL" clId="{42489241-09BE-4519-9450-595DB93C1FC6}" dt="2024-03-06T15:02:18.067" v="2313" actId="26606"/>
          <ac:spMkLst>
            <pc:docMk/>
            <pc:sldMk cId="2252455492" sldId="313"/>
            <ac:spMk id="2" creationId="{F569C79C-2C91-CD65-7FB9-D00C5722DDC7}"/>
          </ac:spMkLst>
        </pc:spChg>
        <pc:spChg chg="mod">
          <ac:chgData name="Saigal, Shivansh (Cognizant)" userId="1ea5eab2-d114-4916-8d10-9f0a138bad0b" providerId="ADAL" clId="{42489241-09BE-4519-9450-595DB93C1FC6}" dt="2024-03-06T14:42:57.615" v="61" actId="20577"/>
          <ac:spMkLst>
            <pc:docMk/>
            <pc:sldMk cId="2252455492" sldId="313"/>
            <ac:spMk id="3" creationId="{939169F8-8F0C-D98D-6999-11F44D59D025}"/>
          </ac:spMkLst>
        </pc:spChg>
        <pc:spChg chg="add">
          <ac:chgData name="Saigal, Shivansh (Cognizant)" userId="1ea5eab2-d114-4916-8d10-9f0a138bad0b" providerId="ADAL" clId="{42489241-09BE-4519-9450-595DB93C1FC6}" dt="2024-03-06T15:02:18.067" v="2313" actId="26606"/>
          <ac:spMkLst>
            <pc:docMk/>
            <pc:sldMk cId="2252455492" sldId="313"/>
            <ac:spMk id="8" creationId="{4522B21E-B2B9-4C72-9A71-C87EFD137480}"/>
          </ac:spMkLst>
        </pc:spChg>
        <pc:spChg chg="add">
          <ac:chgData name="Saigal, Shivansh (Cognizant)" userId="1ea5eab2-d114-4916-8d10-9f0a138bad0b" providerId="ADAL" clId="{42489241-09BE-4519-9450-595DB93C1FC6}" dt="2024-03-06T15:02:18.067" v="2313" actId="26606"/>
          <ac:spMkLst>
            <pc:docMk/>
            <pc:sldMk cId="2252455492" sldId="313"/>
            <ac:spMk id="10" creationId="{5EB7D2A2-F448-44D4-938C-DC84CBCB3B1E}"/>
          </ac:spMkLst>
        </pc:spChg>
        <pc:spChg chg="add">
          <ac:chgData name="Saigal, Shivansh (Cognizant)" userId="1ea5eab2-d114-4916-8d10-9f0a138bad0b" providerId="ADAL" clId="{42489241-09BE-4519-9450-595DB93C1FC6}" dt="2024-03-06T15:02:18.067" v="2313" actId="26606"/>
          <ac:spMkLst>
            <pc:docMk/>
            <pc:sldMk cId="2252455492" sldId="313"/>
            <ac:spMk id="12" creationId="{871AEA07-1E14-44B4-8E55-64EF049CD66F}"/>
          </ac:spMkLst>
        </pc:spChg>
        <pc:cxnChg chg="add">
          <ac:chgData name="Saigal, Shivansh (Cognizant)" userId="1ea5eab2-d114-4916-8d10-9f0a138bad0b" providerId="ADAL" clId="{42489241-09BE-4519-9450-595DB93C1FC6}" dt="2024-03-06T15:02:18.067" v="2313" actId="26606"/>
          <ac:cxnSpMkLst>
            <pc:docMk/>
            <pc:sldMk cId="2252455492" sldId="313"/>
            <ac:cxnSpMk id="14" creationId="{F7C8EA93-3210-4C62-99E9-153C275E3A87}"/>
          </ac:cxnSpMkLst>
        </pc:cxnChg>
      </pc:sldChg>
      <pc:sldChg chg="addSp modSp add mod setBg modAnim">
        <pc:chgData name="Saigal, Shivansh (Cognizant)" userId="1ea5eab2-d114-4916-8d10-9f0a138bad0b" providerId="ADAL" clId="{42489241-09BE-4519-9450-595DB93C1FC6}" dt="2024-03-06T15:02:54.113" v="2333" actId="5793"/>
        <pc:sldMkLst>
          <pc:docMk/>
          <pc:sldMk cId="1118751168" sldId="314"/>
        </pc:sldMkLst>
        <pc:spChg chg="mod">
          <ac:chgData name="Saigal, Shivansh (Cognizant)" userId="1ea5eab2-d114-4916-8d10-9f0a138bad0b" providerId="ADAL" clId="{42489241-09BE-4519-9450-595DB93C1FC6}" dt="2024-03-06T15:02:34.714" v="2316" actId="26606"/>
          <ac:spMkLst>
            <pc:docMk/>
            <pc:sldMk cId="1118751168" sldId="314"/>
            <ac:spMk id="2" creationId="{7EA21787-87FA-F257-9870-C78C374A9B78}"/>
          </ac:spMkLst>
        </pc:spChg>
        <pc:spChg chg="mod">
          <ac:chgData name="Saigal, Shivansh (Cognizant)" userId="1ea5eab2-d114-4916-8d10-9f0a138bad0b" providerId="ADAL" clId="{42489241-09BE-4519-9450-595DB93C1FC6}" dt="2024-03-06T15:02:54.113" v="2333" actId="5793"/>
          <ac:spMkLst>
            <pc:docMk/>
            <pc:sldMk cId="1118751168" sldId="314"/>
            <ac:spMk id="3" creationId="{9C15E73D-B493-6760-6EC6-4D8BF1545967}"/>
          </ac:spMkLst>
        </pc:spChg>
        <pc:spChg chg="add">
          <ac:chgData name="Saigal, Shivansh (Cognizant)" userId="1ea5eab2-d114-4916-8d10-9f0a138bad0b" providerId="ADAL" clId="{42489241-09BE-4519-9450-595DB93C1FC6}" dt="2024-03-06T15:02:34.714" v="2316" actId="26606"/>
          <ac:spMkLst>
            <pc:docMk/>
            <pc:sldMk cId="1118751168" sldId="314"/>
            <ac:spMk id="8" creationId="{4DA718D0-4865-4629-8134-44F68D41D574}"/>
          </ac:spMkLst>
        </pc:spChg>
        <pc:spChg chg="add">
          <ac:chgData name="Saigal, Shivansh (Cognizant)" userId="1ea5eab2-d114-4916-8d10-9f0a138bad0b" providerId="ADAL" clId="{42489241-09BE-4519-9450-595DB93C1FC6}" dt="2024-03-06T15:02:34.714" v="2316" actId="26606"/>
          <ac:spMkLst>
            <pc:docMk/>
            <pc:sldMk cId="1118751168" sldId="314"/>
            <ac:spMk id="14" creationId="{CBC4F608-B4B8-48C3-9572-C0F061B1CD99}"/>
          </ac:spMkLst>
        </pc:spChg>
        <pc:grpChg chg="add">
          <ac:chgData name="Saigal, Shivansh (Cognizant)" userId="1ea5eab2-d114-4916-8d10-9f0a138bad0b" providerId="ADAL" clId="{42489241-09BE-4519-9450-595DB93C1FC6}" dt="2024-03-06T15:02:34.714" v="2316" actId="26606"/>
          <ac:grpSpMkLst>
            <pc:docMk/>
            <pc:sldMk cId="1118751168" sldId="314"/>
            <ac:grpSpMk id="10" creationId="{65167ED7-6315-43AB-B1B6-C326D5FD8F84}"/>
          </ac:grpSpMkLst>
        </pc:grpChg>
      </pc:sldChg>
      <pc:sldChg chg="addSp modSp add mod setBg modAnim">
        <pc:chgData name="Saigal, Shivansh (Cognizant)" userId="1ea5eab2-d114-4916-8d10-9f0a138bad0b" providerId="ADAL" clId="{42489241-09BE-4519-9450-595DB93C1FC6}" dt="2024-03-06T15:03:01.115" v="2334" actId="26606"/>
        <pc:sldMkLst>
          <pc:docMk/>
          <pc:sldMk cId="1935889681" sldId="315"/>
        </pc:sldMkLst>
        <pc:spChg chg="mod">
          <ac:chgData name="Saigal, Shivansh (Cognizant)" userId="1ea5eab2-d114-4916-8d10-9f0a138bad0b" providerId="ADAL" clId="{42489241-09BE-4519-9450-595DB93C1FC6}" dt="2024-03-06T15:03:01.115" v="2334" actId="26606"/>
          <ac:spMkLst>
            <pc:docMk/>
            <pc:sldMk cId="1935889681" sldId="315"/>
            <ac:spMk id="6" creationId="{217711F3-A974-89CB-A5AA-2A3CD6F54D15}"/>
          </ac:spMkLst>
        </pc:spChg>
        <pc:spChg chg="add">
          <ac:chgData name="Saigal, Shivansh (Cognizant)" userId="1ea5eab2-d114-4916-8d10-9f0a138bad0b" providerId="ADAL" clId="{42489241-09BE-4519-9450-595DB93C1FC6}" dt="2024-03-06T15:03:01.115" v="2334" actId="26606"/>
          <ac:spMkLst>
            <pc:docMk/>
            <pc:sldMk cId="1935889681" sldId="315"/>
            <ac:spMk id="11" creationId="{9D8233B0-41B5-4D9A-AEEC-13DB66A8C9B5}"/>
          </ac:spMkLst>
        </pc:spChg>
        <pc:spChg chg="add">
          <ac:chgData name="Saigal, Shivansh (Cognizant)" userId="1ea5eab2-d114-4916-8d10-9f0a138bad0b" providerId="ADAL" clId="{42489241-09BE-4519-9450-595DB93C1FC6}" dt="2024-03-06T15:03:01.115" v="2334" actId="26606"/>
          <ac:spMkLst>
            <pc:docMk/>
            <pc:sldMk cId="1935889681" sldId="315"/>
            <ac:spMk id="17" creationId="{E659831F-0D9A-4C63-9EBB-8435B85A440F}"/>
          </ac:spMkLst>
        </pc:spChg>
        <pc:grpChg chg="add">
          <ac:chgData name="Saigal, Shivansh (Cognizant)" userId="1ea5eab2-d114-4916-8d10-9f0a138bad0b" providerId="ADAL" clId="{42489241-09BE-4519-9450-595DB93C1FC6}" dt="2024-03-06T15:03:01.115" v="2334" actId="26606"/>
          <ac:grpSpMkLst>
            <pc:docMk/>
            <pc:sldMk cId="1935889681" sldId="315"/>
            <ac:grpSpMk id="13" creationId="{28FAF094-D087-493F-8DF9-A486C2D6BBAA}"/>
          </ac:grpSpMkLst>
        </pc:grpChg>
        <pc:inkChg chg="mod">
          <ac:chgData name="Saigal, Shivansh (Cognizant)" userId="1ea5eab2-d114-4916-8d10-9f0a138bad0b" providerId="ADAL" clId="{42489241-09BE-4519-9450-595DB93C1FC6}" dt="2024-03-06T15:03:01.115" v="2334" actId="26606"/>
          <ac:inkMkLst>
            <pc:docMk/>
            <pc:sldMk cId="1935889681" sldId="315"/>
            <ac:inkMk id="3" creationId="{E7CC4890-8E01-6C42-0816-B738D073750A}"/>
          </ac:inkMkLst>
        </pc:inkChg>
      </pc:sldChg>
      <pc:sldChg chg="addSp modSp add mod setBg modAnim">
        <pc:chgData name="Saigal, Shivansh (Cognizant)" userId="1ea5eab2-d114-4916-8d10-9f0a138bad0b" providerId="ADAL" clId="{42489241-09BE-4519-9450-595DB93C1FC6}" dt="2024-03-06T15:03:12.715" v="2335" actId="26606"/>
        <pc:sldMkLst>
          <pc:docMk/>
          <pc:sldMk cId="3258659225" sldId="316"/>
        </pc:sldMkLst>
        <pc:spChg chg="mod">
          <ac:chgData name="Saigal, Shivansh (Cognizant)" userId="1ea5eab2-d114-4916-8d10-9f0a138bad0b" providerId="ADAL" clId="{42489241-09BE-4519-9450-595DB93C1FC6}" dt="2024-03-06T15:03:12.715" v="2335" actId="26606"/>
          <ac:spMkLst>
            <pc:docMk/>
            <pc:sldMk cId="3258659225" sldId="316"/>
            <ac:spMk id="2" creationId="{D390C776-66E6-E961-F86C-0727C97863F0}"/>
          </ac:spMkLst>
        </pc:spChg>
        <pc:spChg chg="mod">
          <ac:chgData name="Saigal, Shivansh (Cognizant)" userId="1ea5eab2-d114-4916-8d10-9f0a138bad0b" providerId="ADAL" clId="{42489241-09BE-4519-9450-595DB93C1FC6}" dt="2024-03-06T15:03:12.715" v="2335" actId="26606"/>
          <ac:spMkLst>
            <pc:docMk/>
            <pc:sldMk cId="3258659225" sldId="316"/>
            <ac:spMk id="6" creationId="{217711F3-A974-89CB-A5AA-2A3CD6F54D15}"/>
          </ac:spMkLst>
        </pc:spChg>
        <pc:spChg chg="add">
          <ac:chgData name="Saigal, Shivansh (Cognizant)" userId="1ea5eab2-d114-4916-8d10-9f0a138bad0b" providerId="ADAL" clId="{42489241-09BE-4519-9450-595DB93C1FC6}" dt="2024-03-06T15:03:12.715" v="2335" actId="26606"/>
          <ac:spMkLst>
            <pc:docMk/>
            <pc:sldMk cId="3258659225" sldId="316"/>
            <ac:spMk id="11" creationId="{56E9B3E6-E277-4D68-BA48-9CB43FFBD6E2}"/>
          </ac:spMkLst>
        </pc:spChg>
        <pc:spChg chg="add">
          <ac:chgData name="Saigal, Shivansh (Cognizant)" userId="1ea5eab2-d114-4916-8d10-9f0a138bad0b" providerId="ADAL" clId="{42489241-09BE-4519-9450-595DB93C1FC6}" dt="2024-03-06T15:03:12.715" v="2335" actId="26606"/>
          <ac:spMkLst>
            <pc:docMk/>
            <pc:sldMk cId="3258659225" sldId="316"/>
            <ac:spMk id="18" creationId="{D5B0017B-2ECA-49AF-B397-DC140825DF8D}"/>
          </ac:spMkLst>
        </pc:spChg>
        <pc:grpChg chg="add">
          <ac:chgData name="Saigal, Shivansh (Cognizant)" userId="1ea5eab2-d114-4916-8d10-9f0a138bad0b" providerId="ADAL" clId="{42489241-09BE-4519-9450-595DB93C1FC6}" dt="2024-03-06T15:03:12.715" v="2335" actId="26606"/>
          <ac:grpSpMkLst>
            <pc:docMk/>
            <pc:sldMk cId="3258659225" sldId="316"/>
            <ac:grpSpMk id="13" creationId="{AE1C45F0-260A-458C-96ED-C1F6D2151219}"/>
          </ac:grpSpMkLst>
        </pc:grpChg>
        <pc:inkChg chg="mod">
          <ac:chgData name="Saigal, Shivansh (Cognizant)" userId="1ea5eab2-d114-4916-8d10-9f0a138bad0b" providerId="ADAL" clId="{42489241-09BE-4519-9450-595DB93C1FC6}" dt="2024-03-06T15:03:12.715" v="2335" actId="26606"/>
          <ac:inkMkLst>
            <pc:docMk/>
            <pc:sldMk cId="3258659225" sldId="316"/>
            <ac:inkMk id="3" creationId="{E7CC4890-8E01-6C42-0816-B738D073750A}"/>
          </ac:inkMkLst>
        </pc:inkChg>
        <pc:cxnChg chg="add">
          <ac:chgData name="Saigal, Shivansh (Cognizant)" userId="1ea5eab2-d114-4916-8d10-9f0a138bad0b" providerId="ADAL" clId="{42489241-09BE-4519-9450-595DB93C1FC6}" dt="2024-03-06T15:03:12.715" v="2335" actId="26606"/>
          <ac:cxnSpMkLst>
            <pc:docMk/>
            <pc:sldMk cId="3258659225" sldId="316"/>
            <ac:cxnSpMk id="20" creationId="{6CF1BAF6-AD41-4082-B212-8A1F9A2E8779}"/>
          </ac:cxnSpMkLst>
        </pc:cxnChg>
      </pc:sldChg>
      <pc:sldChg chg="add del">
        <pc:chgData name="Saigal, Shivansh (Cognizant)" userId="1ea5eab2-d114-4916-8d10-9f0a138bad0b" providerId="ADAL" clId="{42489241-09BE-4519-9450-595DB93C1FC6}" dt="2024-03-06T14:56:28.392" v="2077" actId="2696"/>
        <pc:sldMkLst>
          <pc:docMk/>
          <pc:sldMk cId="2165767446" sldId="317"/>
        </pc:sldMkLst>
      </pc:sldChg>
      <pc:sldChg chg="add del">
        <pc:chgData name="Saigal, Shivansh (Cognizant)" userId="1ea5eab2-d114-4916-8d10-9f0a138bad0b" providerId="ADAL" clId="{42489241-09BE-4519-9450-595DB93C1FC6}" dt="2024-03-06T14:58:42.286" v="2146" actId="47"/>
        <pc:sldMkLst>
          <pc:docMk/>
          <pc:sldMk cId="3204227804" sldId="318"/>
        </pc:sldMkLst>
      </pc:sldChg>
      <pc:sldChg chg="modSp add">
        <pc:chgData name="Saigal, Shivansh (Cognizant)" userId="1ea5eab2-d114-4916-8d10-9f0a138bad0b" providerId="ADAL" clId="{42489241-09BE-4519-9450-595DB93C1FC6}" dt="2024-03-06T14:57:08.120" v="2145" actId="313"/>
        <pc:sldMkLst>
          <pc:docMk/>
          <pc:sldMk cId="3773476108" sldId="319"/>
        </pc:sldMkLst>
        <pc:spChg chg="mod">
          <ac:chgData name="Saigal, Shivansh (Cognizant)" userId="1ea5eab2-d114-4916-8d10-9f0a138bad0b" providerId="ADAL" clId="{42489241-09BE-4519-9450-595DB93C1FC6}" dt="2024-03-06T14:56:53.197" v="2124" actId="20577"/>
          <ac:spMkLst>
            <pc:docMk/>
            <pc:sldMk cId="3773476108" sldId="319"/>
            <ac:spMk id="15" creationId="{BC7926A1-4135-4765-845A-AC3C23CF51EE}"/>
          </ac:spMkLst>
        </pc:spChg>
        <pc:spChg chg="mod">
          <ac:chgData name="Saigal, Shivansh (Cognizant)" userId="1ea5eab2-d114-4916-8d10-9f0a138bad0b" providerId="ADAL" clId="{42489241-09BE-4519-9450-595DB93C1FC6}" dt="2024-03-06T14:57:08.120" v="2145" actId="313"/>
          <ac:spMkLst>
            <pc:docMk/>
            <pc:sldMk cId="3773476108" sldId="319"/>
            <ac:spMk id="17" creationId="{558CA9BD-4EA2-4391-8DF3-9F45B49772EA}"/>
          </ac:spMkLst>
        </pc:spChg>
      </pc:sldChg>
      <pc:sldChg chg="addSp modSp new mod">
        <pc:chgData name="Saigal, Shivansh (Cognizant)" userId="1ea5eab2-d114-4916-8d10-9f0a138bad0b" providerId="ADAL" clId="{42489241-09BE-4519-9450-595DB93C1FC6}" dt="2024-03-06T15:00:04.314" v="2293" actId="1036"/>
        <pc:sldMkLst>
          <pc:docMk/>
          <pc:sldMk cId="1399246167" sldId="320"/>
        </pc:sldMkLst>
        <pc:spChg chg="mod">
          <ac:chgData name="Saigal, Shivansh (Cognizant)" userId="1ea5eab2-d114-4916-8d10-9f0a138bad0b" providerId="ADAL" clId="{42489241-09BE-4519-9450-595DB93C1FC6}" dt="2024-03-06T14:59:55.895" v="2263" actId="20577"/>
          <ac:spMkLst>
            <pc:docMk/>
            <pc:sldMk cId="1399246167" sldId="320"/>
            <ac:spMk id="2" creationId="{FE41A297-3D9F-E686-4CB9-8422DAF98FE5}"/>
          </ac:spMkLst>
        </pc:spChg>
        <pc:picChg chg="add mod">
          <ac:chgData name="Saigal, Shivansh (Cognizant)" userId="1ea5eab2-d114-4916-8d10-9f0a138bad0b" providerId="ADAL" clId="{42489241-09BE-4519-9450-595DB93C1FC6}" dt="2024-03-06T15:00:04.314" v="2293" actId="1036"/>
          <ac:picMkLst>
            <pc:docMk/>
            <pc:sldMk cId="1399246167" sldId="320"/>
            <ac:picMk id="1026" creationId="{4267C679-DFB6-E513-4160-BD9371550425}"/>
          </ac:picMkLst>
        </pc:picChg>
      </pc:sldChg>
    </pc:docChg>
  </pc:docChgLst>
  <pc:docChgLst>
    <pc:chgData name="Deshmukh, Swarup (Cognizant)" userId="S::2222696@cognizant.com::db8e239f-9068-43cb-b2e8-3df56031e280" providerId="AD" clId="Web-{C58C05E8-CD7F-43D5-B7B2-B94FF938F903}"/>
    <pc:docChg chg="modSld">
      <pc:chgData name="Deshmukh, Swarup (Cognizant)" userId="S::2222696@cognizant.com::db8e239f-9068-43cb-b2e8-3df56031e280" providerId="AD" clId="Web-{C58C05E8-CD7F-43D5-B7B2-B94FF938F903}" dt="2024-03-07T07:54:19.314" v="34" actId="20577"/>
      <pc:docMkLst>
        <pc:docMk/>
      </pc:docMkLst>
      <pc:sldChg chg="modSp">
        <pc:chgData name="Deshmukh, Swarup (Cognizant)" userId="S::2222696@cognizant.com::db8e239f-9068-43cb-b2e8-3df56031e280" providerId="AD" clId="Web-{C58C05E8-CD7F-43D5-B7B2-B94FF938F903}" dt="2024-03-07T07:45:51.387" v="9" actId="20577"/>
        <pc:sldMkLst>
          <pc:docMk/>
          <pc:sldMk cId="208570518" sldId="257"/>
        </pc:sldMkLst>
        <pc:spChg chg="mod">
          <ac:chgData name="Deshmukh, Swarup (Cognizant)" userId="S::2222696@cognizant.com::db8e239f-9068-43cb-b2e8-3df56031e280" providerId="AD" clId="Web-{C58C05E8-CD7F-43D5-B7B2-B94FF938F903}" dt="2024-03-07T07:45:51.387" v="9" actId="20577"/>
          <ac:spMkLst>
            <pc:docMk/>
            <pc:sldMk cId="208570518" sldId="257"/>
            <ac:spMk id="3" creationId="{4ED0699A-2AA3-3819-8705-C80EC8871F6D}"/>
          </ac:spMkLst>
        </pc:spChg>
      </pc:sldChg>
      <pc:sldChg chg="addSp delSp modSp addAnim delAnim">
        <pc:chgData name="Deshmukh, Swarup (Cognizant)" userId="S::2222696@cognizant.com::db8e239f-9068-43cb-b2e8-3df56031e280" providerId="AD" clId="Web-{C58C05E8-CD7F-43D5-B7B2-B94FF938F903}" dt="2024-03-07T07:43:58.324" v="2" actId="20577"/>
        <pc:sldMkLst>
          <pc:docMk/>
          <pc:sldMk cId="2494117702" sldId="274"/>
        </pc:sldMkLst>
        <pc:spChg chg="add del mod">
          <ac:chgData name="Deshmukh, Swarup (Cognizant)" userId="S::2222696@cognizant.com::db8e239f-9068-43cb-b2e8-3df56031e280" providerId="AD" clId="Web-{C58C05E8-CD7F-43D5-B7B2-B94FF938F903}" dt="2024-03-07T07:43:58.324" v="2" actId="20577"/>
          <ac:spMkLst>
            <pc:docMk/>
            <pc:sldMk cId="2494117702" sldId="274"/>
            <ac:spMk id="3" creationId="{9C15E73D-B493-6760-6EC6-4D8BF1545967}"/>
          </ac:spMkLst>
        </pc:spChg>
        <pc:spChg chg="add del mod">
          <ac:chgData name="Deshmukh, Swarup (Cognizant)" userId="S::2222696@cognizant.com::db8e239f-9068-43cb-b2e8-3df56031e280" providerId="AD" clId="Web-{C58C05E8-CD7F-43D5-B7B2-B94FF938F903}" dt="2024-03-07T07:43:27.792" v="1"/>
          <ac:spMkLst>
            <pc:docMk/>
            <pc:sldMk cId="2494117702" sldId="274"/>
            <ac:spMk id="5" creationId="{58FF0E43-74E4-2C9E-3428-D04425C68FDF}"/>
          </ac:spMkLst>
        </pc:spChg>
      </pc:sldChg>
      <pc:sldChg chg="modSp">
        <pc:chgData name="Deshmukh, Swarup (Cognizant)" userId="S::2222696@cognizant.com::db8e239f-9068-43cb-b2e8-3df56031e280" providerId="AD" clId="Web-{C58C05E8-CD7F-43D5-B7B2-B94FF938F903}" dt="2024-03-07T07:45:11.074" v="4" actId="20577"/>
        <pc:sldMkLst>
          <pc:docMk/>
          <pc:sldMk cId="402507052" sldId="275"/>
        </pc:sldMkLst>
        <pc:spChg chg="mod">
          <ac:chgData name="Deshmukh, Swarup (Cognizant)" userId="S::2222696@cognizant.com::db8e239f-9068-43cb-b2e8-3df56031e280" providerId="AD" clId="Web-{C58C05E8-CD7F-43D5-B7B2-B94FF938F903}" dt="2024-03-07T07:45:11.074" v="4" actId="20577"/>
          <ac:spMkLst>
            <pc:docMk/>
            <pc:sldMk cId="402507052" sldId="275"/>
            <ac:spMk id="6" creationId="{217711F3-A974-89CB-A5AA-2A3CD6F54D15}"/>
          </ac:spMkLst>
        </pc:spChg>
      </pc:sldChg>
      <pc:sldChg chg="modSp">
        <pc:chgData name="Deshmukh, Swarup (Cognizant)" userId="S::2222696@cognizant.com::db8e239f-9068-43cb-b2e8-3df56031e280" providerId="AD" clId="Web-{C58C05E8-CD7F-43D5-B7B2-B94FF938F903}" dt="2024-03-07T07:46:11.012" v="11" actId="20577"/>
        <pc:sldMkLst>
          <pc:docMk/>
          <pc:sldMk cId="250214553" sldId="304"/>
        </pc:sldMkLst>
        <pc:spChg chg="mod">
          <ac:chgData name="Deshmukh, Swarup (Cognizant)" userId="S::2222696@cognizant.com::db8e239f-9068-43cb-b2e8-3df56031e280" providerId="AD" clId="Web-{C58C05E8-CD7F-43D5-B7B2-B94FF938F903}" dt="2024-03-07T07:46:11.012" v="11" actId="20577"/>
          <ac:spMkLst>
            <pc:docMk/>
            <pc:sldMk cId="250214553" sldId="304"/>
            <ac:spMk id="6" creationId="{217711F3-A974-89CB-A5AA-2A3CD6F54D15}"/>
          </ac:spMkLst>
        </pc:spChg>
      </pc:sldChg>
      <pc:sldChg chg="modSp">
        <pc:chgData name="Deshmukh, Swarup (Cognizant)" userId="S::2222696@cognizant.com::db8e239f-9068-43cb-b2e8-3df56031e280" providerId="AD" clId="Web-{C58C05E8-CD7F-43D5-B7B2-B94FF938F903}" dt="2024-03-07T07:47:11.653" v="12" actId="20577"/>
        <pc:sldMkLst>
          <pc:docMk/>
          <pc:sldMk cId="4248369834" sldId="307"/>
        </pc:sldMkLst>
        <pc:spChg chg="mod">
          <ac:chgData name="Deshmukh, Swarup (Cognizant)" userId="S::2222696@cognizant.com::db8e239f-9068-43cb-b2e8-3df56031e280" providerId="AD" clId="Web-{C58C05E8-CD7F-43D5-B7B2-B94FF938F903}" dt="2024-03-07T07:47:11.653" v="12" actId="20577"/>
          <ac:spMkLst>
            <pc:docMk/>
            <pc:sldMk cId="4248369834" sldId="307"/>
            <ac:spMk id="3" creationId="{9C15E73D-B493-6760-6EC6-4D8BF1545967}"/>
          </ac:spMkLst>
        </pc:spChg>
      </pc:sldChg>
      <pc:sldChg chg="modSp">
        <pc:chgData name="Deshmukh, Swarup (Cognizant)" userId="S::2222696@cognizant.com::db8e239f-9068-43cb-b2e8-3df56031e280" providerId="AD" clId="Web-{C58C05E8-CD7F-43D5-B7B2-B94FF938F903}" dt="2024-03-07T07:47:35.747" v="13" actId="20577"/>
        <pc:sldMkLst>
          <pc:docMk/>
          <pc:sldMk cId="143718581" sldId="308"/>
        </pc:sldMkLst>
        <pc:spChg chg="mod">
          <ac:chgData name="Deshmukh, Swarup (Cognizant)" userId="S::2222696@cognizant.com::db8e239f-9068-43cb-b2e8-3df56031e280" providerId="AD" clId="Web-{C58C05E8-CD7F-43D5-B7B2-B94FF938F903}" dt="2024-03-07T07:47:35.747" v="13" actId="20577"/>
          <ac:spMkLst>
            <pc:docMk/>
            <pc:sldMk cId="143718581" sldId="308"/>
            <ac:spMk id="6" creationId="{217711F3-A974-89CB-A5AA-2A3CD6F54D15}"/>
          </ac:spMkLst>
        </pc:spChg>
      </pc:sldChg>
      <pc:sldChg chg="modSp">
        <pc:chgData name="Deshmukh, Swarup (Cognizant)" userId="S::2222696@cognizant.com::db8e239f-9068-43cb-b2e8-3df56031e280" providerId="AD" clId="Web-{C58C05E8-CD7F-43D5-B7B2-B94FF938F903}" dt="2024-03-07T07:47:51.591" v="15" actId="20577"/>
        <pc:sldMkLst>
          <pc:docMk/>
          <pc:sldMk cId="592877438" sldId="309"/>
        </pc:sldMkLst>
        <pc:spChg chg="mod">
          <ac:chgData name="Deshmukh, Swarup (Cognizant)" userId="S::2222696@cognizant.com::db8e239f-9068-43cb-b2e8-3df56031e280" providerId="AD" clId="Web-{C58C05E8-CD7F-43D5-B7B2-B94FF938F903}" dt="2024-03-07T07:47:51.591" v="15" actId="20577"/>
          <ac:spMkLst>
            <pc:docMk/>
            <pc:sldMk cId="592877438" sldId="309"/>
            <ac:spMk id="6" creationId="{217711F3-A974-89CB-A5AA-2A3CD6F54D15}"/>
          </ac:spMkLst>
        </pc:spChg>
      </pc:sldChg>
      <pc:sldChg chg="modSp">
        <pc:chgData name="Deshmukh, Swarup (Cognizant)" userId="S::2222696@cognizant.com::db8e239f-9068-43cb-b2e8-3df56031e280" providerId="AD" clId="Web-{C58C05E8-CD7F-43D5-B7B2-B94FF938F903}" dt="2024-03-07T07:48:42.779" v="16" actId="20577"/>
        <pc:sldMkLst>
          <pc:docMk/>
          <pc:sldMk cId="3297927899" sldId="310"/>
        </pc:sldMkLst>
        <pc:spChg chg="mod">
          <ac:chgData name="Deshmukh, Swarup (Cognizant)" userId="S::2222696@cognizant.com::db8e239f-9068-43cb-b2e8-3df56031e280" providerId="AD" clId="Web-{C58C05E8-CD7F-43D5-B7B2-B94FF938F903}" dt="2024-03-07T07:48:42.779" v="16" actId="20577"/>
          <ac:spMkLst>
            <pc:docMk/>
            <pc:sldMk cId="3297927899" sldId="310"/>
            <ac:spMk id="6" creationId="{217711F3-A974-89CB-A5AA-2A3CD6F54D15}"/>
          </ac:spMkLst>
        </pc:spChg>
      </pc:sldChg>
      <pc:sldChg chg="modSp">
        <pc:chgData name="Deshmukh, Swarup (Cognizant)" userId="S::2222696@cognizant.com::db8e239f-9068-43cb-b2e8-3df56031e280" providerId="AD" clId="Web-{C58C05E8-CD7F-43D5-B7B2-B94FF938F903}" dt="2024-03-07T07:49:47.155" v="17" actId="1076"/>
        <pc:sldMkLst>
          <pc:docMk/>
          <pc:sldMk cId="1118751168" sldId="314"/>
        </pc:sldMkLst>
        <pc:spChg chg="mod">
          <ac:chgData name="Deshmukh, Swarup (Cognizant)" userId="S::2222696@cognizant.com::db8e239f-9068-43cb-b2e8-3df56031e280" providerId="AD" clId="Web-{C58C05E8-CD7F-43D5-B7B2-B94FF938F903}" dt="2024-03-07T07:49:47.155" v="17" actId="1076"/>
          <ac:spMkLst>
            <pc:docMk/>
            <pc:sldMk cId="1118751168" sldId="314"/>
            <ac:spMk id="3" creationId="{9C15E73D-B493-6760-6EC6-4D8BF1545967}"/>
          </ac:spMkLst>
        </pc:spChg>
      </pc:sldChg>
      <pc:sldChg chg="modSp">
        <pc:chgData name="Deshmukh, Swarup (Cognizant)" userId="S::2222696@cognizant.com::db8e239f-9068-43cb-b2e8-3df56031e280" providerId="AD" clId="Web-{C58C05E8-CD7F-43D5-B7B2-B94FF938F903}" dt="2024-03-07T07:54:19.314" v="34" actId="20577"/>
        <pc:sldMkLst>
          <pc:docMk/>
          <pc:sldMk cId="1935889681" sldId="315"/>
        </pc:sldMkLst>
        <pc:spChg chg="mod">
          <ac:chgData name="Deshmukh, Swarup (Cognizant)" userId="S::2222696@cognizant.com::db8e239f-9068-43cb-b2e8-3df56031e280" providerId="AD" clId="Web-{C58C05E8-CD7F-43D5-B7B2-B94FF938F903}" dt="2024-03-07T07:54:19.314" v="34" actId="20577"/>
          <ac:spMkLst>
            <pc:docMk/>
            <pc:sldMk cId="1935889681" sldId="315"/>
            <ac:spMk id="6" creationId="{217711F3-A974-89CB-A5AA-2A3CD6F54D15}"/>
          </ac:spMkLst>
        </pc:spChg>
      </pc:sldChg>
      <pc:sldChg chg="modSp">
        <pc:chgData name="Deshmukh, Swarup (Cognizant)" userId="S::2222696@cognizant.com::db8e239f-9068-43cb-b2e8-3df56031e280" providerId="AD" clId="Web-{C58C05E8-CD7F-43D5-B7B2-B94FF938F903}" dt="2024-03-07T07:54:07.032" v="32" actId="20577"/>
        <pc:sldMkLst>
          <pc:docMk/>
          <pc:sldMk cId="3258659225" sldId="316"/>
        </pc:sldMkLst>
        <pc:spChg chg="mod">
          <ac:chgData name="Deshmukh, Swarup (Cognizant)" userId="S::2222696@cognizant.com::db8e239f-9068-43cb-b2e8-3df56031e280" providerId="AD" clId="Web-{C58C05E8-CD7F-43D5-B7B2-B94FF938F903}" dt="2024-03-07T07:54:07.032" v="32" actId="20577"/>
          <ac:spMkLst>
            <pc:docMk/>
            <pc:sldMk cId="3258659225" sldId="316"/>
            <ac:spMk id="6" creationId="{217711F3-A974-89CB-A5AA-2A3CD6F54D15}"/>
          </ac:spMkLst>
        </pc:spChg>
      </pc:sldChg>
      <pc:sldChg chg="addSp delSp modSp">
        <pc:chgData name="Deshmukh, Swarup (Cognizant)" userId="S::2222696@cognizant.com::db8e239f-9068-43cb-b2e8-3df56031e280" providerId="AD" clId="Web-{C58C05E8-CD7F-43D5-B7B2-B94FF938F903}" dt="2024-03-07T07:53:40.516" v="27"/>
        <pc:sldMkLst>
          <pc:docMk/>
          <pc:sldMk cId="1399246167" sldId="320"/>
        </pc:sldMkLst>
        <pc:spChg chg="del">
          <ac:chgData name="Deshmukh, Swarup (Cognizant)" userId="S::2222696@cognizant.com::db8e239f-9068-43cb-b2e8-3df56031e280" providerId="AD" clId="Web-{C58C05E8-CD7F-43D5-B7B2-B94FF938F903}" dt="2024-03-07T07:50:35.437" v="18"/>
          <ac:spMkLst>
            <pc:docMk/>
            <pc:sldMk cId="1399246167" sldId="320"/>
            <ac:spMk id="2" creationId="{FE41A297-3D9F-E686-4CB9-8422DAF98FE5}"/>
          </ac:spMkLst>
        </pc:spChg>
        <pc:spChg chg="del">
          <ac:chgData name="Deshmukh, Swarup (Cognizant)" userId="S::2222696@cognizant.com::db8e239f-9068-43cb-b2e8-3df56031e280" providerId="AD" clId="Web-{C58C05E8-CD7F-43D5-B7B2-B94FF938F903}" dt="2024-03-07T07:50:43.437" v="19"/>
          <ac:spMkLst>
            <pc:docMk/>
            <pc:sldMk cId="1399246167" sldId="320"/>
            <ac:spMk id="3" creationId="{BE267131-C504-9689-40D9-C29EFA42285B}"/>
          </ac:spMkLst>
        </pc:spChg>
        <pc:spChg chg="add del">
          <ac:chgData name="Deshmukh, Swarup (Cognizant)" userId="S::2222696@cognizant.com::db8e239f-9068-43cb-b2e8-3df56031e280" providerId="AD" clId="Web-{C58C05E8-CD7F-43D5-B7B2-B94FF938F903}" dt="2024-03-07T07:53:31.938" v="26"/>
          <ac:spMkLst>
            <pc:docMk/>
            <pc:sldMk cId="1399246167" sldId="320"/>
            <ac:spMk id="4" creationId="{BECE0F02-28CE-D130-A8C7-287EE2E243B0}"/>
          </ac:spMkLst>
        </pc:spChg>
        <pc:picChg chg="mod">
          <ac:chgData name="Deshmukh, Swarup (Cognizant)" userId="S::2222696@cognizant.com::db8e239f-9068-43cb-b2e8-3df56031e280" providerId="AD" clId="Web-{C58C05E8-CD7F-43D5-B7B2-B94FF938F903}" dt="2024-03-07T07:53:40.516" v="27"/>
          <ac:picMkLst>
            <pc:docMk/>
            <pc:sldMk cId="1399246167" sldId="320"/>
            <ac:picMk id="1026" creationId="{4267C679-DFB6-E513-4160-BD9371550425}"/>
          </ac:picMkLst>
        </pc:picChg>
      </pc:sldChg>
    </pc:docChg>
  </pc:docChgLst>
</pc:chgInfo>
</file>

<file path=ppt/comments/modernComment_111_F23CA660.xml><?xml version="1.0" encoding="utf-8"?>
<p188:cmLst xmlns:a="http://schemas.openxmlformats.org/drawingml/2006/main" xmlns:r="http://schemas.openxmlformats.org/officeDocument/2006/relationships" xmlns:p188="http://schemas.microsoft.com/office/powerpoint/2018/8/main">
  <p188:cm id="{B7D1BBAC-5AFF-4A20-BF46-B93E93F2E04F}" authorId="{C5B50683-5571-5C22-7CE5-15E1627BDB25}" created="2024-03-06T06:29:02.847">
    <pc:sldMkLst xmlns:pc="http://schemas.microsoft.com/office/powerpoint/2013/main/command">
      <pc:docMk/>
      <pc:sldMk cId="4064061024" sldId="273"/>
    </pc:sldMkLst>
    <p188:txBody>
      <a:bodyPr/>
      <a:lstStyle/>
      <a:p>
        <a:r>
          <a:rPr lang="en-IN"/>
          <a:t>Created  PPT</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0B355D-757E-4389-B65F-9BEA013B5E4F}"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DE3AFDFF-78A2-4920-B0B0-91550B346AB9}">
      <dgm:prSet/>
      <dgm:spPr/>
      <dgm:t>
        <a:bodyPr/>
        <a:lstStyle/>
        <a:p>
          <a:r>
            <a:rPr lang="en-US"/>
            <a:t>Aryan</a:t>
          </a:r>
          <a:r>
            <a:rPr lang="en-US" baseline="0"/>
            <a:t> Tyagi</a:t>
          </a:r>
          <a:endParaRPr lang="en-US"/>
        </a:p>
      </dgm:t>
    </dgm:pt>
    <dgm:pt modelId="{7C339438-100A-4D52-BCD7-F8BE8F0069E7}" type="parTrans" cxnId="{90E77CAD-1DD8-4A73-867A-336D5F5E06C0}">
      <dgm:prSet/>
      <dgm:spPr/>
      <dgm:t>
        <a:bodyPr/>
        <a:lstStyle/>
        <a:p>
          <a:endParaRPr lang="en-US"/>
        </a:p>
      </dgm:t>
    </dgm:pt>
    <dgm:pt modelId="{1F801C1E-552F-4521-B2B5-FA77C5737D6C}" type="sibTrans" cxnId="{90E77CAD-1DD8-4A73-867A-336D5F5E06C0}">
      <dgm:prSet/>
      <dgm:spPr/>
      <dgm:t>
        <a:bodyPr/>
        <a:lstStyle/>
        <a:p>
          <a:endParaRPr lang="en-US"/>
        </a:p>
      </dgm:t>
    </dgm:pt>
    <dgm:pt modelId="{EE12B238-8C43-41E8-8BCF-CFA5F51323EA}">
      <dgm:prSet/>
      <dgm:spPr/>
      <dgm:t>
        <a:bodyPr/>
        <a:lstStyle/>
        <a:p>
          <a:r>
            <a:rPr lang="en-US"/>
            <a:t>Sanket Raikwar</a:t>
          </a:r>
        </a:p>
      </dgm:t>
    </dgm:pt>
    <dgm:pt modelId="{E0B01692-644E-4A24-A1CB-FDF45C200B3C}" type="parTrans" cxnId="{E0553F90-B149-46D6-A777-C333D258C20B}">
      <dgm:prSet/>
      <dgm:spPr/>
      <dgm:t>
        <a:bodyPr/>
        <a:lstStyle/>
        <a:p>
          <a:endParaRPr lang="en-US"/>
        </a:p>
      </dgm:t>
    </dgm:pt>
    <dgm:pt modelId="{43FC4D1F-9324-4221-82D1-5D6CA7F5EA11}" type="sibTrans" cxnId="{E0553F90-B149-46D6-A777-C333D258C20B}">
      <dgm:prSet/>
      <dgm:spPr/>
      <dgm:t>
        <a:bodyPr/>
        <a:lstStyle/>
        <a:p>
          <a:endParaRPr lang="en-US"/>
        </a:p>
      </dgm:t>
    </dgm:pt>
    <dgm:pt modelId="{E2BD9DA8-6970-4403-B3FB-769A06291900}">
      <dgm:prSet/>
      <dgm:spPr/>
      <dgm:t>
        <a:bodyPr/>
        <a:lstStyle/>
        <a:p>
          <a:r>
            <a:rPr lang="en-US"/>
            <a:t>Swarup Deshmukh</a:t>
          </a:r>
        </a:p>
      </dgm:t>
    </dgm:pt>
    <dgm:pt modelId="{C8C2C71A-345E-4C5E-BF8D-0F4FDFC2DF32}" type="parTrans" cxnId="{2948C706-61E1-486F-876B-174E2913C576}">
      <dgm:prSet/>
      <dgm:spPr/>
      <dgm:t>
        <a:bodyPr/>
        <a:lstStyle/>
        <a:p>
          <a:endParaRPr lang="en-US"/>
        </a:p>
      </dgm:t>
    </dgm:pt>
    <dgm:pt modelId="{66BBC7AE-7433-445E-9081-27652AF97413}" type="sibTrans" cxnId="{2948C706-61E1-486F-876B-174E2913C576}">
      <dgm:prSet/>
      <dgm:spPr/>
      <dgm:t>
        <a:bodyPr/>
        <a:lstStyle/>
        <a:p>
          <a:endParaRPr lang="en-US"/>
        </a:p>
      </dgm:t>
    </dgm:pt>
    <dgm:pt modelId="{518AADC3-627D-4D90-B6BB-687EC814607F}">
      <dgm:prSet/>
      <dgm:spPr/>
      <dgm:t>
        <a:bodyPr/>
        <a:lstStyle/>
        <a:p>
          <a:r>
            <a:rPr lang="en-US"/>
            <a:t>Shivansh Saigal</a:t>
          </a:r>
        </a:p>
      </dgm:t>
    </dgm:pt>
    <dgm:pt modelId="{75538B48-AD73-462F-BD74-CEBF463C1738}" type="parTrans" cxnId="{6067793E-7AAC-4746-B485-418617F22CB5}">
      <dgm:prSet/>
      <dgm:spPr/>
      <dgm:t>
        <a:bodyPr/>
        <a:lstStyle/>
        <a:p>
          <a:endParaRPr lang="en-US"/>
        </a:p>
      </dgm:t>
    </dgm:pt>
    <dgm:pt modelId="{57219C80-0A51-43F3-AB25-1B06A50E5EE2}" type="sibTrans" cxnId="{6067793E-7AAC-4746-B485-418617F22CB5}">
      <dgm:prSet/>
      <dgm:spPr/>
      <dgm:t>
        <a:bodyPr/>
        <a:lstStyle/>
        <a:p>
          <a:endParaRPr lang="en-US"/>
        </a:p>
      </dgm:t>
    </dgm:pt>
    <dgm:pt modelId="{0A9A008A-34DA-470C-AC78-FF3F2A9EC9C1}">
      <dgm:prSet/>
      <dgm:spPr/>
      <dgm:t>
        <a:bodyPr/>
        <a:lstStyle/>
        <a:p>
          <a:r>
            <a:rPr lang="en-US"/>
            <a:t>Sohini Dutta</a:t>
          </a:r>
        </a:p>
      </dgm:t>
    </dgm:pt>
    <dgm:pt modelId="{C53DD711-CB3E-4A2D-B584-ADE57C585ACB}" type="sibTrans" cxnId="{43877E60-6EBC-464E-A593-AFC48A0910E7}">
      <dgm:prSet/>
      <dgm:spPr/>
      <dgm:t>
        <a:bodyPr/>
        <a:lstStyle/>
        <a:p>
          <a:endParaRPr lang="en-US"/>
        </a:p>
      </dgm:t>
    </dgm:pt>
    <dgm:pt modelId="{D14DD785-B001-48F1-AACB-4753376F1179}" type="parTrans" cxnId="{43877E60-6EBC-464E-A593-AFC48A0910E7}">
      <dgm:prSet/>
      <dgm:spPr/>
      <dgm:t>
        <a:bodyPr/>
        <a:lstStyle/>
        <a:p>
          <a:endParaRPr lang="en-US"/>
        </a:p>
      </dgm:t>
    </dgm:pt>
    <dgm:pt modelId="{19859EA9-503B-474A-9742-2AE18F0F9B2A}" type="pres">
      <dgm:prSet presAssocID="{8C0B355D-757E-4389-B65F-9BEA013B5E4F}" presName="linear" presStyleCnt="0">
        <dgm:presLayoutVars>
          <dgm:animLvl val="lvl"/>
          <dgm:resizeHandles val="exact"/>
        </dgm:presLayoutVars>
      </dgm:prSet>
      <dgm:spPr/>
    </dgm:pt>
    <dgm:pt modelId="{518A0283-CACA-489E-A2F5-6B9A80D46450}" type="pres">
      <dgm:prSet presAssocID="{0A9A008A-34DA-470C-AC78-FF3F2A9EC9C1}" presName="parentText" presStyleLbl="node1" presStyleIdx="0" presStyleCnt="5">
        <dgm:presLayoutVars>
          <dgm:chMax val="0"/>
          <dgm:bulletEnabled val="1"/>
        </dgm:presLayoutVars>
      </dgm:prSet>
      <dgm:spPr/>
    </dgm:pt>
    <dgm:pt modelId="{1228EA30-66D2-4445-A422-71245240EF30}" type="pres">
      <dgm:prSet presAssocID="{C53DD711-CB3E-4A2D-B584-ADE57C585ACB}" presName="spacer" presStyleCnt="0"/>
      <dgm:spPr/>
    </dgm:pt>
    <dgm:pt modelId="{12BFE597-C64B-4D43-8889-3CD82F688880}" type="pres">
      <dgm:prSet presAssocID="{DE3AFDFF-78A2-4920-B0B0-91550B346AB9}" presName="parentText" presStyleLbl="node1" presStyleIdx="1" presStyleCnt="5">
        <dgm:presLayoutVars>
          <dgm:chMax val="0"/>
          <dgm:bulletEnabled val="1"/>
        </dgm:presLayoutVars>
      </dgm:prSet>
      <dgm:spPr/>
    </dgm:pt>
    <dgm:pt modelId="{07DE0B03-496B-4275-8170-EA0BF5AD2842}" type="pres">
      <dgm:prSet presAssocID="{1F801C1E-552F-4521-B2B5-FA77C5737D6C}" presName="spacer" presStyleCnt="0"/>
      <dgm:spPr/>
    </dgm:pt>
    <dgm:pt modelId="{39A82C13-D1A0-4657-8784-FE24DFFE9E60}" type="pres">
      <dgm:prSet presAssocID="{EE12B238-8C43-41E8-8BCF-CFA5F51323EA}" presName="parentText" presStyleLbl="node1" presStyleIdx="2" presStyleCnt="5">
        <dgm:presLayoutVars>
          <dgm:chMax val="0"/>
          <dgm:bulletEnabled val="1"/>
        </dgm:presLayoutVars>
      </dgm:prSet>
      <dgm:spPr/>
    </dgm:pt>
    <dgm:pt modelId="{589029A2-E260-42C9-B5A0-944AA617E0CB}" type="pres">
      <dgm:prSet presAssocID="{43FC4D1F-9324-4221-82D1-5D6CA7F5EA11}" presName="spacer" presStyleCnt="0"/>
      <dgm:spPr/>
    </dgm:pt>
    <dgm:pt modelId="{71F83395-7694-4E41-8256-819490420B40}" type="pres">
      <dgm:prSet presAssocID="{E2BD9DA8-6970-4403-B3FB-769A06291900}" presName="parentText" presStyleLbl="node1" presStyleIdx="3" presStyleCnt="5">
        <dgm:presLayoutVars>
          <dgm:chMax val="0"/>
          <dgm:bulletEnabled val="1"/>
        </dgm:presLayoutVars>
      </dgm:prSet>
      <dgm:spPr/>
    </dgm:pt>
    <dgm:pt modelId="{7197F984-9821-4577-93A5-F7E20C038649}" type="pres">
      <dgm:prSet presAssocID="{66BBC7AE-7433-445E-9081-27652AF97413}" presName="spacer" presStyleCnt="0"/>
      <dgm:spPr/>
    </dgm:pt>
    <dgm:pt modelId="{86C68A94-8882-4F59-A471-2DFB4E3A30FF}" type="pres">
      <dgm:prSet presAssocID="{518AADC3-627D-4D90-B6BB-687EC814607F}" presName="parentText" presStyleLbl="node1" presStyleIdx="4" presStyleCnt="5">
        <dgm:presLayoutVars>
          <dgm:chMax val="0"/>
          <dgm:bulletEnabled val="1"/>
        </dgm:presLayoutVars>
      </dgm:prSet>
      <dgm:spPr/>
    </dgm:pt>
  </dgm:ptLst>
  <dgm:cxnLst>
    <dgm:cxn modelId="{2948C706-61E1-486F-876B-174E2913C576}" srcId="{8C0B355D-757E-4389-B65F-9BEA013B5E4F}" destId="{E2BD9DA8-6970-4403-B3FB-769A06291900}" srcOrd="3" destOrd="0" parTransId="{C8C2C71A-345E-4C5E-BF8D-0F4FDFC2DF32}" sibTransId="{66BBC7AE-7433-445E-9081-27652AF97413}"/>
    <dgm:cxn modelId="{64B95114-191A-4C4C-A9FF-5A00B6D3F895}" type="presOf" srcId="{518AADC3-627D-4D90-B6BB-687EC814607F}" destId="{86C68A94-8882-4F59-A471-2DFB4E3A30FF}" srcOrd="0" destOrd="0" presId="urn:microsoft.com/office/officeart/2005/8/layout/vList2"/>
    <dgm:cxn modelId="{2C399D3C-F09A-40EE-A482-AA9DB0E1B426}" type="presOf" srcId="{EE12B238-8C43-41E8-8BCF-CFA5F51323EA}" destId="{39A82C13-D1A0-4657-8784-FE24DFFE9E60}" srcOrd="0" destOrd="0" presId="urn:microsoft.com/office/officeart/2005/8/layout/vList2"/>
    <dgm:cxn modelId="{6067793E-7AAC-4746-B485-418617F22CB5}" srcId="{8C0B355D-757E-4389-B65F-9BEA013B5E4F}" destId="{518AADC3-627D-4D90-B6BB-687EC814607F}" srcOrd="4" destOrd="0" parTransId="{75538B48-AD73-462F-BD74-CEBF463C1738}" sibTransId="{57219C80-0A51-43F3-AB25-1B06A50E5EE2}"/>
    <dgm:cxn modelId="{43877E60-6EBC-464E-A593-AFC48A0910E7}" srcId="{8C0B355D-757E-4389-B65F-9BEA013B5E4F}" destId="{0A9A008A-34DA-470C-AC78-FF3F2A9EC9C1}" srcOrd="0" destOrd="0" parTransId="{D14DD785-B001-48F1-AACB-4753376F1179}" sibTransId="{C53DD711-CB3E-4A2D-B584-ADE57C585ACB}"/>
    <dgm:cxn modelId="{92D81865-9FF3-4E8C-8E4E-FF79FEAD4064}" type="presOf" srcId="{8C0B355D-757E-4389-B65F-9BEA013B5E4F}" destId="{19859EA9-503B-474A-9742-2AE18F0F9B2A}" srcOrd="0" destOrd="0" presId="urn:microsoft.com/office/officeart/2005/8/layout/vList2"/>
    <dgm:cxn modelId="{91FD244C-7EB1-4064-8E3F-0052B002EDF3}" type="presOf" srcId="{0A9A008A-34DA-470C-AC78-FF3F2A9EC9C1}" destId="{518A0283-CACA-489E-A2F5-6B9A80D46450}" srcOrd="0" destOrd="0" presId="urn:microsoft.com/office/officeart/2005/8/layout/vList2"/>
    <dgm:cxn modelId="{C9457851-85C6-4BF4-A4C5-2ADA1C47D97A}" type="presOf" srcId="{DE3AFDFF-78A2-4920-B0B0-91550B346AB9}" destId="{12BFE597-C64B-4D43-8889-3CD82F688880}" srcOrd="0" destOrd="0" presId="urn:microsoft.com/office/officeart/2005/8/layout/vList2"/>
    <dgm:cxn modelId="{E0553F90-B149-46D6-A777-C333D258C20B}" srcId="{8C0B355D-757E-4389-B65F-9BEA013B5E4F}" destId="{EE12B238-8C43-41E8-8BCF-CFA5F51323EA}" srcOrd="2" destOrd="0" parTransId="{E0B01692-644E-4A24-A1CB-FDF45C200B3C}" sibTransId="{43FC4D1F-9324-4221-82D1-5D6CA7F5EA11}"/>
    <dgm:cxn modelId="{B51DA89F-6419-4BEC-BF04-F13A4FF35047}" type="presOf" srcId="{E2BD9DA8-6970-4403-B3FB-769A06291900}" destId="{71F83395-7694-4E41-8256-819490420B40}" srcOrd="0" destOrd="0" presId="urn:microsoft.com/office/officeart/2005/8/layout/vList2"/>
    <dgm:cxn modelId="{90E77CAD-1DD8-4A73-867A-336D5F5E06C0}" srcId="{8C0B355D-757E-4389-B65F-9BEA013B5E4F}" destId="{DE3AFDFF-78A2-4920-B0B0-91550B346AB9}" srcOrd="1" destOrd="0" parTransId="{7C339438-100A-4D52-BCD7-F8BE8F0069E7}" sibTransId="{1F801C1E-552F-4521-B2B5-FA77C5737D6C}"/>
    <dgm:cxn modelId="{3C7E4BA0-C389-4A12-8E1A-2C210B6DF40D}" type="presParOf" srcId="{19859EA9-503B-474A-9742-2AE18F0F9B2A}" destId="{518A0283-CACA-489E-A2F5-6B9A80D46450}" srcOrd="0" destOrd="0" presId="urn:microsoft.com/office/officeart/2005/8/layout/vList2"/>
    <dgm:cxn modelId="{498B3EDB-BAF7-404D-853D-B9427400D619}" type="presParOf" srcId="{19859EA9-503B-474A-9742-2AE18F0F9B2A}" destId="{1228EA30-66D2-4445-A422-71245240EF30}" srcOrd="1" destOrd="0" presId="urn:microsoft.com/office/officeart/2005/8/layout/vList2"/>
    <dgm:cxn modelId="{8C691D32-A821-4BB0-B0F2-1D67CEAE9B59}" type="presParOf" srcId="{19859EA9-503B-474A-9742-2AE18F0F9B2A}" destId="{12BFE597-C64B-4D43-8889-3CD82F688880}" srcOrd="2" destOrd="0" presId="urn:microsoft.com/office/officeart/2005/8/layout/vList2"/>
    <dgm:cxn modelId="{9C56E54D-1A5E-474D-A095-440D8B8A5012}" type="presParOf" srcId="{19859EA9-503B-474A-9742-2AE18F0F9B2A}" destId="{07DE0B03-496B-4275-8170-EA0BF5AD2842}" srcOrd="3" destOrd="0" presId="urn:microsoft.com/office/officeart/2005/8/layout/vList2"/>
    <dgm:cxn modelId="{940DEEFD-0470-4267-B2FD-DCE1DA6D25A3}" type="presParOf" srcId="{19859EA9-503B-474A-9742-2AE18F0F9B2A}" destId="{39A82C13-D1A0-4657-8784-FE24DFFE9E60}" srcOrd="4" destOrd="0" presId="urn:microsoft.com/office/officeart/2005/8/layout/vList2"/>
    <dgm:cxn modelId="{C72BE6F8-8B63-4295-9562-018A5D626B4B}" type="presParOf" srcId="{19859EA9-503B-474A-9742-2AE18F0F9B2A}" destId="{589029A2-E260-42C9-B5A0-944AA617E0CB}" srcOrd="5" destOrd="0" presId="urn:microsoft.com/office/officeart/2005/8/layout/vList2"/>
    <dgm:cxn modelId="{32CD7C3F-F914-4DFC-B01A-03F2089A3EB6}" type="presParOf" srcId="{19859EA9-503B-474A-9742-2AE18F0F9B2A}" destId="{71F83395-7694-4E41-8256-819490420B40}" srcOrd="6" destOrd="0" presId="urn:microsoft.com/office/officeart/2005/8/layout/vList2"/>
    <dgm:cxn modelId="{61A3F99A-C554-4173-BEBB-F1D149B4CF9D}" type="presParOf" srcId="{19859EA9-503B-474A-9742-2AE18F0F9B2A}" destId="{7197F984-9821-4577-93A5-F7E20C038649}" srcOrd="7" destOrd="0" presId="urn:microsoft.com/office/officeart/2005/8/layout/vList2"/>
    <dgm:cxn modelId="{5466CBD3-AACB-4163-8677-FE2C0C1DD8D0}" type="presParOf" srcId="{19859EA9-503B-474A-9742-2AE18F0F9B2A}" destId="{86C68A94-8882-4F59-A471-2DFB4E3A30FF}"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8A0283-CACA-489E-A2F5-6B9A80D46450}">
      <dsp:nvSpPr>
        <dsp:cNvPr id="0" name=""/>
        <dsp:cNvSpPr/>
      </dsp:nvSpPr>
      <dsp:spPr>
        <a:xfrm>
          <a:off x="0" y="32861"/>
          <a:ext cx="4653280" cy="95940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Sohini Dutta</a:t>
          </a:r>
        </a:p>
      </dsp:txBody>
      <dsp:txXfrm>
        <a:off x="46834" y="79695"/>
        <a:ext cx="4559612" cy="865732"/>
      </dsp:txXfrm>
    </dsp:sp>
    <dsp:sp modelId="{12BFE597-C64B-4D43-8889-3CD82F688880}">
      <dsp:nvSpPr>
        <dsp:cNvPr id="0" name=""/>
        <dsp:cNvSpPr/>
      </dsp:nvSpPr>
      <dsp:spPr>
        <a:xfrm>
          <a:off x="0" y="1107461"/>
          <a:ext cx="4653280" cy="95940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Aryan</a:t>
          </a:r>
          <a:r>
            <a:rPr lang="en-US" sz="4000" kern="1200" baseline="0"/>
            <a:t> Tyagi</a:t>
          </a:r>
          <a:endParaRPr lang="en-US" sz="4000" kern="1200"/>
        </a:p>
      </dsp:txBody>
      <dsp:txXfrm>
        <a:off x="46834" y="1154295"/>
        <a:ext cx="4559612" cy="865732"/>
      </dsp:txXfrm>
    </dsp:sp>
    <dsp:sp modelId="{39A82C13-D1A0-4657-8784-FE24DFFE9E60}">
      <dsp:nvSpPr>
        <dsp:cNvPr id="0" name=""/>
        <dsp:cNvSpPr/>
      </dsp:nvSpPr>
      <dsp:spPr>
        <a:xfrm>
          <a:off x="0" y="2182061"/>
          <a:ext cx="4653280" cy="95940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Sanket Raikwar</a:t>
          </a:r>
        </a:p>
      </dsp:txBody>
      <dsp:txXfrm>
        <a:off x="46834" y="2228895"/>
        <a:ext cx="4559612" cy="865732"/>
      </dsp:txXfrm>
    </dsp:sp>
    <dsp:sp modelId="{71F83395-7694-4E41-8256-819490420B40}">
      <dsp:nvSpPr>
        <dsp:cNvPr id="0" name=""/>
        <dsp:cNvSpPr/>
      </dsp:nvSpPr>
      <dsp:spPr>
        <a:xfrm>
          <a:off x="0" y="3256661"/>
          <a:ext cx="4653280" cy="95940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Swarup Deshmukh</a:t>
          </a:r>
        </a:p>
      </dsp:txBody>
      <dsp:txXfrm>
        <a:off x="46834" y="3303495"/>
        <a:ext cx="4559612" cy="865732"/>
      </dsp:txXfrm>
    </dsp:sp>
    <dsp:sp modelId="{86C68A94-8882-4F59-A471-2DFB4E3A30FF}">
      <dsp:nvSpPr>
        <dsp:cNvPr id="0" name=""/>
        <dsp:cNvSpPr/>
      </dsp:nvSpPr>
      <dsp:spPr>
        <a:xfrm>
          <a:off x="0" y="4331261"/>
          <a:ext cx="4653280" cy="95940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Shivansh Saigal</a:t>
          </a:r>
        </a:p>
      </dsp:txBody>
      <dsp:txXfrm>
        <a:off x="46834" y="4378095"/>
        <a:ext cx="4559612" cy="8657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4:43:35.257"/>
    </inkml:context>
    <inkml:brush xml:id="br0">
      <inkml:brushProperty name="width" value="0.035" units="cm"/>
      <inkml:brushProperty name="height" value="0.035" units="cm"/>
      <inkml:brushProperty name="color" value="#FFFFFF"/>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05:36:02.642"/>
    </inkml:context>
    <inkml:brush xml:id="br0">
      <inkml:brushProperty name="width" value="0.035" units="cm"/>
      <inkml:brushProperty name="height" value="0.035" units="cm"/>
      <inkml:brushProperty name="color" value="#FFFFFF"/>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05:36:02.642"/>
    </inkml:context>
    <inkml:brush xml:id="br0">
      <inkml:brushProperty name="width" value="0.035" units="cm"/>
      <inkml:brushProperty name="height" value="0.035" units="cm"/>
      <inkml:brushProperty name="color" value="#FFFFFF"/>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05:36:02.642"/>
    </inkml:context>
    <inkml:brush xml:id="br0">
      <inkml:brushProperty name="width" value="0.035" units="cm"/>
      <inkml:brushProperty name="height" value="0.035" units="cm"/>
      <inkml:brushProperty name="color" value="#FFFFFF"/>
    </inkml:brush>
  </inkml:definitions>
  <inkml:trace contextRef="#ctx0" brushRef="#br0">1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05:36:02.642"/>
    </inkml:context>
    <inkml:brush xml:id="br0">
      <inkml:brushProperty name="width" value="0.035" units="cm"/>
      <inkml:brushProperty name="height" value="0.035" units="cm"/>
      <inkml:brushProperty name="color" value="#FFFFFF"/>
    </inkml:brush>
  </inkml:definitions>
  <inkml:trace contextRef="#ctx0" brushRef="#br0">1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05:36:02.642"/>
    </inkml:context>
    <inkml:brush xml:id="br0">
      <inkml:brushProperty name="width" value="0.035" units="cm"/>
      <inkml:brushProperty name="height" value="0.035" units="cm"/>
      <inkml:brushProperty name="color" value="#FFFFFF"/>
    </inkml:brush>
  </inkml:definitions>
  <inkml:trace contextRef="#ctx0" brushRef="#br0">1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05:36:02.642"/>
    </inkml:context>
    <inkml:brush xml:id="br0">
      <inkml:brushProperty name="width" value="0.035" units="cm"/>
      <inkml:brushProperty name="height" value="0.035" units="cm"/>
      <inkml:brushProperty name="color" value="#FFFFFF"/>
    </inkml:brush>
  </inkml:definitions>
  <inkml:trace contextRef="#ctx0" brushRef="#br0">1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05:36:02.642"/>
    </inkml:context>
    <inkml:brush xml:id="br0">
      <inkml:brushProperty name="width" value="0.035" units="cm"/>
      <inkml:brushProperty name="height" value="0.035" units="cm"/>
      <inkml:brushProperty name="color" value="#FFFFFF"/>
    </inkml:brush>
  </inkml:definitions>
  <inkml:trace contextRef="#ctx0" brushRef="#br0">1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8EE0F-B0AE-E742-A8CC-28B889890E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172D1F-23EE-FF7D-3D6F-62832F31C4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93283D-00D0-8D6D-6B87-5EDE012DE3A5}"/>
              </a:ext>
            </a:extLst>
          </p:cNvPr>
          <p:cNvSpPr>
            <a:spLocks noGrp="1"/>
          </p:cNvSpPr>
          <p:nvPr>
            <p:ph type="dt" sz="half" idx="10"/>
          </p:nvPr>
        </p:nvSpPr>
        <p:spPr/>
        <p:txBody>
          <a:bodyPr/>
          <a:lstStyle/>
          <a:p>
            <a:fld id="{854D562F-D5D8-40A7-B86D-74AE5E59E88F}" type="datetimeFigureOut">
              <a:rPr lang="en-US" smtClean="0"/>
              <a:t>3/6/2024</a:t>
            </a:fld>
            <a:endParaRPr lang="en-US"/>
          </a:p>
        </p:txBody>
      </p:sp>
      <p:sp>
        <p:nvSpPr>
          <p:cNvPr id="5" name="Footer Placeholder 4">
            <a:extLst>
              <a:ext uri="{FF2B5EF4-FFF2-40B4-BE49-F238E27FC236}">
                <a16:creationId xmlns:a16="http://schemas.microsoft.com/office/drawing/2014/main" id="{F6BD0ECD-7965-EE32-0FB5-FAE1883730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9FD81E-F76B-6012-34AF-3ACD7910119D}"/>
              </a:ext>
            </a:extLst>
          </p:cNvPr>
          <p:cNvSpPr>
            <a:spLocks noGrp="1"/>
          </p:cNvSpPr>
          <p:nvPr>
            <p:ph type="sldNum" sz="quarter" idx="12"/>
          </p:nvPr>
        </p:nvSpPr>
        <p:spPr/>
        <p:txBody>
          <a:bodyPr/>
          <a:lstStyle/>
          <a:p>
            <a:fld id="{10E6688D-8F42-49F0-8016-D52046A46178}" type="slidenum">
              <a:rPr lang="en-US" smtClean="0"/>
              <a:t>‹#›</a:t>
            </a:fld>
            <a:endParaRPr lang="en-US"/>
          </a:p>
        </p:txBody>
      </p:sp>
    </p:spTree>
    <p:extLst>
      <p:ext uri="{BB962C8B-B14F-4D97-AF65-F5344CB8AC3E}">
        <p14:creationId xmlns:p14="http://schemas.microsoft.com/office/powerpoint/2010/main" val="2984881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845BE-7875-A4FB-78E7-574B5582FF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AC5555-D03F-C9F8-469B-F10CFE955D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069FCB-C4E1-84C0-6307-4D839C17D075}"/>
              </a:ext>
            </a:extLst>
          </p:cNvPr>
          <p:cNvSpPr>
            <a:spLocks noGrp="1"/>
          </p:cNvSpPr>
          <p:nvPr>
            <p:ph type="dt" sz="half" idx="10"/>
          </p:nvPr>
        </p:nvSpPr>
        <p:spPr/>
        <p:txBody>
          <a:bodyPr/>
          <a:lstStyle/>
          <a:p>
            <a:fld id="{854D562F-D5D8-40A7-B86D-74AE5E59E88F}" type="datetimeFigureOut">
              <a:rPr lang="en-US" smtClean="0"/>
              <a:t>3/6/2024</a:t>
            </a:fld>
            <a:endParaRPr lang="en-US"/>
          </a:p>
        </p:txBody>
      </p:sp>
      <p:sp>
        <p:nvSpPr>
          <p:cNvPr id="5" name="Footer Placeholder 4">
            <a:extLst>
              <a:ext uri="{FF2B5EF4-FFF2-40B4-BE49-F238E27FC236}">
                <a16:creationId xmlns:a16="http://schemas.microsoft.com/office/drawing/2014/main" id="{C8EA5AF7-8D66-E886-2094-787DB6C0A0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3910AA-1588-5850-AA66-1B7325AE26A1}"/>
              </a:ext>
            </a:extLst>
          </p:cNvPr>
          <p:cNvSpPr>
            <a:spLocks noGrp="1"/>
          </p:cNvSpPr>
          <p:nvPr>
            <p:ph type="sldNum" sz="quarter" idx="12"/>
          </p:nvPr>
        </p:nvSpPr>
        <p:spPr/>
        <p:txBody>
          <a:bodyPr/>
          <a:lstStyle/>
          <a:p>
            <a:fld id="{10E6688D-8F42-49F0-8016-D52046A46178}" type="slidenum">
              <a:rPr lang="en-US" smtClean="0"/>
              <a:t>‹#›</a:t>
            </a:fld>
            <a:endParaRPr lang="en-US"/>
          </a:p>
        </p:txBody>
      </p:sp>
    </p:spTree>
    <p:extLst>
      <p:ext uri="{BB962C8B-B14F-4D97-AF65-F5344CB8AC3E}">
        <p14:creationId xmlns:p14="http://schemas.microsoft.com/office/powerpoint/2010/main" val="3838167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08041A-F1DC-EE5E-682B-10BA9F8BB7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67D8AC-318E-1758-3207-346664E3A1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0F4C1D-000C-7AA2-D643-F35F5DF3CE80}"/>
              </a:ext>
            </a:extLst>
          </p:cNvPr>
          <p:cNvSpPr>
            <a:spLocks noGrp="1"/>
          </p:cNvSpPr>
          <p:nvPr>
            <p:ph type="dt" sz="half" idx="10"/>
          </p:nvPr>
        </p:nvSpPr>
        <p:spPr/>
        <p:txBody>
          <a:bodyPr/>
          <a:lstStyle/>
          <a:p>
            <a:fld id="{854D562F-D5D8-40A7-B86D-74AE5E59E88F}" type="datetimeFigureOut">
              <a:rPr lang="en-US" smtClean="0"/>
              <a:t>3/6/2024</a:t>
            </a:fld>
            <a:endParaRPr lang="en-US"/>
          </a:p>
        </p:txBody>
      </p:sp>
      <p:sp>
        <p:nvSpPr>
          <p:cNvPr id="5" name="Footer Placeholder 4">
            <a:extLst>
              <a:ext uri="{FF2B5EF4-FFF2-40B4-BE49-F238E27FC236}">
                <a16:creationId xmlns:a16="http://schemas.microsoft.com/office/drawing/2014/main" id="{400DEC4A-CD14-0019-6970-4B812B7E66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0B919E-138B-76E3-2069-2DFE35CDA4C1}"/>
              </a:ext>
            </a:extLst>
          </p:cNvPr>
          <p:cNvSpPr>
            <a:spLocks noGrp="1"/>
          </p:cNvSpPr>
          <p:nvPr>
            <p:ph type="sldNum" sz="quarter" idx="12"/>
          </p:nvPr>
        </p:nvSpPr>
        <p:spPr/>
        <p:txBody>
          <a:bodyPr/>
          <a:lstStyle/>
          <a:p>
            <a:fld id="{10E6688D-8F42-49F0-8016-D52046A46178}" type="slidenum">
              <a:rPr lang="en-US" smtClean="0"/>
              <a:t>‹#›</a:t>
            </a:fld>
            <a:endParaRPr lang="en-US"/>
          </a:p>
        </p:txBody>
      </p:sp>
    </p:spTree>
    <p:extLst>
      <p:ext uri="{BB962C8B-B14F-4D97-AF65-F5344CB8AC3E}">
        <p14:creationId xmlns:p14="http://schemas.microsoft.com/office/powerpoint/2010/main" val="3602813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C206F-5B52-495F-BE5A-5F2B8F45CA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516D6E-DD57-4085-89CD-884987BE6C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E22F033-F605-42EB-B460-657416A8E9A6}"/>
              </a:ext>
            </a:extLst>
          </p:cNvPr>
          <p:cNvSpPr>
            <a:spLocks noGrp="1"/>
          </p:cNvSpPr>
          <p:nvPr>
            <p:ph type="dt" sz="half" idx="10"/>
          </p:nvPr>
        </p:nvSpPr>
        <p:spPr/>
        <p:txBody>
          <a:bodyPr/>
          <a:lstStyle/>
          <a:p>
            <a:fld id="{CD4E9911-3307-4920-AEE2-C0A507E17DD1}" type="datetimeFigureOut">
              <a:rPr lang="en-IN" smtClean="0"/>
              <a:t>06-03-2024</a:t>
            </a:fld>
            <a:endParaRPr lang="en-IN"/>
          </a:p>
        </p:txBody>
      </p:sp>
      <p:sp>
        <p:nvSpPr>
          <p:cNvPr id="5" name="Footer Placeholder 4">
            <a:extLst>
              <a:ext uri="{FF2B5EF4-FFF2-40B4-BE49-F238E27FC236}">
                <a16:creationId xmlns:a16="http://schemas.microsoft.com/office/drawing/2014/main" id="{5D7E2B18-3CEE-4B45-80D8-536ECD3183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889C11-E99B-4C50-9BE9-768EAD1FE569}"/>
              </a:ext>
            </a:extLst>
          </p:cNvPr>
          <p:cNvSpPr>
            <a:spLocks noGrp="1"/>
          </p:cNvSpPr>
          <p:nvPr>
            <p:ph type="sldNum" sz="quarter" idx="12"/>
          </p:nvPr>
        </p:nvSpPr>
        <p:spPr/>
        <p:txBody>
          <a:bodyPr/>
          <a:lstStyle/>
          <a:p>
            <a:fld id="{101C608D-7238-4B38-85B7-A3A663E7907A}" type="slidenum">
              <a:rPr lang="en-IN" smtClean="0"/>
              <a:t>‹#›</a:t>
            </a:fld>
            <a:endParaRPr lang="en-IN"/>
          </a:p>
        </p:txBody>
      </p:sp>
    </p:spTree>
    <p:extLst>
      <p:ext uri="{BB962C8B-B14F-4D97-AF65-F5344CB8AC3E}">
        <p14:creationId xmlns:p14="http://schemas.microsoft.com/office/powerpoint/2010/main" val="15177978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57D12-0C4A-4C8C-80A4-72EF82A632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F32827-AA4C-4B8F-8DD9-E6B8D6138F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5817B4-5A2D-46E8-8E1C-356C4571EF4A}"/>
              </a:ext>
            </a:extLst>
          </p:cNvPr>
          <p:cNvSpPr>
            <a:spLocks noGrp="1"/>
          </p:cNvSpPr>
          <p:nvPr>
            <p:ph type="dt" sz="half" idx="10"/>
          </p:nvPr>
        </p:nvSpPr>
        <p:spPr/>
        <p:txBody>
          <a:bodyPr/>
          <a:lstStyle/>
          <a:p>
            <a:fld id="{CD4E9911-3307-4920-AEE2-C0A507E17DD1}" type="datetimeFigureOut">
              <a:rPr lang="en-IN" smtClean="0"/>
              <a:t>06-03-2024</a:t>
            </a:fld>
            <a:endParaRPr lang="en-IN"/>
          </a:p>
        </p:txBody>
      </p:sp>
      <p:sp>
        <p:nvSpPr>
          <p:cNvPr id="5" name="Footer Placeholder 4">
            <a:extLst>
              <a:ext uri="{FF2B5EF4-FFF2-40B4-BE49-F238E27FC236}">
                <a16:creationId xmlns:a16="http://schemas.microsoft.com/office/drawing/2014/main" id="{230DEB83-EE64-493F-8F3A-9FADDAEFBE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D0EA0D-EF96-4C0C-9AFE-98CC9425F65B}"/>
              </a:ext>
            </a:extLst>
          </p:cNvPr>
          <p:cNvSpPr>
            <a:spLocks noGrp="1"/>
          </p:cNvSpPr>
          <p:nvPr>
            <p:ph type="sldNum" sz="quarter" idx="12"/>
          </p:nvPr>
        </p:nvSpPr>
        <p:spPr/>
        <p:txBody>
          <a:bodyPr/>
          <a:lstStyle/>
          <a:p>
            <a:fld id="{101C608D-7238-4B38-85B7-A3A663E7907A}" type="slidenum">
              <a:rPr lang="en-IN" smtClean="0"/>
              <a:t>‹#›</a:t>
            </a:fld>
            <a:endParaRPr lang="en-IN"/>
          </a:p>
        </p:txBody>
      </p:sp>
    </p:spTree>
    <p:extLst>
      <p:ext uri="{BB962C8B-B14F-4D97-AF65-F5344CB8AC3E}">
        <p14:creationId xmlns:p14="http://schemas.microsoft.com/office/powerpoint/2010/main" val="582012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B1C29-61B1-473D-9A33-4D9AFDFA54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29FE0D-1415-447A-A13C-41A265338B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DD9605-0DB7-49E5-BC9E-F2C212523691}"/>
              </a:ext>
            </a:extLst>
          </p:cNvPr>
          <p:cNvSpPr>
            <a:spLocks noGrp="1"/>
          </p:cNvSpPr>
          <p:nvPr>
            <p:ph type="dt" sz="half" idx="10"/>
          </p:nvPr>
        </p:nvSpPr>
        <p:spPr/>
        <p:txBody>
          <a:bodyPr/>
          <a:lstStyle/>
          <a:p>
            <a:fld id="{CD4E9911-3307-4920-AEE2-C0A507E17DD1}" type="datetimeFigureOut">
              <a:rPr lang="en-IN" smtClean="0"/>
              <a:t>06-03-2024</a:t>
            </a:fld>
            <a:endParaRPr lang="en-IN"/>
          </a:p>
        </p:txBody>
      </p:sp>
      <p:sp>
        <p:nvSpPr>
          <p:cNvPr id="5" name="Footer Placeholder 4">
            <a:extLst>
              <a:ext uri="{FF2B5EF4-FFF2-40B4-BE49-F238E27FC236}">
                <a16:creationId xmlns:a16="http://schemas.microsoft.com/office/drawing/2014/main" id="{1EB045F4-CBA4-458C-82E8-9D036034E5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0F300D-FC55-4D9E-A3E0-A3586EDACD83}"/>
              </a:ext>
            </a:extLst>
          </p:cNvPr>
          <p:cNvSpPr>
            <a:spLocks noGrp="1"/>
          </p:cNvSpPr>
          <p:nvPr>
            <p:ph type="sldNum" sz="quarter" idx="12"/>
          </p:nvPr>
        </p:nvSpPr>
        <p:spPr/>
        <p:txBody>
          <a:bodyPr/>
          <a:lstStyle/>
          <a:p>
            <a:fld id="{101C608D-7238-4B38-85B7-A3A663E7907A}" type="slidenum">
              <a:rPr lang="en-IN" smtClean="0"/>
              <a:t>‹#›</a:t>
            </a:fld>
            <a:endParaRPr lang="en-IN"/>
          </a:p>
        </p:txBody>
      </p:sp>
    </p:spTree>
    <p:extLst>
      <p:ext uri="{BB962C8B-B14F-4D97-AF65-F5344CB8AC3E}">
        <p14:creationId xmlns:p14="http://schemas.microsoft.com/office/powerpoint/2010/main" val="3588812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D69DA-E5B0-43DB-96D8-840AC6F6E3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339DDF-3D43-42CC-9D8A-EE62D4078F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58322F4-56B9-455D-82FF-526996CC17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11B76A9-51BE-4BBF-99E7-82A97665BC25}"/>
              </a:ext>
            </a:extLst>
          </p:cNvPr>
          <p:cNvSpPr>
            <a:spLocks noGrp="1"/>
          </p:cNvSpPr>
          <p:nvPr>
            <p:ph type="dt" sz="half" idx="10"/>
          </p:nvPr>
        </p:nvSpPr>
        <p:spPr/>
        <p:txBody>
          <a:bodyPr/>
          <a:lstStyle/>
          <a:p>
            <a:fld id="{CD4E9911-3307-4920-AEE2-C0A507E17DD1}" type="datetimeFigureOut">
              <a:rPr lang="en-IN" smtClean="0"/>
              <a:t>06-03-2024</a:t>
            </a:fld>
            <a:endParaRPr lang="en-IN"/>
          </a:p>
        </p:txBody>
      </p:sp>
      <p:sp>
        <p:nvSpPr>
          <p:cNvPr id="6" name="Footer Placeholder 5">
            <a:extLst>
              <a:ext uri="{FF2B5EF4-FFF2-40B4-BE49-F238E27FC236}">
                <a16:creationId xmlns:a16="http://schemas.microsoft.com/office/drawing/2014/main" id="{79686577-3AC4-42AA-BF4F-117CE142C5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CAD78F-96FD-4227-BB9A-98A02C77B94C}"/>
              </a:ext>
            </a:extLst>
          </p:cNvPr>
          <p:cNvSpPr>
            <a:spLocks noGrp="1"/>
          </p:cNvSpPr>
          <p:nvPr>
            <p:ph type="sldNum" sz="quarter" idx="12"/>
          </p:nvPr>
        </p:nvSpPr>
        <p:spPr/>
        <p:txBody>
          <a:bodyPr/>
          <a:lstStyle/>
          <a:p>
            <a:fld id="{101C608D-7238-4B38-85B7-A3A663E7907A}" type="slidenum">
              <a:rPr lang="en-IN" smtClean="0"/>
              <a:t>‹#›</a:t>
            </a:fld>
            <a:endParaRPr lang="en-IN"/>
          </a:p>
        </p:txBody>
      </p:sp>
    </p:spTree>
    <p:extLst>
      <p:ext uri="{BB962C8B-B14F-4D97-AF65-F5344CB8AC3E}">
        <p14:creationId xmlns:p14="http://schemas.microsoft.com/office/powerpoint/2010/main" val="586844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FBFD1-3891-4CE3-8634-D446DD94336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FA1B27-6FA5-4D0F-9C3A-BF2D656E53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831D1F-70E5-4456-B35C-CBFC330D7C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4D5B0CF-091F-405C-9AA1-C2C4947219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E86F3-A6A2-4BDD-8394-1A253FB6CE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C0AB1D-73D6-4D79-8509-2238E27E88AB}"/>
              </a:ext>
            </a:extLst>
          </p:cNvPr>
          <p:cNvSpPr>
            <a:spLocks noGrp="1"/>
          </p:cNvSpPr>
          <p:nvPr>
            <p:ph type="dt" sz="half" idx="10"/>
          </p:nvPr>
        </p:nvSpPr>
        <p:spPr/>
        <p:txBody>
          <a:bodyPr/>
          <a:lstStyle/>
          <a:p>
            <a:fld id="{CD4E9911-3307-4920-AEE2-C0A507E17DD1}" type="datetimeFigureOut">
              <a:rPr lang="en-IN" smtClean="0"/>
              <a:t>06-03-2024</a:t>
            </a:fld>
            <a:endParaRPr lang="en-IN"/>
          </a:p>
        </p:txBody>
      </p:sp>
      <p:sp>
        <p:nvSpPr>
          <p:cNvPr id="8" name="Footer Placeholder 7">
            <a:extLst>
              <a:ext uri="{FF2B5EF4-FFF2-40B4-BE49-F238E27FC236}">
                <a16:creationId xmlns:a16="http://schemas.microsoft.com/office/drawing/2014/main" id="{49A4949B-3B12-4C03-B60D-BB7BB2A3465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D5D7D9E-FCED-4688-A063-68E231E1DC32}"/>
              </a:ext>
            </a:extLst>
          </p:cNvPr>
          <p:cNvSpPr>
            <a:spLocks noGrp="1"/>
          </p:cNvSpPr>
          <p:nvPr>
            <p:ph type="sldNum" sz="quarter" idx="12"/>
          </p:nvPr>
        </p:nvSpPr>
        <p:spPr/>
        <p:txBody>
          <a:bodyPr/>
          <a:lstStyle/>
          <a:p>
            <a:fld id="{101C608D-7238-4B38-85B7-A3A663E7907A}" type="slidenum">
              <a:rPr lang="en-IN" smtClean="0"/>
              <a:t>‹#›</a:t>
            </a:fld>
            <a:endParaRPr lang="en-IN"/>
          </a:p>
        </p:txBody>
      </p:sp>
    </p:spTree>
    <p:extLst>
      <p:ext uri="{BB962C8B-B14F-4D97-AF65-F5344CB8AC3E}">
        <p14:creationId xmlns:p14="http://schemas.microsoft.com/office/powerpoint/2010/main" val="33590730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4315A-C95C-4486-BFFA-0C83615A645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970E5A2-4200-470A-82F0-440C21752BF3}"/>
              </a:ext>
            </a:extLst>
          </p:cNvPr>
          <p:cNvSpPr>
            <a:spLocks noGrp="1"/>
          </p:cNvSpPr>
          <p:nvPr>
            <p:ph type="dt" sz="half" idx="10"/>
          </p:nvPr>
        </p:nvSpPr>
        <p:spPr/>
        <p:txBody>
          <a:bodyPr/>
          <a:lstStyle/>
          <a:p>
            <a:fld id="{CD4E9911-3307-4920-AEE2-C0A507E17DD1}" type="datetimeFigureOut">
              <a:rPr lang="en-IN" smtClean="0"/>
              <a:t>06-03-2024</a:t>
            </a:fld>
            <a:endParaRPr lang="en-IN"/>
          </a:p>
        </p:txBody>
      </p:sp>
      <p:sp>
        <p:nvSpPr>
          <p:cNvPr id="4" name="Footer Placeholder 3">
            <a:extLst>
              <a:ext uri="{FF2B5EF4-FFF2-40B4-BE49-F238E27FC236}">
                <a16:creationId xmlns:a16="http://schemas.microsoft.com/office/drawing/2014/main" id="{EE8E4D01-9080-4B34-B779-0AEFE7D779D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D103437-E594-4FAC-B407-E742D5CDB8FD}"/>
              </a:ext>
            </a:extLst>
          </p:cNvPr>
          <p:cNvSpPr>
            <a:spLocks noGrp="1"/>
          </p:cNvSpPr>
          <p:nvPr>
            <p:ph type="sldNum" sz="quarter" idx="12"/>
          </p:nvPr>
        </p:nvSpPr>
        <p:spPr/>
        <p:txBody>
          <a:bodyPr/>
          <a:lstStyle/>
          <a:p>
            <a:fld id="{101C608D-7238-4B38-85B7-A3A663E7907A}" type="slidenum">
              <a:rPr lang="en-IN" smtClean="0"/>
              <a:t>‹#›</a:t>
            </a:fld>
            <a:endParaRPr lang="en-IN"/>
          </a:p>
        </p:txBody>
      </p:sp>
    </p:spTree>
    <p:extLst>
      <p:ext uri="{BB962C8B-B14F-4D97-AF65-F5344CB8AC3E}">
        <p14:creationId xmlns:p14="http://schemas.microsoft.com/office/powerpoint/2010/main" val="17741408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1C4F8C-DC89-405B-8054-271F4A95BD7B}"/>
              </a:ext>
            </a:extLst>
          </p:cNvPr>
          <p:cNvSpPr>
            <a:spLocks noGrp="1"/>
          </p:cNvSpPr>
          <p:nvPr>
            <p:ph type="dt" sz="half" idx="10"/>
          </p:nvPr>
        </p:nvSpPr>
        <p:spPr/>
        <p:txBody>
          <a:bodyPr/>
          <a:lstStyle/>
          <a:p>
            <a:fld id="{CD4E9911-3307-4920-AEE2-C0A507E17DD1}" type="datetimeFigureOut">
              <a:rPr lang="en-IN" smtClean="0"/>
              <a:t>06-03-2024</a:t>
            </a:fld>
            <a:endParaRPr lang="en-IN"/>
          </a:p>
        </p:txBody>
      </p:sp>
      <p:sp>
        <p:nvSpPr>
          <p:cNvPr id="3" name="Footer Placeholder 2">
            <a:extLst>
              <a:ext uri="{FF2B5EF4-FFF2-40B4-BE49-F238E27FC236}">
                <a16:creationId xmlns:a16="http://schemas.microsoft.com/office/drawing/2014/main" id="{4FB20E61-D746-4F61-B741-816781AA0EB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69A9CAE-4F07-41C5-9E43-2C854CC70127}"/>
              </a:ext>
            </a:extLst>
          </p:cNvPr>
          <p:cNvSpPr>
            <a:spLocks noGrp="1"/>
          </p:cNvSpPr>
          <p:nvPr>
            <p:ph type="sldNum" sz="quarter" idx="12"/>
          </p:nvPr>
        </p:nvSpPr>
        <p:spPr/>
        <p:txBody>
          <a:bodyPr/>
          <a:lstStyle/>
          <a:p>
            <a:fld id="{101C608D-7238-4B38-85B7-A3A663E7907A}" type="slidenum">
              <a:rPr lang="en-IN" smtClean="0"/>
              <a:t>‹#›</a:t>
            </a:fld>
            <a:endParaRPr lang="en-IN"/>
          </a:p>
        </p:txBody>
      </p:sp>
    </p:spTree>
    <p:extLst>
      <p:ext uri="{BB962C8B-B14F-4D97-AF65-F5344CB8AC3E}">
        <p14:creationId xmlns:p14="http://schemas.microsoft.com/office/powerpoint/2010/main" val="5612744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13CEA-53DB-4DFF-8CF5-847BC13EEB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9FC9631-9B6C-4338-96A1-E16132DAA2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59EFA1E-0C6A-46C4-B18A-3ED8B5E816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468280-EEEE-4F30-A94C-15AC7AC41D6F}"/>
              </a:ext>
            </a:extLst>
          </p:cNvPr>
          <p:cNvSpPr>
            <a:spLocks noGrp="1"/>
          </p:cNvSpPr>
          <p:nvPr>
            <p:ph type="dt" sz="half" idx="10"/>
          </p:nvPr>
        </p:nvSpPr>
        <p:spPr/>
        <p:txBody>
          <a:bodyPr/>
          <a:lstStyle/>
          <a:p>
            <a:fld id="{CD4E9911-3307-4920-AEE2-C0A507E17DD1}" type="datetimeFigureOut">
              <a:rPr lang="en-IN" smtClean="0"/>
              <a:t>06-03-2024</a:t>
            </a:fld>
            <a:endParaRPr lang="en-IN"/>
          </a:p>
        </p:txBody>
      </p:sp>
      <p:sp>
        <p:nvSpPr>
          <p:cNvPr id="6" name="Footer Placeholder 5">
            <a:extLst>
              <a:ext uri="{FF2B5EF4-FFF2-40B4-BE49-F238E27FC236}">
                <a16:creationId xmlns:a16="http://schemas.microsoft.com/office/drawing/2014/main" id="{2C155577-6DCF-4C56-9CB4-AEE5B6F9D9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8914DA-AED4-40FA-8E22-1A3A9FA6C3EB}"/>
              </a:ext>
            </a:extLst>
          </p:cNvPr>
          <p:cNvSpPr>
            <a:spLocks noGrp="1"/>
          </p:cNvSpPr>
          <p:nvPr>
            <p:ph type="sldNum" sz="quarter" idx="12"/>
          </p:nvPr>
        </p:nvSpPr>
        <p:spPr/>
        <p:txBody>
          <a:bodyPr/>
          <a:lstStyle/>
          <a:p>
            <a:fld id="{101C608D-7238-4B38-85B7-A3A663E7907A}" type="slidenum">
              <a:rPr lang="en-IN" smtClean="0"/>
              <a:t>‹#›</a:t>
            </a:fld>
            <a:endParaRPr lang="en-IN"/>
          </a:p>
        </p:txBody>
      </p:sp>
    </p:spTree>
    <p:extLst>
      <p:ext uri="{BB962C8B-B14F-4D97-AF65-F5344CB8AC3E}">
        <p14:creationId xmlns:p14="http://schemas.microsoft.com/office/powerpoint/2010/main" val="6123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F88A-5C0D-E544-2250-94B2B5A04E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97C1A9-AE8C-D550-5C27-2748CD5D69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5C2A8-531B-99D8-F852-4644250E62A8}"/>
              </a:ext>
            </a:extLst>
          </p:cNvPr>
          <p:cNvSpPr>
            <a:spLocks noGrp="1"/>
          </p:cNvSpPr>
          <p:nvPr>
            <p:ph type="dt" sz="half" idx="10"/>
          </p:nvPr>
        </p:nvSpPr>
        <p:spPr/>
        <p:txBody>
          <a:bodyPr/>
          <a:lstStyle/>
          <a:p>
            <a:fld id="{854D562F-D5D8-40A7-B86D-74AE5E59E88F}" type="datetimeFigureOut">
              <a:rPr lang="en-US" smtClean="0"/>
              <a:t>3/6/2024</a:t>
            </a:fld>
            <a:endParaRPr lang="en-US"/>
          </a:p>
        </p:txBody>
      </p:sp>
      <p:sp>
        <p:nvSpPr>
          <p:cNvPr id="5" name="Footer Placeholder 4">
            <a:extLst>
              <a:ext uri="{FF2B5EF4-FFF2-40B4-BE49-F238E27FC236}">
                <a16:creationId xmlns:a16="http://schemas.microsoft.com/office/drawing/2014/main" id="{879F667D-486E-2E31-C575-6806BF3C5F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5570D5-5123-239F-ADCA-8A1E1C694896}"/>
              </a:ext>
            </a:extLst>
          </p:cNvPr>
          <p:cNvSpPr>
            <a:spLocks noGrp="1"/>
          </p:cNvSpPr>
          <p:nvPr>
            <p:ph type="sldNum" sz="quarter" idx="12"/>
          </p:nvPr>
        </p:nvSpPr>
        <p:spPr/>
        <p:txBody>
          <a:bodyPr/>
          <a:lstStyle/>
          <a:p>
            <a:fld id="{10E6688D-8F42-49F0-8016-D52046A46178}" type="slidenum">
              <a:rPr lang="en-US" smtClean="0"/>
              <a:t>‹#›</a:t>
            </a:fld>
            <a:endParaRPr lang="en-US"/>
          </a:p>
        </p:txBody>
      </p:sp>
    </p:spTree>
    <p:extLst>
      <p:ext uri="{BB962C8B-B14F-4D97-AF65-F5344CB8AC3E}">
        <p14:creationId xmlns:p14="http://schemas.microsoft.com/office/powerpoint/2010/main" val="37211106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C9557-5631-4D7E-9F73-BA01D331C0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7B06DD-1F0A-4ACD-9F7C-7EEDAE11A8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DA77BA-923C-429A-B9A0-EF133540F7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53C2C2-B578-4AFB-AE42-98D3A5D4503F}"/>
              </a:ext>
            </a:extLst>
          </p:cNvPr>
          <p:cNvSpPr>
            <a:spLocks noGrp="1"/>
          </p:cNvSpPr>
          <p:nvPr>
            <p:ph type="dt" sz="half" idx="10"/>
          </p:nvPr>
        </p:nvSpPr>
        <p:spPr/>
        <p:txBody>
          <a:bodyPr/>
          <a:lstStyle/>
          <a:p>
            <a:fld id="{CD4E9911-3307-4920-AEE2-C0A507E17DD1}" type="datetimeFigureOut">
              <a:rPr lang="en-IN" smtClean="0"/>
              <a:t>06-03-2024</a:t>
            </a:fld>
            <a:endParaRPr lang="en-IN"/>
          </a:p>
        </p:txBody>
      </p:sp>
      <p:sp>
        <p:nvSpPr>
          <p:cNvPr id="6" name="Footer Placeholder 5">
            <a:extLst>
              <a:ext uri="{FF2B5EF4-FFF2-40B4-BE49-F238E27FC236}">
                <a16:creationId xmlns:a16="http://schemas.microsoft.com/office/drawing/2014/main" id="{AB5409E2-043E-4F4B-AB3C-689162106E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09636C-6088-4782-AE5F-EB864348EDFA}"/>
              </a:ext>
            </a:extLst>
          </p:cNvPr>
          <p:cNvSpPr>
            <a:spLocks noGrp="1"/>
          </p:cNvSpPr>
          <p:nvPr>
            <p:ph type="sldNum" sz="quarter" idx="12"/>
          </p:nvPr>
        </p:nvSpPr>
        <p:spPr/>
        <p:txBody>
          <a:bodyPr/>
          <a:lstStyle/>
          <a:p>
            <a:fld id="{101C608D-7238-4B38-85B7-A3A663E7907A}" type="slidenum">
              <a:rPr lang="en-IN" smtClean="0"/>
              <a:t>‹#›</a:t>
            </a:fld>
            <a:endParaRPr lang="en-IN"/>
          </a:p>
        </p:txBody>
      </p:sp>
    </p:spTree>
    <p:extLst>
      <p:ext uri="{BB962C8B-B14F-4D97-AF65-F5344CB8AC3E}">
        <p14:creationId xmlns:p14="http://schemas.microsoft.com/office/powerpoint/2010/main" val="34799595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0CD98-3C7B-49EB-9C1D-FF4A5E6A253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412A66-320D-45A9-8039-B46B251030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0A9C35-9B98-4105-923E-41CB3A815543}"/>
              </a:ext>
            </a:extLst>
          </p:cNvPr>
          <p:cNvSpPr>
            <a:spLocks noGrp="1"/>
          </p:cNvSpPr>
          <p:nvPr>
            <p:ph type="dt" sz="half" idx="10"/>
          </p:nvPr>
        </p:nvSpPr>
        <p:spPr/>
        <p:txBody>
          <a:bodyPr/>
          <a:lstStyle/>
          <a:p>
            <a:fld id="{CD4E9911-3307-4920-AEE2-C0A507E17DD1}" type="datetimeFigureOut">
              <a:rPr lang="en-IN" smtClean="0"/>
              <a:t>06-03-2024</a:t>
            </a:fld>
            <a:endParaRPr lang="en-IN"/>
          </a:p>
        </p:txBody>
      </p:sp>
      <p:sp>
        <p:nvSpPr>
          <p:cNvPr id="5" name="Footer Placeholder 4">
            <a:extLst>
              <a:ext uri="{FF2B5EF4-FFF2-40B4-BE49-F238E27FC236}">
                <a16:creationId xmlns:a16="http://schemas.microsoft.com/office/drawing/2014/main" id="{2A589E20-552B-4043-AF61-351997D3AE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27A8E8-7F33-4544-B653-F76F17453A1D}"/>
              </a:ext>
            </a:extLst>
          </p:cNvPr>
          <p:cNvSpPr>
            <a:spLocks noGrp="1"/>
          </p:cNvSpPr>
          <p:nvPr>
            <p:ph type="sldNum" sz="quarter" idx="12"/>
          </p:nvPr>
        </p:nvSpPr>
        <p:spPr/>
        <p:txBody>
          <a:bodyPr/>
          <a:lstStyle/>
          <a:p>
            <a:fld id="{101C608D-7238-4B38-85B7-A3A663E7907A}" type="slidenum">
              <a:rPr lang="en-IN" smtClean="0"/>
              <a:t>‹#›</a:t>
            </a:fld>
            <a:endParaRPr lang="en-IN"/>
          </a:p>
        </p:txBody>
      </p:sp>
    </p:spTree>
    <p:extLst>
      <p:ext uri="{BB962C8B-B14F-4D97-AF65-F5344CB8AC3E}">
        <p14:creationId xmlns:p14="http://schemas.microsoft.com/office/powerpoint/2010/main" val="40130694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0FBB9B-3F5A-42EB-AB88-0F87AA8211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C873DC-1A91-41EB-8339-BF56E275A3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CC0EE0-F517-42A1-ABF7-B4B6BD285178}"/>
              </a:ext>
            </a:extLst>
          </p:cNvPr>
          <p:cNvSpPr>
            <a:spLocks noGrp="1"/>
          </p:cNvSpPr>
          <p:nvPr>
            <p:ph type="dt" sz="half" idx="10"/>
          </p:nvPr>
        </p:nvSpPr>
        <p:spPr/>
        <p:txBody>
          <a:bodyPr/>
          <a:lstStyle/>
          <a:p>
            <a:fld id="{CD4E9911-3307-4920-AEE2-C0A507E17DD1}" type="datetimeFigureOut">
              <a:rPr lang="en-IN" smtClean="0"/>
              <a:t>06-03-2024</a:t>
            </a:fld>
            <a:endParaRPr lang="en-IN"/>
          </a:p>
        </p:txBody>
      </p:sp>
      <p:sp>
        <p:nvSpPr>
          <p:cNvPr id="5" name="Footer Placeholder 4">
            <a:extLst>
              <a:ext uri="{FF2B5EF4-FFF2-40B4-BE49-F238E27FC236}">
                <a16:creationId xmlns:a16="http://schemas.microsoft.com/office/drawing/2014/main" id="{50A0508C-FC00-41F2-829F-45A6A1B358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2A1FB0-5874-4578-BBA1-80DCFB19CAB2}"/>
              </a:ext>
            </a:extLst>
          </p:cNvPr>
          <p:cNvSpPr>
            <a:spLocks noGrp="1"/>
          </p:cNvSpPr>
          <p:nvPr>
            <p:ph type="sldNum" sz="quarter" idx="12"/>
          </p:nvPr>
        </p:nvSpPr>
        <p:spPr/>
        <p:txBody>
          <a:bodyPr/>
          <a:lstStyle/>
          <a:p>
            <a:fld id="{101C608D-7238-4B38-85B7-A3A663E7907A}" type="slidenum">
              <a:rPr lang="en-IN" smtClean="0"/>
              <a:t>‹#›</a:t>
            </a:fld>
            <a:endParaRPr lang="en-IN"/>
          </a:p>
        </p:txBody>
      </p:sp>
    </p:spTree>
    <p:extLst>
      <p:ext uri="{BB962C8B-B14F-4D97-AF65-F5344CB8AC3E}">
        <p14:creationId xmlns:p14="http://schemas.microsoft.com/office/powerpoint/2010/main" val="1946450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3370E-2D50-BEAF-3935-785672AE06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9C9B35-26A4-10CE-8A2C-629323A35D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FCB22A-81F2-F1C4-63C5-2FCDF39175A4}"/>
              </a:ext>
            </a:extLst>
          </p:cNvPr>
          <p:cNvSpPr>
            <a:spLocks noGrp="1"/>
          </p:cNvSpPr>
          <p:nvPr>
            <p:ph type="dt" sz="half" idx="10"/>
          </p:nvPr>
        </p:nvSpPr>
        <p:spPr/>
        <p:txBody>
          <a:bodyPr/>
          <a:lstStyle/>
          <a:p>
            <a:fld id="{854D562F-D5D8-40A7-B86D-74AE5E59E88F}" type="datetimeFigureOut">
              <a:rPr lang="en-US" smtClean="0"/>
              <a:t>3/6/2024</a:t>
            </a:fld>
            <a:endParaRPr lang="en-US"/>
          </a:p>
        </p:txBody>
      </p:sp>
      <p:sp>
        <p:nvSpPr>
          <p:cNvPr id="5" name="Footer Placeholder 4">
            <a:extLst>
              <a:ext uri="{FF2B5EF4-FFF2-40B4-BE49-F238E27FC236}">
                <a16:creationId xmlns:a16="http://schemas.microsoft.com/office/drawing/2014/main" id="{2E7D9B64-820A-9070-49A0-C868184C03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7B3601-9507-56F9-CA71-3BF2FEDD4035}"/>
              </a:ext>
            </a:extLst>
          </p:cNvPr>
          <p:cNvSpPr>
            <a:spLocks noGrp="1"/>
          </p:cNvSpPr>
          <p:nvPr>
            <p:ph type="sldNum" sz="quarter" idx="12"/>
          </p:nvPr>
        </p:nvSpPr>
        <p:spPr/>
        <p:txBody>
          <a:bodyPr/>
          <a:lstStyle/>
          <a:p>
            <a:fld id="{10E6688D-8F42-49F0-8016-D52046A46178}" type="slidenum">
              <a:rPr lang="en-US" smtClean="0"/>
              <a:t>‹#›</a:t>
            </a:fld>
            <a:endParaRPr lang="en-US"/>
          </a:p>
        </p:txBody>
      </p:sp>
    </p:spTree>
    <p:extLst>
      <p:ext uri="{BB962C8B-B14F-4D97-AF65-F5344CB8AC3E}">
        <p14:creationId xmlns:p14="http://schemas.microsoft.com/office/powerpoint/2010/main" val="1325373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21D72-06B6-B3AD-F171-A954574059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3DB422-47E9-2539-19FA-58EEDA88C5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150214-5790-D322-9E7A-245B197701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40C88E-B560-71D9-DBA0-B1053D28FA09}"/>
              </a:ext>
            </a:extLst>
          </p:cNvPr>
          <p:cNvSpPr>
            <a:spLocks noGrp="1"/>
          </p:cNvSpPr>
          <p:nvPr>
            <p:ph type="dt" sz="half" idx="10"/>
          </p:nvPr>
        </p:nvSpPr>
        <p:spPr/>
        <p:txBody>
          <a:bodyPr/>
          <a:lstStyle/>
          <a:p>
            <a:fld id="{854D562F-D5D8-40A7-B86D-74AE5E59E88F}" type="datetimeFigureOut">
              <a:rPr lang="en-US" smtClean="0"/>
              <a:t>3/6/2024</a:t>
            </a:fld>
            <a:endParaRPr lang="en-US"/>
          </a:p>
        </p:txBody>
      </p:sp>
      <p:sp>
        <p:nvSpPr>
          <p:cNvPr id="6" name="Footer Placeholder 5">
            <a:extLst>
              <a:ext uri="{FF2B5EF4-FFF2-40B4-BE49-F238E27FC236}">
                <a16:creationId xmlns:a16="http://schemas.microsoft.com/office/drawing/2014/main" id="{65430FC3-87CA-BFED-699F-0E4C443D50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50EBE2-3D94-2F72-D5E4-078A15D8D2A1}"/>
              </a:ext>
            </a:extLst>
          </p:cNvPr>
          <p:cNvSpPr>
            <a:spLocks noGrp="1"/>
          </p:cNvSpPr>
          <p:nvPr>
            <p:ph type="sldNum" sz="quarter" idx="12"/>
          </p:nvPr>
        </p:nvSpPr>
        <p:spPr/>
        <p:txBody>
          <a:bodyPr/>
          <a:lstStyle/>
          <a:p>
            <a:fld id="{10E6688D-8F42-49F0-8016-D52046A46178}" type="slidenum">
              <a:rPr lang="en-US" smtClean="0"/>
              <a:t>‹#›</a:t>
            </a:fld>
            <a:endParaRPr lang="en-US"/>
          </a:p>
        </p:txBody>
      </p:sp>
    </p:spTree>
    <p:extLst>
      <p:ext uri="{BB962C8B-B14F-4D97-AF65-F5344CB8AC3E}">
        <p14:creationId xmlns:p14="http://schemas.microsoft.com/office/powerpoint/2010/main" val="2144761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0297A-EFE3-D397-40E0-AC0A92D40E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6591BD-EDE1-E380-4B33-E5D8BAEE29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542479-C6BE-168C-0AB8-2B40940DC3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FB6BD7-7B65-C4EB-0111-9745547049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DB1F9C-C1A7-AC3A-DF5D-6775A3834C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D0E5AD-32D1-D033-F94F-60D30D9CA61A}"/>
              </a:ext>
            </a:extLst>
          </p:cNvPr>
          <p:cNvSpPr>
            <a:spLocks noGrp="1"/>
          </p:cNvSpPr>
          <p:nvPr>
            <p:ph type="dt" sz="half" idx="10"/>
          </p:nvPr>
        </p:nvSpPr>
        <p:spPr/>
        <p:txBody>
          <a:bodyPr/>
          <a:lstStyle/>
          <a:p>
            <a:fld id="{854D562F-D5D8-40A7-B86D-74AE5E59E88F}" type="datetimeFigureOut">
              <a:rPr lang="en-US" smtClean="0"/>
              <a:t>3/6/2024</a:t>
            </a:fld>
            <a:endParaRPr lang="en-US"/>
          </a:p>
        </p:txBody>
      </p:sp>
      <p:sp>
        <p:nvSpPr>
          <p:cNvPr id="8" name="Footer Placeholder 7">
            <a:extLst>
              <a:ext uri="{FF2B5EF4-FFF2-40B4-BE49-F238E27FC236}">
                <a16:creationId xmlns:a16="http://schemas.microsoft.com/office/drawing/2014/main" id="{06B4ACDF-5770-E044-7EFA-8EEE31FE5B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4D7229-F11B-06DF-7935-E661277AD6A2}"/>
              </a:ext>
            </a:extLst>
          </p:cNvPr>
          <p:cNvSpPr>
            <a:spLocks noGrp="1"/>
          </p:cNvSpPr>
          <p:nvPr>
            <p:ph type="sldNum" sz="quarter" idx="12"/>
          </p:nvPr>
        </p:nvSpPr>
        <p:spPr/>
        <p:txBody>
          <a:bodyPr/>
          <a:lstStyle/>
          <a:p>
            <a:fld id="{10E6688D-8F42-49F0-8016-D52046A46178}" type="slidenum">
              <a:rPr lang="en-US" smtClean="0"/>
              <a:t>‹#›</a:t>
            </a:fld>
            <a:endParaRPr lang="en-US"/>
          </a:p>
        </p:txBody>
      </p:sp>
    </p:spTree>
    <p:extLst>
      <p:ext uri="{BB962C8B-B14F-4D97-AF65-F5344CB8AC3E}">
        <p14:creationId xmlns:p14="http://schemas.microsoft.com/office/powerpoint/2010/main" val="742143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2534-915F-CE11-7445-C0CD02D55A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BF48A1-B109-31CE-94B9-2A431298D4B3}"/>
              </a:ext>
            </a:extLst>
          </p:cNvPr>
          <p:cNvSpPr>
            <a:spLocks noGrp="1"/>
          </p:cNvSpPr>
          <p:nvPr>
            <p:ph type="dt" sz="half" idx="10"/>
          </p:nvPr>
        </p:nvSpPr>
        <p:spPr/>
        <p:txBody>
          <a:bodyPr/>
          <a:lstStyle/>
          <a:p>
            <a:fld id="{854D562F-D5D8-40A7-B86D-74AE5E59E88F}" type="datetimeFigureOut">
              <a:rPr lang="en-US" smtClean="0"/>
              <a:t>3/6/2024</a:t>
            </a:fld>
            <a:endParaRPr lang="en-US"/>
          </a:p>
        </p:txBody>
      </p:sp>
      <p:sp>
        <p:nvSpPr>
          <p:cNvPr id="4" name="Footer Placeholder 3">
            <a:extLst>
              <a:ext uri="{FF2B5EF4-FFF2-40B4-BE49-F238E27FC236}">
                <a16:creationId xmlns:a16="http://schemas.microsoft.com/office/drawing/2014/main" id="{0059524D-E3B1-8CA4-D753-47F535AD66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D0F162-67B0-7E82-59B2-F320C602172D}"/>
              </a:ext>
            </a:extLst>
          </p:cNvPr>
          <p:cNvSpPr>
            <a:spLocks noGrp="1"/>
          </p:cNvSpPr>
          <p:nvPr>
            <p:ph type="sldNum" sz="quarter" idx="12"/>
          </p:nvPr>
        </p:nvSpPr>
        <p:spPr/>
        <p:txBody>
          <a:bodyPr/>
          <a:lstStyle/>
          <a:p>
            <a:fld id="{10E6688D-8F42-49F0-8016-D52046A46178}" type="slidenum">
              <a:rPr lang="en-US" smtClean="0"/>
              <a:t>‹#›</a:t>
            </a:fld>
            <a:endParaRPr lang="en-US"/>
          </a:p>
        </p:txBody>
      </p:sp>
    </p:spTree>
    <p:extLst>
      <p:ext uri="{BB962C8B-B14F-4D97-AF65-F5344CB8AC3E}">
        <p14:creationId xmlns:p14="http://schemas.microsoft.com/office/powerpoint/2010/main" val="3635745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24F6E8-ED23-EF16-48D0-00F0C3A98658}"/>
              </a:ext>
            </a:extLst>
          </p:cNvPr>
          <p:cNvSpPr>
            <a:spLocks noGrp="1"/>
          </p:cNvSpPr>
          <p:nvPr>
            <p:ph type="dt" sz="half" idx="10"/>
          </p:nvPr>
        </p:nvSpPr>
        <p:spPr/>
        <p:txBody>
          <a:bodyPr/>
          <a:lstStyle/>
          <a:p>
            <a:fld id="{854D562F-D5D8-40A7-B86D-74AE5E59E88F}" type="datetimeFigureOut">
              <a:rPr lang="en-US" smtClean="0"/>
              <a:t>3/6/2024</a:t>
            </a:fld>
            <a:endParaRPr lang="en-US"/>
          </a:p>
        </p:txBody>
      </p:sp>
      <p:sp>
        <p:nvSpPr>
          <p:cNvPr id="3" name="Footer Placeholder 2">
            <a:extLst>
              <a:ext uri="{FF2B5EF4-FFF2-40B4-BE49-F238E27FC236}">
                <a16:creationId xmlns:a16="http://schemas.microsoft.com/office/drawing/2014/main" id="{8E57AA50-54CD-C542-C5A1-8DE3F32527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78D51D-BA1D-E022-B706-44797DF120B2}"/>
              </a:ext>
            </a:extLst>
          </p:cNvPr>
          <p:cNvSpPr>
            <a:spLocks noGrp="1"/>
          </p:cNvSpPr>
          <p:nvPr>
            <p:ph type="sldNum" sz="quarter" idx="12"/>
          </p:nvPr>
        </p:nvSpPr>
        <p:spPr/>
        <p:txBody>
          <a:bodyPr/>
          <a:lstStyle/>
          <a:p>
            <a:fld id="{10E6688D-8F42-49F0-8016-D52046A46178}" type="slidenum">
              <a:rPr lang="en-US" smtClean="0"/>
              <a:t>‹#›</a:t>
            </a:fld>
            <a:endParaRPr lang="en-US"/>
          </a:p>
        </p:txBody>
      </p:sp>
    </p:spTree>
    <p:extLst>
      <p:ext uri="{BB962C8B-B14F-4D97-AF65-F5344CB8AC3E}">
        <p14:creationId xmlns:p14="http://schemas.microsoft.com/office/powerpoint/2010/main" val="1861501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94519-E874-EF22-B335-659139D25B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E6DD51-E8F9-72A4-994A-34D1CDEEEB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131849-A233-5006-84A4-E2A15D625A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0C2B79-F156-644E-FE48-22FB10B32032}"/>
              </a:ext>
            </a:extLst>
          </p:cNvPr>
          <p:cNvSpPr>
            <a:spLocks noGrp="1"/>
          </p:cNvSpPr>
          <p:nvPr>
            <p:ph type="dt" sz="half" idx="10"/>
          </p:nvPr>
        </p:nvSpPr>
        <p:spPr/>
        <p:txBody>
          <a:bodyPr/>
          <a:lstStyle/>
          <a:p>
            <a:fld id="{854D562F-D5D8-40A7-B86D-74AE5E59E88F}" type="datetimeFigureOut">
              <a:rPr lang="en-US" smtClean="0"/>
              <a:t>3/6/2024</a:t>
            </a:fld>
            <a:endParaRPr lang="en-US"/>
          </a:p>
        </p:txBody>
      </p:sp>
      <p:sp>
        <p:nvSpPr>
          <p:cNvPr id="6" name="Footer Placeholder 5">
            <a:extLst>
              <a:ext uri="{FF2B5EF4-FFF2-40B4-BE49-F238E27FC236}">
                <a16:creationId xmlns:a16="http://schemas.microsoft.com/office/drawing/2014/main" id="{EBBA75E1-F366-4263-D36D-2BC875B890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56FABA-4324-628D-50BF-A9BD3A8162F5}"/>
              </a:ext>
            </a:extLst>
          </p:cNvPr>
          <p:cNvSpPr>
            <a:spLocks noGrp="1"/>
          </p:cNvSpPr>
          <p:nvPr>
            <p:ph type="sldNum" sz="quarter" idx="12"/>
          </p:nvPr>
        </p:nvSpPr>
        <p:spPr/>
        <p:txBody>
          <a:bodyPr/>
          <a:lstStyle/>
          <a:p>
            <a:fld id="{10E6688D-8F42-49F0-8016-D52046A46178}" type="slidenum">
              <a:rPr lang="en-US" smtClean="0"/>
              <a:t>‹#›</a:t>
            </a:fld>
            <a:endParaRPr lang="en-US"/>
          </a:p>
        </p:txBody>
      </p:sp>
    </p:spTree>
    <p:extLst>
      <p:ext uri="{BB962C8B-B14F-4D97-AF65-F5344CB8AC3E}">
        <p14:creationId xmlns:p14="http://schemas.microsoft.com/office/powerpoint/2010/main" val="3165528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BD14A-FEEC-9BF8-D061-722C3DD535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0840E7-13E3-2DB2-077B-5E04415C7E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F2F345-4D50-9D6E-82C3-07403E34C7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4E0465-7E88-F086-2C2C-5E5568E69376}"/>
              </a:ext>
            </a:extLst>
          </p:cNvPr>
          <p:cNvSpPr>
            <a:spLocks noGrp="1"/>
          </p:cNvSpPr>
          <p:nvPr>
            <p:ph type="dt" sz="half" idx="10"/>
          </p:nvPr>
        </p:nvSpPr>
        <p:spPr/>
        <p:txBody>
          <a:bodyPr/>
          <a:lstStyle/>
          <a:p>
            <a:fld id="{854D562F-D5D8-40A7-B86D-74AE5E59E88F}" type="datetimeFigureOut">
              <a:rPr lang="en-US" smtClean="0"/>
              <a:t>3/6/2024</a:t>
            </a:fld>
            <a:endParaRPr lang="en-US"/>
          </a:p>
        </p:txBody>
      </p:sp>
      <p:sp>
        <p:nvSpPr>
          <p:cNvPr id="6" name="Footer Placeholder 5">
            <a:extLst>
              <a:ext uri="{FF2B5EF4-FFF2-40B4-BE49-F238E27FC236}">
                <a16:creationId xmlns:a16="http://schemas.microsoft.com/office/drawing/2014/main" id="{BC0AAED8-912D-D651-6E42-09C9F8AE2C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470B6C-5E25-C880-6A0A-7DA018E3A5ED}"/>
              </a:ext>
            </a:extLst>
          </p:cNvPr>
          <p:cNvSpPr>
            <a:spLocks noGrp="1"/>
          </p:cNvSpPr>
          <p:nvPr>
            <p:ph type="sldNum" sz="quarter" idx="12"/>
          </p:nvPr>
        </p:nvSpPr>
        <p:spPr/>
        <p:txBody>
          <a:bodyPr/>
          <a:lstStyle/>
          <a:p>
            <a:fld id="{10E6688D-8F42-49F0-8016-D52046A46178}" type="slidenum">
              <a:rPr lang="en-US" smtClean="0"/>
              <a:t>‹#›</a:t>
            </a:fld>
            <a:endParaRPr lang="en-US"/>
          </a:p>
        </p:txBody>
      </p:sp>
    </p:spTree>
    <p:extLst>
      <p:ext uri="{BB962C8B-B14F-4D97-AF65-F5344CB8AC3E}">
        <p14:creationId xmlns:p14="http://schemas.microsoft.com/office/powerpoint/2010/main" val="1905212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0C84D6-D994-07FB-A455-8F43B74493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E22D8F-ADBC-5489-44EC-D718BC98D7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18158A-C56E-1F52-E381-2E72A1961D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4D562F-D5D8-40A7-B86D-74AE5E59E88F}" type="datetimeFigureOut">
              <a:rPr lang="en-US" smtClean="0"/>
              <a:t>3/6/2024</a:t>
            </a:fld>
            <a:endParaRPr lang="en-US"/>
          </a:p>
        </p:txBody>
      </p:sp>
      <p:sp>
        <p:nvSpPr>
          <p:cNvPr id="5" name="Footer Placeholder 4">
            <a:extLst>
              <a:ext uri="{FF2B5EF4-FFF2-40B4-BE49-F238E27FC236}">
                <a16:creationId xmlns:a16="http://schemas.microsoft.com/office/drawing/2014/main" id="{397499F4-F0E3-1B70-10E7-7614C0B004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C093EF-1601-2B8C-1AC6-CB9DBBF6E7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E6688D-8F42-49F0-8016-D52046A46178}" type="slidenum">
              <a:rPr lang="en-US" smtClean="0"/>
              <a:t>‹#›</a:t>
            </a:fld>
            <a:endParaRPr lang="en-US"/>
          </a:p>
        </p:txBody>
      </p:sp>
    </p:spTree>
    <p:extLst>
      <p:ext uri="{BB962C8B-B14F-4D97-AF65-F5344CB8AC3E}">
        <p14:creationId xmlns:p14="http://schemas.microsoft.com/office/powerpoint/2010/main" val="1468252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5AE361-9615-43BA-A6E4-5F13479CF7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A218F9-6289-4D2E-B3C4-1C008813F4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8D4099-19F9-4EED-A0F3-8CC7EF6E6F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4E9911-3307-4920-AEE2-C0A507E17DD1}" type="datetimeFigureOut">
              <a:rPr lang="en-IN" smtClean="0"/>
              <a:t>06-03-2024</a:t>
            </a:fld>
            <a:endParaRPr lang="en-IN"/>
          </a:p>
        </p:txBody>
      </p:sp>
      <p:sp>
        <p:nvSpPr>
          <p:cNvPr id="5" name="Footer Placeholder 4">
            <a:extLst>
              <a:ext uri="{FF2B5EF4-FFF2-40B4-BE49-F238E27FC236}">
                <a16:creationId xmlns:a16="http://schemas.microsoft.com/office/drawing/2014/main" id="{E5B9C6A7-86F3-4E51-B188-F53DC49519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251516A-C2B6-4761-8F60-B3D57582EA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1C608D-7238-4B38-85B7-A3A663E7907A}" type="slidenum">
              <a:rPr lang="en-IN" smtClean="0"/>
              <a:t>‹#›</a:t>
            </a:fld>
            <a:endParaRPr lang="en-IN"/>
          </a:p>
        </p:txBody>
      </p:sp>
    </p:spTree>
    <p:extLst>
      <p:ext uri="{BB962C8B-B14F-4D97-AF65-F5344CB8AC3E}">
        <p14:creationId xmlns:p14="http://schemas.microsoft.com/office/powerpoint/2010/main" val="37460127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1.xml"/><Relationship Id="rId3" Type="http://schemas.openxmlformats.org/officeDocument/2006/relationships/diagramData" Target="../diagrams/data1.xml"/><Relationship Id="rId7" Type="http://schemas.microsoft.com/office/2007/relationships/diagramDrawing" Target="../diagrams/drawing1.xml"/><Relationship Id="rId2" Type="http://schemas.microsoft.com/office/2018/10/relationships/comments" Target="../comments/modernComment_111_F23CA660.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65BBCA-F4A6-A161-D589-A5391A0124AA}"/>
              </a:ext>
            </a:extLst>
          </p:cNvPr>
          <p:cNvSpPr>
            <a:spLocks noGrp="1"/>
          </p:cNvSpPr>
          <p:nvPr>
            <p:ph type="ctrTitle"/>
          </p:nvPr>
        </p:nvSpPr>
        <p:spPr>
          <a:xfrm>
            <a:off x="1524000" y="1293338"/>
            <a:ext cx="9144000" cy="3274592"/>
          </a:xfrm>
        </p:spPr>
        <p:txBody>
          <a:bodyPr anchor="ctr">
            <a:normAutofit/>
          </a:bodyPr>
          <a:lstStyle/>
          <a:p>
            <a:r>
              <a:rPr lang="en-US" sz="7200"/>
              <a:t>Team MediMinds</a:t>
            </a:r>
          </a:p>
        </p:txBody>
      </p:sp>
      <p:sp>
        <p:nvSpPr>
          <p:cNvPr id="3" name="Subtitle 2">
            <a:extLst>
              <a:ext uri="{FF2B5EF4-FFF2-40B4-BE49-F238E27FC236}">
                <a16:creationId xmlns:a16="http://schemas.microsoft.com/office/drawing/2014/main" id="{7B23299C-8572-0683-AB51-5A3C71FE8E8C}"/>
              </a:ext>
            </a:extLst>
          </p:cNvPr>
          <p:cNvSpPr>
            <a:spLocks noGrp="1"/>
          </p:cNvSpPr>
          <p:nvPr>
            <p:ph type="subTitle" idx="1"/>
          </p:nvPr>
        </p:nvSpPr>
        <p:spPr>
          <a:xfrm>
            <a:off x="1524000" y="5514052"/>
            <a:ext cx="9144000" cy="651910"/>
          </a:xfrm>
        </p:spPr>
        <p:txBody>
          <a:bodyPr anchor="ctr">
            <a:normAutofit/>
          </a:bodyPr>
          <a:lstStyle/>
          <a:p>
            <a:endParaRPr lang="en-US"/>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599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69C79C-2C91-CD65-7FB9-D00C5722DDC7}"/>
              </a:ext>
            </a:extLst>
          </p:cNvPr>
          <p:cNvSpPr>
            <a:spLocks noGrp="1"/>
          </p:cNvSpPr>
          <p:nvPr>
            <p:ph type="ctrTitle"/>
          </p:nvPr>
        </p:nvSpPr>
        <p:spPr>
          <a:xfrm>
            <a:off x="1524000" y="1293338"/>
            <a:ext cx="9144000" cy="3274592"/>
          </a:xfrm>
        </p:spPr>
        <p:txBody>
          <a:bodyPr anchor="ctr">
            <a:normAutofit/>
          </a:bodyPr>
          <a:lstStyle/>
          <a:p>
            <a:r>
              <a:rPr lang="en-US" sz="7200" b="1">
                <a:cs typeface="Calibri Light"/>
              </a:rPr>
              <a:t>Plan Picker</a:t>
            </a:r>
            <a:endParaRPr lang="en-US" sz="7200"/>
          </a:p>
        </p:txBody>
      </p:sp>
      <p:sp>
        <p:nvSpPr>
          <p:cNvPr id="3" name="Subtitle 2">
            <a:extLst>
              <a:ext uri="{FF2B5EF4-FFF2-40B4-BE49-F238E27FC236}">
                <a16:creationId xmlns:a16="http://schemas.microsoft.com/office/drawing/2014/main" id="{939169F8-8F0C-D98D-6999-11F44D59D025}"/>
              </a:ext>
            </a:extLst>
          </p:cNvPr>
          <p:cNvSpPr>
            <a:spLocks noGrp="1"/>
          </p:cNvSpPr>
          <p:nvPr>
            <p:ph type="subTitle" idx="1"/>
          </p:nvPr>
        </p:nvSpPr>
        <p:spPr>
          <a:xfrm>
            <a:off x="1524000" y="5514052"/>
            <a:ext cx="9144000" cy="651910"/>
          </a:xfrm>
        </p:spPr>
        <p:txBody>
          <a:bodyPr vert="horz" lIns="91440" tIns="45720" rIns="91440" bIns="45720" rtlCol="0" anchor="ctr">
            <a:normAutofit/>
          </a:bodyPr>
          <a:lstStyle/>
          <a:p>
            <a:r>
              <a:rPr lang="en-US">
                <a:ea typeface="Calibri"/>
                <a:cs typeface="Calibri"/>
              </a:rPr>
              <a:t>Healthcare insurance plan comparison app</a:t>
            </a:r>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147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A21787-87FA-F257-9870-C78C374A9B78}"/>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5400" kern="1200">
                <a:solidFill>
                  <a:schemeClr val="tx1"/>
                </a:solidFill>
                <a:latin typeface="+mj-lt"/>
                <a:ea typeface="+mj-ea"/>
                <a:cs typeface="+mj-cs"/>
              </a:rPr>
              <a:t>Case Study</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C15E73D-B493-6760-6EC6-4D8BF1545967}"/>
              </a:ext>
            </a:extLst>
          </p:cNvPr>
          <p:cNvSpPr>
            <a:spLocks noGrp="1"/>
          </p:cNvSpPr>
          <p:nvPr>
            <p:ph sz="half" idx="1"/>
          </p:nvPr>
        </p:nvSpPr>
        <p:spPr>
          <a:xfrm>
            <a:off x="793660" y="2599509"/>
            <a:ext cx="10143668" cy="3435531"/>
          </a:xfrm>
        </p:spPr>
        <p:txBody>
          <a:bodyPr vert="horz" lIns="91440" tIns="45720" rIns="91440" bIns="45720" rtlCol="0" anchor="ctr">
            <a:normAutofit/>
          </a:bodyPr>
          <a:lstStyle/>
          <a:p>
            <a:pPr marL="0" indent="0">
              <a:buNone/>
            </a:pPr>
            <a:r>
              <a:rPr lang="en-US"/>
              <a:t>A family consisting of two adults and two young children faced the annual task of renewing their family health insurance plan. The current plan was expiring, and the primary caregiver felt overwhelmed by the complexity of available options.</a:t>
            </a:r>
          </a:p>
        </p:txBody>
      </p:sp>
    </p:spTree>
    <p:extLst>
      <p:ext uri="{BB962C8B-B14F-4D97-AF65-F5344CB8AC3E}">
        <p14:creationId xmlns:p14="http://schemas.microsoft.com/office/powerpoint/2010/main" val="4248369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90C776-66E6-E961-F86C-0727C97863F0}"/>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5400" kern="1200">
                <a:solidFill>
                  <a:schemeClr val="tx1"/>
                </a:solidFill>
                <a:latin typeface="+mj-lt"/>
                <a:ea typeface="+mj-ea"/>
                <a:cs typeface="+mj-cs"/>
              </a:rPr>
              <a:t>Problem Statements</a:t>
            </a:r>
          </a:p>
        </p:txBody>
      </p:sp>
      <p:grpSp>
        <p:nvGrpSpPr>
          <p:cNvPr id="13" name="Group 1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4" name="Rectangle 1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3">
            <a:extLst>
              <a:ext uri="{FF2B5EF4-FFF2-40B4-BE49-F238E27FC236}">
                <a16:creationId xmlns:a16="http://schemas.microsoft.com/office/drawing/2014/main" id="{217711F3-A974-89CB-A5AA-2A3CD6F54D15}"/>
              </a:ext>
            </a:extLst>
          </p:cNvPr>
          <p:cNvSpPr>
            <a:spLocks/>
          </p:cNvSpPr>
          <p:nvPr/>
        </p:nvSpPr>
        <p:spPr>
          <a:xfrm>
            <a:off x="1571711" y="3042843"/>
            <a:ext cx="8840047" cy="2994011"/>
          </a:xfrm>
          <a:prstGeom prst="rect">
            <a:avLst/>
          </a:prstGeom>
        </p:spPr>
        <p:txBody>
          <a:bodyPr vert="horz" lIns="91440" tIns="45720" rIns="91440" bIns="45720" rtlCol="0" anchor="ctr">
            <a:normAutofit/>
          </a:bodyPr>
          <a:lstStyle/>
          <a:p>
            <a:pPr defTabSz="795528">
              <a:spcAft>
                <a:spcPts val="600"/>
              </a:spcAft>
            </a:pPr>
            <a:r>
              <a:rPr lang="en-US" sz="2400" kern="1200">
                <a:latin typeface="+mn-lt"/>
                <a:ea typeface="+mn-ea"/>
                <a:cs typeface="+mn-cs"/>
              </a:rPr>
              <a:t>Choosing the right health insurance plan is often overwhelming and confusing for individuals and families. Navigating complex terminology, comparing plan features, and understanding cost implications can be a daunting task. This leads to:</a:t>
            </a:r>
            <a:endParaRPr lang="en-US" sz="2400" kern="1200">
              <a:latin typeface="+mn-lt"/>
              <a:cs typeface="Calibri"/>
            </a:endParaRPr>
          </a:p>
          <a:p>
            <a:pPr defTabSz="795528">
              <a:spcAft>
                <a:spcPts val="600"/>
              </a:spcAft>
            </a:pPr>
            <a:r>
              <a:rPr lang="en-US" sz="2400" b="1" kern="1200">
                <a:latin typeface="+mn-lt"/>
                <a:ea typeface="+mn-ea"/>
                <a:cs typeface="+mn-cs"/>
              </a:rPr>
              <a:t>Information overload</a:t>
            </a:r>
            <a:endParaRPr lang="en-US" sz="2400" b="1" kern="1200">
              <a:latin typeface="+mn-lt"/>
              <a:cs typeface="Calibri"/>
            </a:endParaRPr>
          </a:p>
          <a:p>
            <a:pPr defTabSz="795528">
              <a:spcAft>
                <a:spcPts val="600"/>
              </a:spcAft>
            </a:pPr>
            <a:r>
              <a:rPr lang="en-US" sz="2400" b="1" kern="1200">
                <a:latin typeface="+mn-lt"/>
                <a:ea typeface="+mn-ea"/>
                <a:cs typeface="+mn-cs"/>
              </a:rPr>
              <a:t>Difficulty in comparison</a:t>
            </a:r>
            <a:endParaRPr lang="en-US" sz="2400" b="1" kern="1200">
              <a:latin typeface="+mn-lt"/>
              <a:cs typeface="Calibri"/>
            </a:endParaRPr>
          </a:p>
          <a:p>
            <a:pPr defTabSz="795528">
              <a:spcAft>
                <a:spcPts val="600"/>
              </a:spcAft>
            </a:pPr>
            <a:r>
              <a:rPr lang="en-US" sz="2400" b="1" kern="1200">
                <a:latin typeface="+mn-lt"/>
                <a:ea typeface="+mn-ea"/>
                <a:cs typeface="+mn-cs"/>
              </a:rPr>
              <a:t>Uncertain decision-making</a:t>
            </a:r>
            <a:endParaRPr lang="en-US" sz="2400">
              <a:effectLst/>
            </a:endParaRP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E7CC4890-8E01-6C42-0816-B738D073750A}"/>
                  </a:ext>
                </a:extLst>
              </p14:cNvPr>
              <p14:cNvContentPartPr/>
              <p14:nvPr/>
            </p14:nvContentPartPr>
            <p14:xfrm>
              <a:off x="1278241" y="2598710"/>
              <a:ext cx="314" cy="314"/>
            </p14:xfrm>
          </p:contentPart>
        </mc:Choice>
        <mc:Fallback>
          <p:pic>
            <p:nvPicPr>
              <p:cNvPr id="3" name="Ink 2">
                <a:extLst>
                  <a:ext uri="{FF2B5EF4-FFF2-40B4-BE49-F238E27FC236}">
                    <a16:creationId xmlns:a16="http://schemas.microsoft.com/office/drawing/2014/main" id="{E7CC4890-8E01-6C42-0816-B738D073750A}"/>
                  </a:ext>
                </a:extLst>
              </p:cNvPr>
              <p:cNvPicPr/>
              <p:nvPr/>
            </p:nvPicPr>
            <p:blipFill>
              <a:blip r:embed="rId3"/>
              <a:stretch>
                <a:fillRect/>
              </a:stretch>
            </p:blipFill>
            <p:spPr>
              <a:xfrm>
                <a:off x="1272903" y="2593372"/>
                <a:ext cx="10990" cy="10990"/>
              </a:xfrm>
              <a:prstGeom prst="rect">
                <a:avLst/>
              </a:prstGeom>
            </p:spPr>
          </p:pic>
        </mc:Fallback>
      </mc:AlternateContent>
    </p:spTree>
    <p:extLst>
      <p:ext uri="{BB962C8B-B14F-4D97-AF65-F5344CB8AC3E}">
        <p14:creationId xmlns:p14="http://schemas.microsoft.com/office/powerpoint/2010/main" val="143718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90C776-66E6-E961-F86C-0727C97863F0}"/>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5400" kern="1200">
                <a:solidFill>
                  <a:schemeClr val="tx1"/>
                </a:solidFill>
                <a:latin typeface="+mj-lt"/>
                <a:ea typeface="+mj-ea"/>
                <a:cs typeface="+mj-cs"/>
              </a:rPr>
              <a:t>Solution of Problem</a:t>
            </a:r>
          </a:p>
        </p:txBody>
      </p:sp>
      <p:grpSp>
        <p:nvGrpSpPr>
          <p:cNvPr id="19" name="Group 18">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0" name="Rectangle 19">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3">
            <a:extLst>
              <a:ext uri="{FF2B5EF4-FFF2-40B4-BE49-F238E27FC236}">
                <a16:creationId xmlns:a16="http://schemas.microsoft.com/office/drawing/2014/main" id="{217711F3-A974-89CB-A5AA-2A3CD6F54D15}"/>
              </a:ext>
            </a:extLst>
          </p:cNvPr>
          <p:cNvSpPr>
            <a:spLocks/>
          </p:cNvSpPr>
          <p:nvPr/>
        </p:nvSpPr>
        <p:spPr>
          <a:xfrm>
            <a:off x="1571711" y="3042843"/>
            <a:ext cx="8840047" cy="2994011"/>
          </a:xfrm>
          <a:prstGeom prst="rect">
            <a:avLst/>
          </a:prstGeom>
        </p:spPr>
        <p:txBody>
          <a:bodyPr vert="horz" lIns="91440" tIns="45720" rIns="91440" bIns="45720" rtlCol="0" anchor="ctr">
            <a:noAutofit/>
          </a:bodyPr>
          <a:lstStyle/>
          <a:p>
            <a:pPr defTabSz="795528">
              <a:spcAft>
                <a:spcPts val="600"/>
              </a:spcAft>
            </a:pPr>
            <a:r>
              <a:rPr lang="en-US" sz="2400" kern="1200">
                <a:latin typeface="+mn-lt"/>
                <a:ea typeface="+mn-ea"/>
                <a:cs typeface="+mn-cs"/>
              </a:rPr>
              <a:t>A user-friendly web platform that empowers individuals and families to compare and choose health insurance plans effectively. This platform will:</a:t>
            </a:r>
            <a:endParaRPr lang="en-US" sz="2400" kern="1200">
              <a:latin typeface="+mn-lt"/>
              <a:cs typeface="Calibri"/>
            </a:endParaRPr>
          </a:p>
          <a:p>
            <a:pPr defTabSz="795528">
              <a:spcAft>
                <a:spcPts val="600"/>
              </a:spcAft>
            </a:pPr>
            <a:endParaRPr lang="en-US" sz="2400" kern="1200">
              <a:latin typeface="+mn-lt"/>
              <a:cs typeface="Calibri"/>
            </a:endParaRPr>
          </a:p>
          <a:p>
            <a:pPr defTabSz="795528">
              <a:spcAft>
                <a:spcPts val="600"/>
              </a:spcAft>
            </a:pPr>
            <a:r>
              <a:rPr lang="en-US" sz="2400" b="1" kern="1200">
                <a:latin typeface="+mn-lt"/>
                <a:ea typeface="+mn-ea"/>
                <a:cs typeface="+mn-cs"/>
              </a:rPr>
              <a:t>Centralize information</a:t>
            </a:r>
            <a:endParaRPr lang="en-US" sz="2400" b="1" kern="1200">
              <a:latin typeface="+mn-lt"/>
              <a:cs typeface="Calibri"/>
            </a:endParaRPr>
          </a:p>
          <a:p>
            <a:pPr defTabSz="795528">
              <a:spcAft>
                <a:spcPts val="600"/>
              </a:spcAft>
            </a:pPr>
            <a:r>
              <a:rPr lang="en-US" sz="2400" b="1" kern="1200">
                <a:latin typeface="+mn-lt"/>
                <a:ea typeface="+mn-ea"/>
                <a:cs typeface="+mn-cs"/>
              </a:rPr>
              <a:t>Simplify comparison</a:t>
            </a:r>
            <a:endParaRPr lang="en-US" sz="2400" kern="1200">
              <a:latin typeface="+mn-lt"/>
              <a:cs typeface="Calibri"/>
            </a:endParaRPr>
          </a:p>
          <a:p>
            <a:pPr defTabSz="795528">
              <a:spcAft>
                <a:spcPts val="600"/>
              </a:spcAft>
            </a:pPr>
            <a:r>
              <a:rPr lang="en-US" sz="2400" b="1" kern="1200">
                <a:latin typeface="+mn-lt"/>
                <a:ea typeface="+mn-ea"/>
                <a:cs typeface="+mn-cs"/>
              </a:rPr>
              <a:t>Personalize recommendations</a:t>
            </a:r>
            <a:endParaRPr lang="en-US" sz="2400" b="1" kern="1200">
              <a:latin typeface="+mn-lt"/>
              <a:cs typeface="Calibri"/>
            </a:endParaRPr>
          </a:p>
          <a:p>
            <a:pPr defTabSz="795528">
              <a:spcAft>
                <a:spcPts val="600"/>
              </a:spcAft>
            </a:pPr>
            <a:r>
              <a:rPr lang="en-US" sz="2400" b="1" kern="1200">
                <a:latin typeface="+mn-lt"/>
                <a:ea typeface="+mn-ea"/>
                <a:cs typeface="+mn-cs"/>
              </a:rPr>
              <a:t>Educate and empower</a:t>
            </a:r>
            <a:endParaRPr lang="en-US" sz="2400">
              <a:effectLst/>
            </a:endParaRP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E7CC4890-8E01-6C42-0816-B738D073750A}"/>
                  </a:ext>
                </a:extLst>
              </p14:cNvPr>
              <p14:cNvContentPartPr/>
              <p14:nvPr/>
            </p14:nvContentPartPr>
            <p14:xfrm>
              <a:off x="1278241" y="2598710"/>
              <a:ext cx="314" cy="314"/>
            </p14:xfrm>
          </p:contentPart>
        </mc:Choice>
        <mc:Fallback>
          <p:pic>
            <p:nvPicPr>
              <p:cNvPr id="3" name="Ink 2">
                <a:extLst>
                  <a:ext uri="{FF2B5EF4-FFF2-40B4-BE49-F238E27FC236}">
                    <a16:creationId xmlns:a16="http://schemas.microsoft.com/office/drawing/2014/main" id="{E7CC4890-8E01-6C42-0816-B738D073750A}"/>
                  </a:ext>
                </a:extLst>
              </p:cNvPr>
              <p:cNvPicPr/>
              <p:nvPr/>
            </p:nvPicPr>
            <p:blipFill>
              <a:blip r:embed="rId3"/>
              <a:stretch>
                <a:fillRect/>
              </a:stretch>
            </p:blipFill>
            <p:spPr>
              <a:xfrm>
                <a:off x="1272903" y="2593372"/>
                <a:ext cx="10990" cy="10990"/>
              </a:xfrm>
              <a:prstGeom prst="rect">
                <a:avLst/>
              </a:prstGeom>
            </p:spPr>
          </p:pic>
        </mc:Fallback>
      </mc:AlternateContent>
    </p:spTree>
    <p:extLst>
      <p:ext uri="{BB962C8B-B14F-4D97-AF65-F5344CB8AC3E}">
        <p14:creationId xmlns:p14="http://schemas.microsoft.com/office/powerpoint/2010/main" val="59287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1000"/>
                                        <p:tgtEl>
                                          <p:spTgt spid="6">
                                            <p:txEl>
                                              <p:pRg st="3" end="3"/>
                                            </p:txEl>
                                          </p:spTgt>
                                        </p:tgtEl>
                                      </p:cBhvr>
                                    </p:animEffect>
                                    <p:anim calcmode="lin" valueType="num">
                                      <p:cBhvr>
                                        <p:cTn id="22"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Effect transition="in" filter="fade">
                                      <p:cBhvr>
                                        <p:cTn id="28" dur="1000"/>
                                        <p:tgtEl>
                                          <p:spTgt spid="6">
                                            <p:txEl>
                                              <p:pRg st="4" end="4"/>
                                            </p:txEl>
                                          </p:spTgt>
                                        </p:tgtEl>
                                      </p:cBhvr>
                                    </p:animEffect>
                                    <p:anim calcmode="lin" valueType="num">
                                      <p:cBhvr>
                                        <p:cTn id="29"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animEffect transition="in" filter="fade">
                                      <p:cBhvr>
                                        <p:cTn id="35" dur="1000"/>
                                        <p:tgtEl>
                                          <p:spTgt spid="6">
                                            <p:txEl>
                                              <p:pRg st="5" end="5"/>
                                            </p:txEl>
                                          </p:spTgt>
                                        </p:tgtEl>
                                      </p:cBhvr>
                                    </p:animEffect>
                                    <p:anim calcmode="lin" valueType="num">
                                      <p:cBhvr>
                                        <p:cTn id="36"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90C776-66E6-E961-F86C-0727C97863F0}"/>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5400" kern="1200">
                <a:solidFill>
                  <a:schemeClr val="tx1"/>
                </a:solidFill>
                <a:latin typeface="+mj-lt"/>
                <a:ea typeface="+mj-ea"/>
                <a:cs typeface="+mj-cs"/>
              </a:rPr>
              <a:t>Key Parameters</a:t>
            </a:r>
          </a:p>
        </p:txBody>
      </p:sp>
      <p:grpSp>
        <p:nvGrpSpPr>
          <p:cNvPr id="13" name="Group 1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4" name="Rectangle 1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3">
            <a:extLst>
              <a:ext uri="{FF2B5EF4-FFF2-40B4-BE49-F238E27FC236}">
                <a16:creationId xmlns:a16="http://schemas.microsoft.com/office/drawing/2014/main" id="{217711F3-A974-89CB-A5AA-2A3CD6F54D15}"/>
              </a:ext>
            </a:extLst>
          </p:cNvPr>
          <p:cNvSpPr>
            <a:spLocks/>
          </p:cNvSpPr>
          <p:nvPr/>
        </p:nvSpPr>
        <p:spPr>
          <a:xfrm>
            <a:off x="1812073" y="2767686"/>
            <a:ext cx="8342816" cy="3269168"/>
          </a:xfrm>
          <a:prstGeom prst="rect">
            <a:avLst/>
          </a:prstGeom>
        </p:spPr>
        <p:txBody>
          <a:bodyPr vert="horz" lIns="91440" tIns="45720" rIns="91440" bIns="45720" rtlCol="0" anchor="ctr">
            <a:normAutofit/>
          </a:bodyPr>
          <a:lstStyle/>
          <a:p>
            <a:pPr defTabSz="749808">
              <a:spcAft>
                <a:spcPts val="600"/>
              </a:spcAft>
            </a:pPr>
            <a:r>
              <a:rPr lang="en-US" sz="2400" kern="1200">
                <a:latin typeface="+mn-lt"/>
                <a:ea typeface="+mn-ea"/>
                <a:cs typeface="+mn-cs"/>
              </a:rPr>
              <a:t>When comparing health insurance plans, several key parameters are crucial to consider:</a:t>
            </a:r>
            <a:endParaRPr lang="en-US" sz="2400" kern="1200">
              <a:latin typeface="+mn-lt"/>
              <a:cs typeface="Calibri"/>
            </a:endParaRPr>
          </a:p>
          <a:p>
            <a:pPr defTabSz="749808">
              <a:spcAft>
                <a:spcPts val="600"/>
              </a:spcAft>
            </a:pPr>
            <a:endParaRPr lang="en-US" sz="2400" kern="1200">
              <a:latin typeface="+mn-lt"/>
              <a:cs typeface="Calibri"/>
            </a:endParaRPr>
          </a:p>
          <a:p>
            <a:pPr defTabSz="749808">
              <a:spcAft>
                <a:spcPts val="600"/>
              </a:spcAft>
            </a:pPr>
            <a:r>
              <a:rPr lang="en-IN" sz="2400" b="1" kern="1200">
                <a:latin typeface="+mn-lt"/>
                <a:ea typeface="+mn-ea"/>
                <a:cs typeface="+mn-cs"/>
              </a:rPr>
              <a:t>Coverage</a:t>
            </a:r>
            <a:endParaRPr lang="en-IN" sz="2400" b="1" kern="1200">
              <a:latin typeface="+mn-lt"/>
              <a:cs typeface="Calibri"/>
            </a:endParaRPr>
          </a:p>
          <a:p>
            <a:pPr defTabSz="749808">
              <a:spcAft>
                <a:spcPts val="600"/>
              </a:spcAft>
            </a:pPr>
            <a:r>
              <a:rPr lang="en-IN" sz="2400" b="1" kern="1200">
                <a:latin typeface="+mn-lt"/>
                <a:ea typeface="+mn-ea"/>
                <a:cs typeface="+mn-cs"/>
              </a:rPr>
              <a:t>Cost</a:t>
            </a:r>
            <a:endParaRPr lang="en-US" sz="2400" kern="1200">
              <a:latin typeface="+mn-lt"/>
              <a:cs typeface="Calibri"/>
            </a:endParaRPr>
          </a:p>
          <a:p>
            <a:pPr defTabSz="749808">
              <a:spcAft>
                <a:spcPts val="600"/>
              </a:spcAft>
            </a:pPr>
            <a:r>
              <a:rPr lang="en-IN" sz="2400" b="1" kern="1200">
                <a:latin typeface="+mn-lt"/>
                <a:ea typeface="+mn-ea"/>
                <a:cs typeface="+mn-cs"/>
              </a:rPr>
              <a:t>Customer service</a:t>
            </a:r>
            <a:endParaRPr lang="en-IN" sz="2400" b="1" kern="1200">
              <a:latin typeface="+mn-lt"/>
              <a:cs typeface="Calibri"/>
            </a:endParaRPr>
          </a:p>
          <a:p>
            <a:pPr defTabSz="749808">
              <a:spcAft>
                <a:spcPts val="600"/>
              </a:spcAft>
            </a:pPr>
            <a:r>
              <a:rPr lang="en-IN" sz="2400" b="1" kern="1200">
                <a:latin typeface="+mn-lt"/>
                <a:ea typeface="+mn-ea"/>
                <a:cs typeface="Calibri"/>
              </a:rPr>
              <a:t>Renewal process</a:t>
            </a:r>
            <a:endParaRPr lang="en-IN" sz="2400" b="1">
              <a:cs typeface="Calibri"/>
            </a:endParaRP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E7CC4890-8E01-6C42-0816-B738D073750A}"/>
                  </a:ext>
                </a:extLst>
              </p14:cNvPr>
              <p14:cNvContentPartPr/>
              <p14:nvPr/>
            </p14:nvContentPartPr>
            <p14:xfrm>
              <a:off x="1535110" y="2598710"/>
              <a:ext cx="296" cy="296"/>
            </p14:xfrm>
          </p:contentPart>
        </mc:Choice>
        <mc:Fallback>
          <p:pic>
            <p:nvPicPr>
              <p:cNvPr id="3" name="Ink 2">
                <a:extLst>
                  <a:ext uri="{FF2B5EF4-FFF2-40B4-BE49-F238E27FC236}">
                    <a16:creationId xmlns:a16="http://schemas.microsoft.com/office/drawing/2014/main" id="{E7CC4890-8E01-6C42-0816-B738D073750A}"/>
                  </a:ext>
                </a:extLst>
              </p:cNvPr>
              <p:cNvPicPr/>
              <p:nvPr/>
            </p:nvPicPr>
            <p:blipFill>
              <a:blip r:embed="rId3"/>
              <a:stretch>
                <a:fillRect/>
              </a:stretch>
            </p:blipFill>
            <p:spPr>
              <a:xfrm>
                <a:off x="1530078" y="2593678"/>
                <a:ext cx="10360" cy="10360"/>
              </a:xfrm>
              <a:prstGeom prst="rect">
                <a:avLst/>
              </a:prstGeom>
            </p:spPr>
          </p:pic>
        </mc:Fallback>
      </mc:AlternateContent>
    </p:spTree>
    <p:extLst>
      <p:ext uri="{BB962C8B-B14F-4D97-AF65-F5344CB8AC3E}">
        <p14:creationId xmlns:p14="http://schemas.microsoft.com/office/powerpoint/2010/main" val="329792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anim calcmode="lin" valueType="num">
                                      <p:cBhvr>
                                        <p:cTn id="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3" end="3"/>
                                            </p:txEl>
                                          </p:spTgt>
                                        </p:tgtEl>
                                        <p:attrNameLst>
                                          <p:attrName>style.visibility</p:attrName>
                                        </p:attrNameLst>
                                      </p:cBhvr>
                                      <p:to>
                                        <p:strVal val="visible"/>
                                      </p:to>
                                    </p:set>
                                    <p:animEffect transition="in" filter="fade">
                                      <p:cBhvr>
                                        <p:cTn id="14" dur="1000"/>
                                        <p:tgtEl>
                                          <p:spTgt spid="6">
                                            <p:txEl>
                                              <p:pRg st="3" end="3"/>
                                            </p:txEl>
                                          </p:spTgt>
                                        </p:tgtEl>
                                      </p:cBhvr>
                                    </p:animEffect>
                                    <p:anim calcmode="lin" valueType="num">
                                      <p:cBhvr>
                                        <p:cTn id="15"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1000"/>
                                        <p:tgtEl>
                                          <p:spTgt spid="6">
                                            <p:txEl>
                                              <p:pRg st="4" end="4"/>
                                            </p:txEl>
                                          </p:spTgt>
                                        </p:tgtEl>
                                      </p:cBhvr>
                                    </p:animEffect>
                                    <p:anim calcmode="lin" valueType="num">
                                      <p:cBhvr>
                                        <p:cTn id="22"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fade">
                                      <p:cBhvr>
                                        <p:cTn id="28" dur="1000"/>
                                        <p:tgtEl>
                                          <p:spTgt spid="6">
                                            <p:txEl>
                                              <p:pRg st="5" end="5"/>
                                            </p:txEl>
                                          </p:spTgt>
                                        </p:tgtEl>
                                      </p:cBhvr>
                                    </p:animEffect>
                                    <p:anim calcmode="lin" valueType="num">
                                      <p:cBhvr>
                                        <p:cTn id="29"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5880D1-6204-4B16-CCAF-13C3B6C6F5ED}"/>
              </a:ext>
            </a:extLst>
          </p:cNvPr>
          <p:cNvSpPr/>
          <p:nvPr/>
        </p:nvSpPr>
        <p:spPr>
          <a:xfrm>
            <a:off x="905069" y="961053"/>
            <a:ext cx="2183364" cy="9330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User Login to platform</a:t>
            </a:r>
            <a:endParaRPr lang="en-IN"/>
          </a:p>
        </p:txBody>
      </p:sp>
      <p:cxnSp>
        <p:nvCxnSpPr>
          <p:cNvPr id="4" name="Straight Arrow Connector 3">
            <a:extLst>
              <a:ext uri="{FF2B5EF4-FFF2-40B4-BE49-F238E27FC236}">
                <a16:creationId xmlns:a16="http://schemas.microsoft.com/office/drawing/2014/main" id="{E771915F-FB58-002C-F587-24BDA70FEAFA}"/>
              </a:ext>
            </a:extLst>
          </p:cNvPr>
          <p:cNvCxnSpPr>
            <a:stCxn id="2" idx="3"/>
          </p:cNvCxnSpPr>
          <p:nvPr/>
        </p:nvCxnSpPr>
        <p:spPr>
          <a:xfrm>
            <a:off x="3088433" y="1427584"/>
            <a:ext cx="12316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C3A325F-17CD-4BD2-D47E-37C24704F6F8}"/>
              </a:ext>
            </a:extLst>
          </p:cNvPr>
          <p:cNvSpPr/>
          <p:nvPr/>
        </p:nvSpPr>
        <p:spPr>
          <a:xfrm>
            <a:off x="4364408" y="961053"/>
            <a:ext cx="2183364" cy="9330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Browse Plans or Search for Specific Plans</a:t>
            </a:r>
            <a:endParaRPr lang="en-IN"/>
          </a:p>
        </p:txBody>
      </p:sp>
      <p:sp>
        <p:nvSpPr>
          <p:cNvPr id="7" name="Rectangle 6">
            <a:extLst>
              <a:ext uri="{FF2B5EF4-FFF2-40B4-BE49-F238E27FC236}">
                <a16:creationId xmlns:a16="http://schemas.microsoft.com/office/drawing/2014/main" id="{5B101FBF-5840-FB1E-77C0-422F17F4CF94}"/>
              </a:ext>
            </a:extLst>
          </p:cNvPr>
          <p:cNvSpPr/>
          <p:nvPr/>
        </p:nvSpPr>
        <p:spPr>
          <a:xfrm>
            <a:off x="7823747" y="961051"/>
            <a:ext cx="2183364" cy="9330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User Select One or more Plan to compare</a:t>
            </a:r>
            <a:endParaRPr lang="en-IN"/>
          </a:p>
        </p:txBody>
      </p:sp>
      <p:cxnSp>
        <p:nvCxnSpPr>
          <p:cNvPr id="8" name="Straight Arrow Connector 7">
            <a:extLst>
              <a:ext uri="{FF2B5EF4-FFF2-40B4-BE49-F238E27FC236}">
                <a16:creationId xmlns:a16="http://schemas.microsoft.com/office/drawing/2014/main" id="{D773CF13-FF15-2B93-3BB3-45A4131D8051}"/>
              </a:ext>
            </a:extLst>
          </p:cNvPr>
          <p:cNvCxnSpPr/>
          <p:nvPr/>
        </p:nvCxnSpPr>
        <p:spPr>
          <a:xfrm>
            <a:off x="6547772" y="1427582"/>
            <a:ext cx="12316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6DA2570-DACF-FA54-B69B-10B2F56F414D}"/>
              </a:ext>
            </a:extLst>
          </p:cNvPr>
          <p:cNvCxnSpPr>
            <a:cxnSpLocks/>
          </p:cNvCxnSpPr>
          <p:nvPr/>
        </p:nvCxnSpPr>
        <p:spPr>
          <a:xfrm>
            <a:off x="8909209" y="1894112"/>
            <a:ext cx="0" cy="1191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97B1932-E415-EE32-9A48-80D29960531C}"/>
              </a:ext>
            </a:extLst>
          </p:cNvPr>
          <p:cNvSpPr/>
          <p:nvPr/>
        </p:nvSpPr>
        <p:spPr>
          <a:xfrm>
            <a:off x="7823747" y="3085319"/>
            <a:ext cx="2183364" cy="9330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User might want personalized recommendation </a:t>
            </a:r>
            <a:endParaRPr lang="en-IN"/>
          </a:p>
        </p:txBody>
      </p:sp>
      <p:sp>
        <p:nvSpPr>
          <p:cNvPr id="14" name="Rectangle 13">
            <a:extLst>
              <a:ext uri="{FF2B5EF4-FFF2-40B4-BE49-F238E27FC236}">
                <a16:creationId xmlns:a16="http://schemas.microsoft.com/office/drawing/2014/main" id="{E2A12935-C1A4-243B-2727-F2E4F404B918}"/>
              </a:ext>
            </a:extLst>
          </p:cNvPr>
          <p:cNvSpPr/>
          <p:nvPr/>
        </p:nvSpPr>
        <p:spPr>
          <a:xfrm>
            <a:off x="7823747" y="5022977"/>
            <a:ext cx="2183364" cy="9330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User choose a plan</a:t>
            </a:r>
            <a:endParaRPr lang="en-IN"/>
          </a:p>
        </p:txBody>
      </p:sp>
      <p:cxnSp>
        <p:nvCxnSpPr>
          <p:cNvPr id="15" name="Straight Arrow Connector 14">
            <a:extLst>
              <a:ext uri="{FF2B5EF4-FFF2-40B4-BE49-F238E27FC236}">
                <a16:creationId xmlns:a16="http://schemas.microsoft.com/office/drawing/2014/main" id="{34178098-49E3-DDC3-529A-2326ADF1199F}"/>
              </a:ext>
            </a:extLst>
          </p:cNvPr>
          <p:cNvCxnSpPr>
            <a:cxnSpLocks/>
          </p:cNvCxnSpPr>
          <p:nvPr/>
        </p:nvCxnSpPr>
        <p:spPr>
          <a:xfrm>
            <a:off x="8910794" y="3831770"/>
            <a:ext cx="0" cy="1191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4D330791-319D-A851-EFF4-D1B7FE0B70A5}"/>
              </a:ext>
            </a:extLst>
          </p:cNvPr>
          <p:cNvSpPr/>
          <p:nvPr/>
        </p:nvSpPr>
        <p:spPr>
          <a:xfrm>
            <a:off x="1291824" y="3429000"/>
            <a:ext cx="3978765" cy="1015663"/>
          </a:xfrm>
          <a:prstGeom prst="rect">
            <a:avLst/>
          </a:prstGeom>
          <a:noFill/>
        </p:spPr>
        <p:txBody>
          <a:bodyPr wrap="square" lIns="91440" tIns="45720" rIns="91440" bIns="45720">
            <a:spAutoFit/>
          </a:bodyPr>
          <a:lstStyle/>
          <a:p>
            <a:pPr algn="ctr"/>
            <a:r>
              <a:rPr lang="en-US" sz="6000" b="0" cap="none" spc="0">
                <a:ln w="0"/>
                <a:solidFill>
                  <a:schemeClr val="tx1"/>
                </a:solidFill>
                <a:effectLst>
                  <a:outerShdw blurRad="38100" dist="19050" dir="2700000" algn="tl" rotWithShape="0">
                    <a:schemeClr val="dk1">
                      <a:alpha val="40000"/>
                    </a:schemeClr>
                  </a:outerShdw>
                </a:effectLst>
              </a:rPr>
              <a:t>Work Flow</a:t>
            </a:r>
            <a:endParaRPr lang="en-IN" sz="6000" b="0" cap="none" spc="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00606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A460A-9257-4DB4-A2CA-D87B09286C9F}"/>
              </a:ext>
            </a:extLst>
          </p:cNvPr>
          <p:cNvSpPr>
            <a:spLocks noGrp="1"/>
          </p:cNvSpPr>
          <p:nvPr>
            <p:ph type="ctrTitle"/>
          </p:nvPr>
        </p:nvSpPr>
        <p:spPr>
          <a:xfrm>
            <a:off x="336884" y="1862890"/>
            <a:ext cx="3126802" cy="1441784"/>
          </a:xfrm>
        </p:spPr>
        <p:txBody>
          <a:bodyPr>
            <a:normAutofit/>
          </a:bodyPr>
          <a:lstStyle/>
          <a:p>
            <a:r>
              <a:rPr lang="en-IN" sz="2800" b="1">
                <a:latin typeface="Raleway bold"/>
              </a:rPr>
              <a:t>Benefits of our Proposed Solution</a:t>
            </a:r>
          </a:p>
        </p:txBody>
      </p:sp>
      <p:sp>
        <p:nvSpPr>
          <p:cNvPr id="8" name="Freeform: Shape 7">
            <a:extLst>
              <a:ext uri="{FF2B5EF4-FFF2-40B4-BE49-F238E27FC236}">
                <a16:creationId xmlns:a16="http://schemas.microsoft.com/office/drawing/2014/main" id="{0AF914A6-C9AD-4650-9626-862998EA7B4F}"/>
              </a:ext>
            </a:extLst>
          </p:cNvPr>
          <p:cNvSpPr/>
          <p:nvPr/>
        </p:nvSpPr>
        <p:spPr>
          <a:xfrm>
            <a:off x="4698927" y="0"/>
            <a:ext cx="7493073" cy="6858000"/>
          </a:xfrm>
          <a:custGeom>
            <a:avLst/>
            <a:gdLst>
              <a:gd name="connsiteX0" fmla="*/ 4571154 w 7493073"/>
              <a:gd name="connsiteY0" fmla="*/ 0 h 6858000"/>
              <a:gd name="connsiteX1" fmla="*/ 7493073 w 7493073"/>
              <a:gd name="connsiteY1" fmla="*/ 0 h 6858000"/>
              <a:gd name="connsiteX2" fmla="*/ 7493073 w 7493073"/>
              <a:gd name="connsiteY2" fmla="*/ 6858000 h 6858000"/>
              <a:gd name="connsiteX3" fmla="*/ 1329834 w 7493073"/>
              <a:gd name="connsiteY3" fmla="*/ 6858000 h 6858000"/>
              <a:gd name="connsiteX4" fmla="*/ 338355 w 7493073"/>
              <a:gd name="connsiteY4" fmla="*/ 5866521 h 6858000"/>
              <a:gd name="connsiteX5" fmla="*/ 338355 w 7493073"/>
              <a:gd name="connsiteY5" fmla="*/ 423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93073" h="6858000">
                <a:moveTo>
                  <a:pt x="4571154" y="0"/>
                </a:moveTo>
                <a:lnTo>
                  <a:pt x="7493073" y="0"/>
                </a:lnTo>
                <a:lnTo>
                  <a:pt x="7493073" y="6858000"/>
                </a:lnTo>
                <a:lnTo>
                  <a:pt x="1329834" y="6858000"/>
                </a:lnTo>
                <a:lnTo>
                  <a:pt x="338355" y="5866521"/>
                </a:lnTo>
                <a:cubicBezTo>
                  <a:pt x="-112785" y="5415381"/>
                  <a:pt x="-112785" y="4683940"/>
                  <a:pt x="338355" y="4232800"/>
                </a:cubicBezTo>
                <a:close/>
              </a:path>
            </a:pathLst>
          </a:custGeom>
          <a:solidFill>
            <a:srgbClr val="00D3D3"/>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9" name="Oval 8">
            <a:extLst>
              <a:ext uri="{FF2B5EF4-FFF2-40B4-BE49-F238E27FC236}">
                <a16:creationId xmlns:a16="http://schemas.microsoft.com/office/drawing/2014/main" id="{63F3FA1A-5464-4F3D-9292-4FF8E09A02F2}"/>
              </a:ext>
            </a:extLst>
          </p:cNvPr>
          <p:cNvSpPr/>
          <p:nvPr/>
        </p:nvSpPr>
        <p:spPr>
          <a:xfrm>
            <a:off x="5727032" y="1600200"/>
            <a:ext cx="1925053" cy="18288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4ADE81C9-4EE0-428A-BA34-EAE12C334200}"/>
              </a:ext>
            </a:extLst>
          </p:cNvPr>
          <p:cNvSpPr/>
          <p:nvPr/>
        </p:nvSpPr>
        <p:spPr>
          <a:xfrm>
            <a:off x="5394158" y="1289384"/>
            <a:ext cx="2590800" cy="24504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A52CC69C-8101-4580-97CE-EFF85D74D07A}"/>
              </a:ext>
            </a:extLst>
          </p:cNvPr>
          <p:cNvSpPr/>
          <p:nvPr/>
        </p:nvSpPr>
        <p:spPr>
          <a:xfrm>
            <a:off x="5043237" y="941471"/>
            <a:ext cx="3292642" cy="3146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D1744A54-A9B6-41C6-98FD-8B9055DA2C8F}"/>
              </a:ext>
            </a:extLst>
          </p:cNvPr>
          <p:cNvSpPr txBox="1"/>
          <p:nvPr/>
        </p:nvSpPr>
        <p:spPr>
          <a:xfrm>
            <a:off x="8445463" y="1087213"/>
            <a:ext cx="640274" cy="523220"/>
          </a:xfrm>
          <a:prstGeom prst="rect">
            <a:avLst/>
          </a:prstGeom>
          <a:noFill/>
        </p:spPr>
        <p:txBody>
          <a:bodyPr wrap="square" rtlCol="0">
            <a:spAutoFit/>
          </a:bodyPr>
          <a:lstStyle/>
          <a:p>
            <a:r>
              <a:rPr lang="en-IN" sz="2800" b="1">
                <a:solidFill>
                  <a:srgbClr val="002060"/>
                </a:solidFill>
                <a:latin typeface="Raleway bold"/>
              </a:rPr>
              <a:t>01</a:t>
            </a:r>
          </a:p>
        </p:txBody>
      </p:sp>
      <p:sp>
        <p:nvSpPr>
          <p:cNvPr id="13" name="TextBox 12">
            <a:extLst>
              <a:ext uri="{FF2B5EF4-FFF2-40B4-BE49-F238E27FC236}">
                <a16:creationId xmlns:a16="http://schemas.microsoft.com/office/drawing/2014/main" id="{51D6E37C-5FE2-4316-8F80-B5537E4ED6C2}"/>
              </a:ext>
            </a:extLst>
          </p:cNvPr>
          <p:cNvSpPr txBox="1"/>
          <p:nvPr/>
        </p:nvSpPr>
        <p:spPr>
          <a:xfrm>
            <a:off x="8942470" y="1092415"/>
            <a:ext cx="2534653" cy="369332"/>
          </a:xfrm>
          <a:prstGeom prst="rect">
            <a:avLst/>
          </a:prstGeom>
          <a:noFill/>
        </p:spPr>
        <p:txBody>
          <a:bodyPr wrap="square" rtlCol="0">
            <a:spAutoFit/>
          </a:bodyPr>
          <a:lstStyle/>
          <a:p>
            <a:r>
              <a:rPr lang="en-US" b="1">
                <a:latin typeface="Roboto" panose="02000000000000000000" pitchFamily="2" charset="0"/>
                <a:ea typeface="Roboto" panose="02000000000000000000" pitchFamily="2" charset="0"/>
              </a:rPr>
              <a:t>Save Time and Efforts</a:t>
            </a:r>
            <a:endParaRPr lang="en-IN" b="1">
              <a:latin typeface="Roboto" panose="02000000000000000000" pitchFamily="2" charset="0"/>
              <a:ea typeface="Roboto" panose="02000000000000000000" pitchFamily="2" charset="0"/>
            </a:endParaRPr>
          </a:p>
        </p:txBody>
      </p:sp>
      <p:sp>
        <p:nvSpPr>
          <p:cNvPr id="14" name="TextBox 13">
            <a:extLst>
              <a:ext uri="{FF2B5EF4-FFF2-40B4-BE49-F238E27FC236}">
                <a16:creationId xmlns:a16="http://schemas.microsoft.com/office/drawing/2014/main" id="{0961D3AA-DF04-4B1D-A7F5-A0DE6E5E797E}"/>
              </a:ext>
            </a:extLst>
          </p:cNvPr>
          <p:cNvSpPr txBox="1"/>
          <p:nvPr/>
        </p:nvSpPr>
        <p:spPr>
          <a:xfrm>
            <a:off x="8765600" y="2717287"/>
            <a:ext cx="640274" cy="523220"/>
          </a:xfrm>
          <a:prstGeom prst="rect">
            <a:avLst/>
          </a:prstGeom>
          <a:noFill/>
        </p:spPr>
        <p:txBody>
          <a:bodyPr wrap="square" rtlCol="0">
            <a:spAutoFit/>
          </a:bodyPr>
          <a:lstStyle/>
          <a:p>
            <a:r>
              <a:rPr lang="en-IN" sz="2800" b="1">
                <a:solidFill>
                  <a:srgbClr val="002060"/>
                </a:solidFill>
                <a:latin typeface="Raleway bold"/>
              </a:rPr>
              <a:t>02</a:t>
            </a:r>
          </a:p>
        </p:txBody>
      </p:sp>
      <p:sp>
        <p:nvSpPr>
          <p:cNvPr id="15" name="TextBox 14">
            <a:extLst>
              <a:ext uri="{FF2B5EF4-FFF2-40B4-BE49-F238E27FC236}">
                <a16:creationId xmlns:a16="http://schemas.microsoft.com/office/drawing/2014/main" id="{BC7926A1-4135-4765-845A-AC3C23CF51EE}"/>
              </a:ext>
            </a:extLst>
          </p:cNvPr>
          <p:cNvSpPr txBox="1"/>
          <p:nvPr/>
        </p:nvSpPr>
        <p:spPr>
          <a:xfrm>
            <a:off x="9314663" y="2710068"/>
            <a:ext cx="2695827" cy="646331"/>
          </a:xfrm>
          <a:prstGeom prst="rect">
            <a:avLst/>
          </a:prstGeom>
          <a:noFill/>
        </p:spPr>
        <p:txBody>
          <a:bodyPr wrap="square" rtlCol="0">
            <a:spAutoFit/>
          </a:bodyPr>
          <a:lstStyle/>
          <a:p>
            <a:r>
              <a:rPr lang="en-US" b="1">
                <a:latin typeface="Roboto" panose="02000000000000000000" pitchFamily="2" charset="0"/>
                <a:ea typeface="Roboto" panose="02000000000000000000" pitchFamily="2" charset="0"/>
              </a:rPr>
              <a:t>Improves Decision Making</a:t>
            </a:r>
            <a:endParaRPr lang="en-IN" b="1">
              <a:latin typeface="Roboto" panose="02000000000000000000" pitchFamily="2" charset="0"/>
              <a:ea typeface="Roboto" panose="02000000000000000000" pitchFamily="2" charset="0"/>
            </a:endParaRPr>
          </a:p>
        </p:txBody>
      </p:sp>
      <p:sp>
        <p:nvSpPr>
          <p:cNvPr id="16" name="TextBox 15">
            <a:extLst>
              <a:ext uri="{FF2B5EF4-FFF2-40B4-BE49-F238E27FC236}">
                <a16:creationId xmlns:a16="http://schemas.microsoft.com/office/drawing/2014/main" id="{F3DCEEB9-175A-4877-8EC7-C190DFFBD140}"/>
              </a:ext>
            </a:extLst>
          </p:cNvPr>
          <p:cNvSpPr txBox="1"/>
          <p:nvPr/>
        </p:nvSpPr>
        <p:spPr>
          <a:xfrm>
            <a:off x="7344684" y="4292526"/>
            <a:ext cx="640274" cy="523220"/>
          </a:xfrm>
          <a:prstGeom prst="rect">
            <a:avLst/>
          </a:prstGeom>
          <a:noFill/>
        </p:spPr>
        <p:txBody>
          <a:bodyPr wrap="square" rtlCol="0">
            <a:spAutoFit/>
          </a:bodyPr>
          <a:lstStyle/>
          <a:p>
            <a:r>
              <a:rPr lang="en-IN" sz="2800" b="1">
                <a:solidFill>
                  <a:srgbClr val="002060"/>
                </a:solidFill>
                <a:latin typeface="Raleway bold"/>
              </a:rPr>
              <a:t>03</a:t>
            </a:r>
          </a:p>
        </p:txBody>
      </p:sp>
      <p:sp>
        <p:nvSpPr>
          <p:cNvPr id="17" name="TextBox 16">
            <a:extLst>
              <a:ext uri="{FF2B5EF4-FFF2-40B4-BE49-F238E27FC236}">
                <a16:creationId xmlns:a16="http://schemas.microsoft.com/office/drawing/2014/main" id="{558CA9BD-4EA2-4391-8DF3-9F45B49772EA}"/>
              </a:ext>
            </a:extLst>
          </p:cNvPr>
          <p:cNvSpPr txBox="1"/>
          <p:nvPr/>
        </p:nvSpPr>
        <p:spPr>
          <a:xfrm>
            <a:off x="7878082" y="4290573"/>
            <a:ext cx="2534653" cy="369332"/>
          </a:xfrm>
          <a:prstGeom prst="rect">
            <a:avLst/>
          </a:prstGeom>
          <a:noFill/>
        </p:spPr>
        <p:txBody>
          <a:bodyPr wrap="square" rtlCol="0">
            <a:spAutoFit/>
          </a:bodyPr>
          <a:lstStyle/>
          <a:p>
            <a:r>
              <a:rPr lang="en-US" b="1">
                <a:latin typeface="Roboto" panose="02000000000000000000" pitchFamily="2" charset="0"/>
                <a:ea typeface="Roboto" panose="02000000000000000000" pitchFamily="2" charset="0"/>
              </a:rPr>
              <a:t>Potentially lower costs</a:t>
            </a:r>
            <a:endParaRPr lang="en-IN" b="1">
              <a:latin typeface="Roboto" panose="02000000000000000000" pitchFamily="2" charset="0"/>
              <a:ea typeface="Roboto" panose="02000000000000000000" pitchFamily="2" charset="0"/>
            </a:endParaRPr>
          </a:p>
        </p:txBody>
      </p:sp>
      <p:sp>
        <p:nvSpPr>
          <p:cNvPr id="18" name="Oval 17">
            <a:extLst>
              <a:ext uri="{FF2B5EF4-FFF2-40B4-BE49-F238E27FC236}">
                <a16:creationId xmlns:a16="http://schemas.microsoft.com/office/drawing/2014/main" id="{3B70566A-E737-4DCA-93EF-0942901CBC85}"/>
              </a:ext>
            </a:extLst>
          </p:cNvPr>
          <p:cNvSpPr/>
          <p:nvPr/>
        </p:nvSpPr>
        <p:spPr>
          <a:xfrm>
            <a:off x="7870658" y="1461700"/>
            <a:ext cx="458610" cy="4011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374A3D60-FFC4-4E9E-AE9F-3E9C6743E7B3}"/>
              </a:ext>
            </a:extLst>
          </p:cNvPr>
          <p:cNvSpPr/>
          <p:nvPr/>
        </p:nvSpPr>
        <p:spPr>
          <a:xfrm>
            <a:off x="8032459" y="2697646"/>
            <a:ext cx="458610" cy="4011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C6E0F70B-E6B8-4F52-88DE-332E27E5FF33}"/>
              </a:ext>
            </a:extLst>
          </p:cNvPr>
          <p:cNvSpPr/>
          <p:nvPr/>
        </p:nvSpPr>
        <p:spPr>
          <a:xfrm>
            <a:off x="7115379" y="3768226"/>
            <a:ext cx="458610" cy="4011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71389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childTnLst>
                                </p:cTn>
                              </p:par>
                            </p:childTnLst>
                          </p:cTn>
                        </p:par>
                        <p:par>
                          <p:cTn id="18" fill="hold">
                            <p:stCondLst>
                              <p:cond delay="3000"/>
                            </p:stCondLst>
                            <p:childTnLst>
                              <p:par>
                                <p:cTn id="19" presetID="10" presetClass="entr" presetSubtype="0"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childTnLst>
                                </p:cTn>
                              </p:par>
                            </p:childTnLst>
                          </p:cTn>
                        </p:par>
                        <p:par>
                          <p:cTn id="28" fill="hold">
                            <p:stCondLst>
                              <p:cond delay="4000"/>
                            </p:stCondLst>
                            <p:childTnLst>
                              <p:par>
                                <p:cTn id="29" presetID="10" presetClass="entr" presetSubtype="0"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3" grpId="0"/>
      <p:bldP spid="14" grpId="0"/>
      <p:bldP spid="15" grpId="0"/>
      <p:bldP spid="16" grpId="0"/>
      <p:bldP spid="17" grpId="0"/>
      <p:bldP spid="18" grpId="0" animBg="1"/>
      <p:bldP spid="19" grpId="0" animBg="1"/>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69C79C-2C91-CD65-7FB9-D00C5722DDC7}"/>
              </a:ext>
            </a:extLst>
          </p:cNvPr>
          <p:cNvSpPr>
            <a:spLocks noGrp="1"/>
          </p:cNvSpPr>
          <p:nvPr>
            <p:ph type="ctrTitle"/>
          </p:nvPr>
        </p:nvSpPr>
        <p:spPr>
          <a:xfrm>
            <a:off x="1524000" y="1293338"/>
            <a:ext cx="9144000" cy="3274592"/>
          </a:xfrm>
        </p:spPr>
        <p:txBody>
          <a:bodyPr anchor="ctr">
            <a:normAutofit/>
          </a:bodyPr>
          <a:lstStyle/>
          <a:p>
            <a:r>
              <a:rPr lang="en-US" sz="7200" b="1">
                <a:cs typeface="Calibri Light"/>
              </a:rPr>
              <a:t>Customer Relationship Management</a:t>
            </a:r>
            <a:endParaRPr lang="en-US" sz="7200"/>
          </a:p>
        </p:txBody>
      </p:sp>
      <p:sp>
        <p:nvSpPr>
          <p:cNvPr id="3" name="Subtitle 2">
            <a:extLst>
              <a:ext uri="{FF2B5EF4-FFF2-40B4-BE49-F238E27FC236}">
                <a16:creationId xmlns:a16="http://schemas.microsoft.com/office/drawing/2014/main" id="{939169F8-8F0C-D98D-6999-11F44D59D025}"/>
              </a:ext>
            </a:extLst>
          </p:cNvPr>
          <p:cNvSpPr>
            <a:spLocks noGrp="1"/>
          </p:cNvSpPr>
          <p:nvPr>
            <p:ph type="subTitle" idx="1"/>
          </p:nvPr>
        </p:nvSpPr>
        <p:spPr>
          <a:xfrm>
            <a:off x="1524000" y="5514052"/>
            <a:ext cx="9144000" cy="651910"/>
          </a:xfrm>
        </p:spPr>
        <p:txBody>
          <a:bodyPr vert="horz" lIns="91440" tIns="45720" rIns="91440" bIns="45720" rtlCol="0" anchor="ctr">
            <a:normAutofit/>
          </a:bodyPr>
          <a:lstStyle/>
          <a:p>
            <a:r>
              <a:rPr lang="en-US">
                <a:ea typeface="Calibri"/>
                <a:cs typeface="Calibri"/>
              </a:rPr>
              <a:t>For better retention	</a:t>
            </a:r>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5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A21787-87FA-F257-9870-C78C374A9B78}"/>
              </a:ext>
            </a:extLst>
          </p:cNvPr>
          <p:cNvSpPr>
            <a:spLocks noGrp="1"/>
          </p:cNvSpPr>
          <p:nvPr>
            <p:ph type="title"/>
          </p:nvPr>
        </p:nvSpPr>
        <p:spPr>
          <a:xfrm>
            <a:off x="1282963" y="1238080"/>
            <a:ext cx="9849751" cy="1349671"/>
          </a:xfrm>
        </p:spPr>
        <p:txBody>
          <a:bodyPr vert="horz" lIns="91440" tIns="45720" rIns="91440" bIns="45720" rtlCol="0" anchor="b">
            <a:normAutofit/>
          </a:bodyPr>
          <a:lstStyle/>
          <a:p>
            <a:r>
              <a:rPr lang="en-US" sz="5400" kern="1200">
                <a:solidFill>
                  <a:schemeClr val="tx1"/>
                </a:solidFill>
                <a:latin typeface="+mj-lt"/>
                <a:ea typeface="+mj-ea"/>
                <a:cs typeface="+mj-cs"/>
              </a:rPr>
              <a:t>Case Study</a:t>
            </a:r>
          </a:p>
        </p:txBody>
      </p:sp>
      <p:sp>
        <p:nvSpPr>
          <p:cNvPr id="3" name="Content Placeholder 2">
            <a:extLst>
              <a:ext uri="{FF2B5EF4-FFF2-40B4-BE49-F238E27FC236}">
                <a16:creationId xmlns:a16="http://schemas.microsoft.com/office/drawing/2014/main" id="{9C15E73D-B493-6760-6EC6-4D8BF1545967}"/>
              </a:ext>
            </a:extLst>
          </p:cNvPr>
          <p:cNvSpPr>
            <a:spLocks noGrp="1"/>
          </p:cNvSpPr>
          <p:nvPr>
            <p:ph sz="half" idx="1"/>
          </p:nvPr>
        </p:nvSpPr>
        <p:spPr>
          <a:xfrm>
            <a:off x="1289304" y="3325395"/>
            <a:ext cx="9849751" cy="3032168"/>
          </a:xfrm>
        </p:spPr>
        <p:txBody>
          <a:bodyPr vert="horz" lIns="91440" tIns="45720" rIns="91440" bIns="45720" rtlCol="0" anchor="ctr">
            <a:normAutofit/>
          </a:bodyPr>
          <a:lstStyle/>
          <a:p>
            <a:pPr marL="0" indent="0">
              <a:buNone/>
            </a:pPr>
            <a:r>
              <a:rPr lang="en-US" sz="2000"/>
              <a:t>Every year insurance plans have to be renewed, which creates an opportunity for the competition increase its market share. At this time a customer has so many factors to account for like :</a:t>
            </a:r>
          </a:p>
          <a:p>
            <a:pPr marL="0"/>
            <a:endParaRPr lang="en-US" sz="2000"/>
          </a:p>
          <a:p>
            <a:pPr marL="457200"/>
            <a:r>
              <a:rPr lang="en-US" sz="2000"/>
              <a:t>Premium to be paid</a:t>
            </a:r>
          </a:p>
          <a:p>
            <a:pPr marL="457200"/>
            <a:r>
              <a:rPr lang="en-US" sz="2000"/>
              <a:t>Services offered </a:t>
            </a:r>
          </a:p>
          <a:p>
            <a:pPr marL="457200"/>
            <a:r>
              <a:rPr lang="en-US" sz="2000"/>
              <a:t>Claim settlement ratio</a:t>
            </a:r>
          </a:p>
          <a:p>
            <a:pPr marL="457200"/>
            <a:r>
              <a:rPr lang="en-US" sz="2000"/>
              <a:t>Most importantly past “RELATIONSHIP” </a:t>
            </a:r>
          </a:p>
          <a:p>
            <a:pPr marL="0"/>
            <a:endParaRPr lang="en-US" sz="2000"/>
          </a:p>
          <a:p>
            <a:pPr marL="457200"/>
            <a:endParaRPr lang="en-US" sz="2000"/>
          </a:p>
          <a:p>
            <a:pPr marL="457200"/>
            <a:endParaRPr lang="en-US" sz="2000"/>
          </a:p>
        </p:txBody>
      </p:sp>
    </p:spTree>
    <p:extLst>
      <p:ext uri="{BB962C8B-B14F-4D97-AF65-F5344CB8AC3E}">
        <p14:creationId xmlns:p14="http://schemas.microsoft.com/office/powerpoint/2010/main" val="1118751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90C776-66E6-E961-F86C-0727C97863F0}"/>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5400" kern="1200">
                <a:solidFill>
                  <a:schemeClr val="tx1"/>
                </a:solidFill>
                <a:latin typeface="+mj-lt"/>
                <a:ea typeface="+mj-ea"/>
                <a:cs typeface="+mj-cs"/>
              </a:rPr>
              <a:t>Problem Statements</a:t>
            </a:r>
          </a:p>
        </p:txBody>
      </p:sp>
      <p:grpSp>
        <p:nvGrpSpPr>
          <p:cNvPr id="13" name="Group 1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4" name="Rectangle 1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3">
            <a:extLst>
              <a:ext uri="{FF2B5EF4-FFF2-40B4-BE49-F238E27FC236}">
                <a16:creationId xmlns:a16="http://schemas.microsoft.com/office/drawing/2014/main" id="{217711F3-A974-89CB-A5AA-2A3CD6F54D15}"/>
              </a:ext>
            </a:extLst>
          </p:cNvPr>
          <p:cNvSpPr>
            <a:spLocks/>
          </p:cNvSpPr>
          <p:nvPr/>
        </p:nvSpPr>
        <p:spPr>
          <a:xfrm>
            <a:off x="1571711" y="3042843"/>
            <a:ext cx="8840047" cy="2994011"/>
          </a:xfrm>
          <a:prstGeom prst="rect">
            <a:avLst/>
          </a:prstGeom>
        </p:spPr>
        <p:txBody>
          <a:bodyPr vert="horz" lIns="91440" tIns="45720" rIns="91440" bIns="45720" rtlCol="0" anchor="ctr">
            <a:normAutofit fontScale="92500" lnSpcReduction="10000"/>
          </a:bodyPr>
          <a:lstStyle/>
          <a:p>
            <a:pPr defTabSz="795528">
              <a:lnSpc>
                <a:spcPct val="90000"/>
              </a:lnSpc>
              <a:spcAft>
                <a:spcPts val="600"/>
              </a:spcAft>
            </a:pPr>
            <a:r>
              <a:rPr lang="en-US" sz="2400" kern="1200">
                <a:latin typeface="+mn-lt"/>
                <a:ea typeface="+mn-ea"/>
                <a:cs typeface="+mn-cs"/>
              </a:rPr>
              <a:t>For an insurance company, renewals play a big role in its revenue as acquiring new customers is an expensive affair, a lot goes into marketing, sales and commissions. The best possible way to improve customer retention is :</a:t>
            </a:r>
            <a:endParaRPr lang="en-US" sz="2400" kern="1200">
              <a:latin typeface="+mn-lt"/>
              <a:cs typeface="Calibri"/>
            </a:endParaRPr>
          </a:p>
          <a:p>
            <a:pPr defTabSz="795528">
              <a:lnSpc>
                <a:spcPct val="90000"/>
              </a:lnSpc>
              <a:spcAft>
                <a:spcPts val="600"/>
              </a:spcAft>
            </a:pPr>
            <a:endParaRPr lang="en-US" sz="2400" kern="1200">
              <a:latin typeface="+mn-lt"/>
              <a:cs typeface="Calibri"/>
            </a:endParaRPr>
          </a:p>
          <a:p>
            <a:pPr marL="397510" indent="-397510" defTabSz="795528">
              <a:lnSpc>
                <a:spcPct val="90000"/>
              </a:lnSpc>
              <a:spcAft>
                <a:spcPts val="600"/>
              </a:spcAft>
              <a:buAutoNum type="arabicPeriod"/>
            </a:pPr>
            <a:r>
              <a:rPr lang="en-US" sz="2400" kern="1200">
                <a:latin typeface="+mn-lt"/>
                <a:ea typeface="+mn-ea"/>
                <a:cs typeface="+mn-cs"/>
              </a:rPr>
              <a:t>Keep the customer engaged (Via emails or SMS)</a:t>
            </a:r>
            <a:endParaRPr lang="en-US" sz="2400" kern="1200">
              <a:latin typeface="+mn-lt"/>
              <a:cs typeface="Calibri"/>
            </a:endParaRPr>
          </a:p>
          <a:p>
            <a:pPr marL="397510" indent="-397510" defTabSz="795528">
              <a:lnSpc>
                <a:spcPct val="90000"/>
              </a:lnSpc>
              <a:spcAft>
                <a:spcPts val="600"/>
              </a:spcAft>
              <a:buAutoNum type="arabicPeriod"/>
            </a:pPr>
            <a:r>
              <a:rPr lang="en-US" sz="2400" kern="1200">
                <a:latin typeface="+mn-lt"/>
                <a:ea typeface="+mn-ea"/>
                <a:cs typeface="+mn-cs"/>
              </a:rPr>
              <a:t>Regular follow-ups</a:t>
            </a:r>
            <a:endParaRPr lang="en-US" sz="2400" kern="1200">
              <a:latin typeface="+mn-lt"/>
              <a:cs typeface="Calibri"/>
            </a:endParaRPr>
          </a:p>
          <a:p>
            <a:pPr marL="397510" indent="-397510" defTabSz="795528">
              <a:lnSpc>
                <a:spcPct val="90000"/>
              </a:lnSpc>
              <a:spcAft>
                <a:spcPts val="600"/>
              </a:spcAft>
              <a:buAutoNum type="arabicPeriod"/>
            </a:pPr>
            <a:r>
              <a:rPr lang="en-US" sz="2400" kern="1200">
                <a:latin typeface="+mn-lt"/>
                <a:ea typeface="+mn-ea"/>
                <a:cs typeface="+mn-cs"/>
              </a:rPr>
              <a:t>Timely updates about renewals</a:t>
            </a:r>
            <a:endParaRPr lang="en-US" sz="2400" kern="1200">
              <a:latin typeface="+mn-lt"/>
              <a:cs typeface="Calibri"/>
            </a:endParaRPr>
          </a:p>
          <a:p>
            <a:pPr marL="397510" indent="-397510" defTabSz="795528">
              <a:lnSpc>
                <a:spcPct val="90000"/>
              </a:lnSpc>
              <a:spcAft>
                <a:spcPts val="600"/>
              </a:spcAft>
              <a:buAutoNum type="arabicPeriod"/>
            </a:pPr>
            <a:r>
              <a:rPr lang="en-US" sz="2400" kern="1200">
                <a:latin typeface="+mn-lt"/>
                <a:ea typeface="+mn-ea"/>
                <a:cs typeface="+mn-cs"/>
              </a:rPr>
              <a:t>Quick and prompt response when the customer needs it</a:t>
            </a:r>
            <a:r>
              <a:rPr lang="en-US" sz="2400"/>
              <a:t> </a:t>
            </a:r>
            <a:endParaRPr lang="en-US" sz="2400" kern="1200">
              <a:latin typeface="+mn-lt"/>
              <a:cs typeface="Calibri"/>
            </a:endParaRPr>
          </a:p>
          <a:p>
            <a:pPr marL="457200" indent="-457200">
              <a:lnSpc>
                <a:spcPct val="90000"/>
              </a:lnSpc>
              <a:spcAft>
                <a:spcPts val="600"/>
              </a:spcAft>
              <a:buAutoNum type="arabicPeriod"/>
            </a:pPr>
            <a:endParaRPr lang="en-US" sz="2400">
              <a:effectLst/>
            </a:endParaRP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E7CC4890-8E01-6C42-0816-B738D073750A}"/>
                  </a:ext>
                </a:extLst>
              </p14:cNvPr>
              <p14:cNvContentPartPr/>
              <p14:nvPr/>
            </p14:nvContentPartPr>
            <p14:xfrm>
              <a:off x="1278241" y="2598710"/>
              <a:ext cx="314" cy="314"/>
            </p14:xfrm>
          </p:contentPart>
        </mc:Choice>
        <mc:Fallback>
          <p:pic>
            <p:nvPicPr>
              <p:cNvPr id="3" name="Ink 2">
                <a:extLst>
                  <a:ext uri="{FF2B5EF4-FFF2-40B4-BE49-F238E27FC236}">
                    <a16:creationId xmlns:a16="http://schemas.microsoft.com/office/drawing/2014/main" id="{E7CC4890-8E01-6C42-0816-B738D073750A}"/>
                  </a:ext>
                </a:extLst>
              </p:cNvPr>
              <p:cNvPicPr/>
              <p:nvPr/>
            </p:nvPicPr>
            <p:blipFill>
              <a:blip r:embed="rId3"/>
              <a:stretch>
                <a:fillRect/>
              </a:stretch>
            </p:blipFill>
            <p:spPr>
              <a:xfrm>
                <a:off x="1272903" y="2593372"/>
                <a:ext cx="10990" cy="10990"/>
              </a:xfrm>
              <a:prstGeom prst="rect">
                <a:avLst/>
              </a:prstGeom>
            </p:spPr>
          </p:pic>
        </mc:Fallback>
      </mc:AlternateContent>
    </p:spTree>
    <p:extLst>
      <p:ext uri="{BB962C8B-B14F-4D97-AF65-F5344CB8AC3E}">
        <p14:creationId xmlns:p14="http://schemas.microsoft.com/office/powerpoint/2010/main" val="1935889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1000"/>
                                        <p:tgtEl>
                                          <p:spTgt spid="6">
                                            <p:txEl>
                                              <p:pRg st="3" end="3"/>
                                            </p:txEl>
                                          </p:spTgt>
                                        </p:tgtEl>
                                      </p:cBhvr>
                                    </p:animEffect>
                                    <p:anim calcmode="lin" valueType="num">
                                      <p:cBhvr>
                                        <p:cTn id="22"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Effect transition="in" filter="fade">
                                      <p:cBhvr>
                                        <p:cTn id="28" dur="1000"/>
                                        <p:tgtEl>
                                          <p:spTgt spid="6">
                                            <p:txEl>
                                              <p:pRg st="4" end="4"/>
                                            </p:txEl>
                                          </p:spTgt>
                                        </p:tgtEl>
                                      </p:cBhvr>
                                    </p:animEffect>
                                    <p:anim calcmode="lin" valueType="num">
                                      <p:cBhvr>
                                        <p:cTn id="29"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animEffect transition="in" filter="fade">
                                      <p:cBhvr>
                                        <p:cTn id="35" dur="1000"/>
                                        <p:tgtEl>
                                          <p:spTgt spid="6">
                                            <p:txEl>
                                              <p:pRg st="5" end="5"/>
                                            </p:txEl>
                                          </p:spTgt>
                                        </p:tgtEl>
                                      </p:cBhvr>
                                    </p:animEffect>
                                    <p:anim calcmode="lin" valueType="num">
                                      <p:cBhvr>
                                        <p:cTn id="36"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0" name="Content Placeholder 2">
            <a:extLst>
              <a:ext uri="{FF2B5EF4-FFF2-40B4-BE49-F238E27FC236}">
                <a16:creationId xmlns:a16="http://schemas.microsoft.com/office/drawing/2014/main" id="{6941AA73-E51E-B55A-83F7-EDA1F93A26C2}"/>
              </a:ext>
            </a:extLst>
          </p:cNvPr>
          <p:cNvGraphicFramePr>
            <a:graphicFrameLocks noGrp="1"/>
          </p:cNvGraphicFramePr>
          <p:nvPr>
            <p:ph sz="half" idx="1"/>
            <p:extLst>
              <p:ext uri="{D42A27DB-BD31-4B8C-83A1-F6EECF244321}">
                <p14:modId xmlns:p14="http://schemas.microsoft.com/office/powerpoint/2010/main" val="3387547110"/>
              </p:ext>
            </p:extLst>
          </p:nvPr>
        </p:nvGraphicFramePr>
        <p:xfrm>
          <a:off x="3688838" y="904239"/>
          <a:ext cx="4653280" cy="53235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D37DAD27-2FC4-0454-D31A-9801A9A743A1}"/>
                  </a:ext>
                </a:extLst>
              </p14:cNvPr>
              <p14:cNvContentPartPr/>
              <p14:nvPr/>
            </p14:nvContentPartPr>
            <p14:xfrm>
              <a:off x="7557553" y="3358910"/>
              <a:ext cx="360" cy="360"/>
            </p14:xfrm>
          </p:contentPart>
        </mc:Choice>
        <mc:Fallback>
          <p:pic>
            <p:nvPicPr>
              <p:cNvPr id="4" name="Ink 3">
                <a:extLst>
                  <a:ext uri="{FF2B5EF4-FFF2-40B4-BE49-F238E27FC236}">
                    <a16:creationId xmlns:a16="http://schemas.microsoft.com/office/drawing/2014/main" id="{D37DAD27-2FC4-0454-D31A-9801A9A743A1}"/>
                  </a:ext>
                </a:extLst>
              </p:cNvPr>
              <p:cNvPicPr/>
              <p:nvPr/>
            </p:nvPicPr>
            <p:blipFill>
              <a:blip r:embed="rId9"/>
              <a:stretch>
                <a:fillRect/>
              </a:stretch>
            </p:blipFill>
            <p:spPr>
              <a:xfrm>
                <a:off x="7551433" y="3352790"/>
                <a:ext cx="12600" cy="12600"/>
              </a:xfrm>
              <a:prstGeom prst="rect">
                <a:avLst/>
              </a:prstGeom>
            </p:spPr>
          </p:pic>
        </mc:Fallback>
      </mc:AlternateContent>
    </p:spTree>
    <p:extLst>
      <p:ext uri="{BB962C8B-B14F-4D97-AF65-F5344CB8AC3E}">
        <p14:creationId xmlns:p14="http://schemas.microsoft.com/office/powerpoint/2010/main" val="4064061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050"/>
                                        </p:tgtEl>
                                        <p:attrNameLst>
                                          <p:attrName>style.visibility</p:attrName>
                                        </p:attrNameLst>
                                      </p:cBhvr>
                                      <p:to>
                                        <p:strVal val="visible"/>
                                      </p:to>
                                    </p:set>
                                    <p:animEffect transition="in" filter="randombar(horizontal)">
                                      <p:cBhvr>
                                        <p:cTn id="7" dur="1000"/>
                                        <p:tgtEl>
                                          <p:spTgt spid="1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50" grpId="0">
        <p:bldAsOne/>
      </p:bldGraphic>
    </p:bldLst>
  </p:timing>
  <p:extLst>
    <p:ext uri="{6950BFC3-D8DA-4A85-94F7-54DA5524770B}">
      <p188:commentRel xmlns:p188="http://schemas.microsoft.com/office/powerpoint/2018/8/main" r:id="rId2"/>
    </p:ext>
  </p:extLs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90C776-66E6-E961-F86C-0727C97863F0}"/>
              </a:ext>
            </a:extLst>
          </p:cNvPr>
          <p:cNvSpPr>
            <a:spLocks noGrp="1"/>
          </p:cNvSpPr>
          <p:nvPr>
            <p:ph type="title"/>
          </p:nvPr>
        </p:nvSpPr>
        <p:spPr>
          <a:xfrm>
            <a:off x="1043631" y="809898"/>
            <a:ext cx="10173010" cy="1554480"/>
          </a:xfrm>
        </p:spPr>
        <p:txBody>
          <a:bodyPr vert="horz" lIns="91440" tIns="45720" rIns="91440" bIns="45720" rtlCol="0" anchor="ctr">
            <a:normAutofit/>
          </a:bodyPr>
          <a:lstStyle/>
          <a:p>
            <a:r>
              <a:rPr lang="en-US" sz="4800" kern="1200">
                <a:solidFill>
                  <a:schemeClr val="tx1"/>
                </a:solidFill>
                <a:latin typeface="+mj-lt"/>
                <a:ea typeface="+mj-ea"/>
                <a:cs typeface="+mj-cs"/>
              </a:rPr>
              <a:t>Solution of Problem</a:t>
            </a:r>
          </a:p>
        </p:txBody>
      </p:sp>
      <p:cxnSp>
        <p:nvCxnSpPr>
          <p:cNvPr id="20" name="Straight Connector 1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Content Placeholder 3">
            <a:extLst>
              <a:ext uri="{FF2B5EF4-FFF2-40B4-BE49-F238E27FC236}">
                <a16:creationId xmlns:a16="http://schemas.microsoft.com/office/drawing/2014/main" id="{217711F3-A974-89CB-A5AA-2A3CD6F54D15}"/>
              </a:ext>
            </a:extLst>
          </p:cNvPr>
          <p:cNvSpPr>
            <a:spLocks/>
          </p:cNvSpPr>
          <p:nvPr/>
        </p:nvSpPr>
        <p:spPr>
          <a:xfrm>
            <a:off x="2104217" y="3178169"/>
            <a:ext cx="8461015" cy="3049252"/>
          </a:xfrm>
          <a:prstGeom prst="rect">
            <a:avLst/>
          </a:prstGeom>
        </p:spPr>
        <p:txBody>
          <a:bodyPr vert="horz" lIns="91440" tIns="45720" rIns="91440" bIns="45720" rtlCol="0" anchor="ctr">
            <a:normAutofit lnSpcReduction="10000"/>
          </a:bodyPr>
          <a:lstStyle/>
          <a:p>
            <a:pPr defTabSz="740664">
              <a:lnSpc>
                <a:spcPct val="90000"/>
              </a:lnSpc>
              <a:spcAft>
                <a:spcPts val="600"/>
              </a:spcAft>
            </a:pPr>
            <a:r>
              <a:rPr lang="en-US" sz="2400" kern="1200">
                <a:latin typeface="+mn-lt"/>
                <a:ea typeface="+mn-ea"/>
                <a:cs typeface="+mn-cs"/>
              </a:rPr>
              <a:t>A very simple solution to improve the profitability, customer experience and most importantly retention is to have a robust customer relationship management system which has the following new features to make it an omni-channel solution :</a:t>
            </a:r>
            <a:endParaRPr lang="en-US" sz="2400" kern="1200">
              <a:latin typeface="+mn-lt"/>
              <a:cs typeface="Calibri"/>
            </a:endParaRPr>
          </a:p>
          <a:p>
            <a:pPr defTabSz="740664">
              <a:lnSpc>
                <a:spcPct val="90000"/>
              </a:lnSpc>
              <a:spcAft>
                <a:spcPts val="600"/>
              </a:spcAft>
            </a:pPr>
            <a:endParaRPr lang="en-US" sz="2400" kern="1200">
              <a:latin typeface="+mn-lt"/>
              <a:cs typeface="Calibri"/>
            </a:endParaRPr>
          </a:p>
          <a:p>
            <a:pPr marL="370205" indent="-370205" defTabSz="740664">
              <a:lnSpc>
                <a:spcPct val="90000"/>
              </a:lnSpc>
              <a:spcAft>
                <a:spcPts val="600"/>
              </a:spcAft>
              <a:buAutoNum type="arabicPeriod"/>
            </a:pPr>
            <a:r>
              <a:rPr lang="en-US" sz="2400" kern="1200">
                <a:latin typeface="+mn-lt"/>
                <a:ea typeface="+mn-ea"/>
                <a:cs typeface="+mn-cs"/>
              </a:rPr>
              <a:t>Build accountability for the service requests</a:t>
            </a:r>
            <a:r>
              <a:rPr lang="en-US" sz="2400"/>
              <a:t> </a:t>
            </a:r>
          </a:p>
          <a:p>
            <a:pPr marL="370205" indent="-370205" defTabSz="740664">
              <a:lnSpc>
                <a:spcPct val="90000"/>
              </a:lnSpc>
              <a:spcAft>
                <a:spcPts val="600"/>
              </a:spcAft>
              <a:buAutoNum type="arabicPeriod"/>
            </a:pPr>
            <a:r>
              <a:rPr lang="en-US" sz="2400" kern="1200">
                <a:latin typeface="+mn-lt"/>
                <a:ea typeface="+mn-ea"/>
                <a:cs typeface="+mn-cs"/>
              </a:rPr>
              <a:t>Marketing modules to timely shoot updates</a:t>
            </a:r>
            <a:r>
              <a:rPr lang="en-US" sz="2400"/>
              <a:t> </a:t>
            </a:r>
            <a:endParaRPr lang="en-US" sz="2400" kern="1200">
              <a:latin typeface="+mn-lt"/>
              <a:cs typeface="Calibri"/>
            </a:endParaRPr>
          </a:p>
          <a:p>
            <a:pPr marL="370205" indent="-370205" defTabSz="740664">
              <a:lnSpc>
                <a:spcPct val="90000"/>
              </a:lnSpc>
              <a:spcAft>
                <a:spcPts val="600"/>
              </a:spcAft>
              <a:buAutoNum type="arabicPeriod"/>
            </a:pPr>
            <a:r>
              <a:rPr lang="en-US" sz="2400" kern="1200">
                <a:latin typeface="+mn-lt"/>
                <a:ea typeface="+mn-ea"/>
                <a:cs typeface="+mn-cs"/>
              </a:rPr>
              <a:t>Maintain centralized customer database</a:t>
            </a:r>
            <a:endParaRPr lang="en-US" sz="2400" kern="1200">
              <a:latin typeface="+mn-lt"/>
              <a:cs typeface="Calibri"/>
            </a:endParaRPr>
          </a:p>
          <a:p>
            <a:pPr defTabSz="740664">
              <a:lnSpc>
                <a:spcPct val="90000"/>
              </a:lnSpc>
              <a:spcAft>
                <a:spcPts val="600"/>
              </a:spcAft>
            </a:pPr>
            <a:endParaRPr lang="en-US" sz="1944" kern="1200">
              <a:solidFill>
                <a:schemeClr val="tx1"/>
              </a:solidFill>
              <a:latin typeface="+mn-lt"/>
              <a:ea typeface="+mn-ea"/>
              <a:cs typeface="+mn-cs"/>
            </a:endParaRPr>
          </a:p>
          <a:p>
            <a:pPr marL="457200" indent="-457200">
              <a:lnSpc>
                <a:spcPct val="90000"/>
              </a:lnSpc>
              <a:spcAft>
                <a:spcPts val="600"/>
              </a:spcAft>
              <a:buAutoNum type="arabicPeriod"/>
            </a:pPr>
            <a:endParaRPr lang="en-US" sz="2400"/>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E7CC4890-8E01-6C42-0816-B738D073750A}"/>
                  </a:ext>
                </a:extLst>
              </p14:cNvPr>
              <p14:cNvContentPartPr/>
              <p14:nvPr/>
            </p14:nvContentPartPr>
            <p14:xfrm>
              <a:off x="1830229" y="3017519"/>
              <a:ext cx="293" cy="293"/>
            </p14:xfrm>
          </p:contentPart>
        </mc:Choice>
        <mc:Fallback>
          <p:pic>
            <p:nvPicPr>
              <p:cNvPr id="3" name="Ink 2">
                <a:extLst>
                  <a:ext uri="{FF2B5EF4-FFF2-40B4-BE49-F238E27FC236}">
                    <a16:creationId xmlns:a16="http://schemas.microsoft.com/office/drawing/2014/main" id="{E7CC4890-8E01-6C42-0816-B738D073750A}"/>
                  </a:ext>
                </a:extLst>
              </p:cNvPr>
              <p:cNvPicPr/>
              <p:nvPr/>
            </p:nvPicPr>
            <p:blipFill>
              <a:blip r:embed="rId3"/>
              <a:stretch>
                <a:fillRect/>
              </a:stretch>
            </p:blipFill>
            <p:spPr>
              <a:xfrm>
                <a:off x="1825248" y="3012538"/>
                <a:ext cx="10255" cy="10255"/>
              </a:xfrm>
              <a:prstGeom prst="rect">
                <a:avLst/>
              </a:prstGeom>
            </p:spPr>
          </p:pic>
        </mc:Fallback>
      </mc:AlternateContent>
    </p:spTree>
    <p:extLst>
      <p:ext uri="{BB962C8B-B14F-4D97-AF65-F5344CB8AC3E}">
        <p14:creationId xmlns:p14="http://schemas.microsoft.com/office/powerpoint/2010/main" val="325865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1000"/>
                                        <p:tgtEl>
                                          <p:spTgt spid="6">
                                            <p:txEl>
                                              <p:pRg st="3" end="3"/>
                                            </p:txEl>
                                          </p:spTgt>
                                        </p:tgtEl>
                                      </p:cBhvr>
                                    </p:animEffect>
                                    <p:anim calcmode="lin" valueType="num">
                                      <p:cBhvr>
                                        <p:cTn id="22"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Effect transition="in" filter="fade">
                                      <p:cBhvr>
                                        <p:cTn id="28" dur="1000"/>
                                        <p:tgtEl>
                                          <p:spTgt spid="6">
                                            <p:txEl>
                                              <p:pRg st="4" end="4"/>
                                            </p:txEl>
                                          </p:spTgt>
                                        </p:tgtEl>
                                      </p:cBhvr>
                                    </p:animEffect>
                                    <p:anim calcmode="lin" valueType="num">
                                      <p:cBhvr>
                                        <p:cTn id="29"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CRM for Insurance Companies can Enhance Customer Loyalty">
            <a:extLst>
              <a:ext uri="{FF2B5EF4-FFF2-40B4-BE49-F238E27FC236}">
                <a16:creationId xmlns:a16="http://schemas.microsoft.com/office/drawing/2014/main" id="{4267C679-DFB6-E513-4160-BD93715504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26708"/>
            <a:ext cx="7315200" cy="583882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246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A460A-9257-4DB4-A2CA-D87B09286C9F}"/>
              </a:ext>
            </a:extLst>
          </p:cNvPr>
          <p:cNvSpPr>
            <a:spLocks noGrp="1"/>
          </p:cNvSpPr>
          <p:nvPr>
            <p:ph type="ctrTitle"/>
          </p:nvPr>
        </p:nvSpPr>
        <p:spPr>
          <a:xfrm>
            <a:off x="336884" y="1862890"/>
            <a:ext cx="3126802" cy="1441784"/>
          </a:xfrm>
        </p:spPr>
        <p:txBody>
          <a:bodyPr>
            <a:normAutofit/>
          </a:bodyPr>
          <a:lstStyle/>
          <a:p>
            <a:r>
              <a:rPr lang="en-IN" sz="2800" b="1">
                <a:latin typeface="Raleway bold"/>
              </a:rPr>
              <a:t>Benefits of our Proposed Solution</a:t>
            </a:r>
          </a:p>
        </p:txBody>
      </p:sp>
      <p:sp>
        <p:nvSpPr>
          <p:cNvPr id="8" name="Freeform: Shape 7">
            <a:extLst>
              <a:ext uri="{FF2B5EF4-FFF2-40B4-BE49-F238E27FC236}">
                <a16:creationId xmlns:a16="http://schemas.microsoft.com/office/drawing/2014/main" id="{0AF914A6-C9AD-4650-9626-862998EA7B4F}"/>
              </a:ext>
            </a:extLst>
          </p:cNvPr>
          <p:cNvSpPr/>
          <p:nvPr/>
        </p:nvSpPr>
        <p:spPr>
          <a:xfrm>
            <a:off x="4698927" y="0"/>
            <a:ext cx="7493073" cy="6858000"/>
          </a:xfrm>
          <a:custGeom>
            <a:avLst/>
            <a:gdLst>
              <a:gd name="connsiteX0" fmla="*/ 4571154 w 7493073"/>
              <a:gd name="connsiteY0" fmla="*/ 0 h 6858000"/>
              <a:gd name="connsiteX1" fmla="*/ 7493073 w 7493073"/>
              <a:gd name="connsiteY1" fmla="*/ 0 h 6858000"/>
              <a:gd name="connsiteX2" fmla="*/ 7493073 w 7493073"/>
              <a:gd name="connsiteY2" fmla="*/ 6858000 h 6858000"/>
              <a:gd name="connsiteX3" fmla="*/ 1329834 w 7493073"/>
              <a:gd name="connsiteY3" fmla="*/ 6858000 h 6858000"/>
              <a:gd name="connsiteX4" fmla="*/ 338355 w 7493073"/>
              <a:gd name="connsiteY4" fmla="*/ 5866521 h 6858000"/>
              <a:gd name="connsiteX5" fmla="*/ 338355 w 7493073"/>
              <a:gd name="connsiteY5" fmla="*/ 423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93073" h="6858000">
                <a:moveTo>
                  <a:pt x="4571154" y="0"/>
                </a:moveTo>
                <a:lnTo>
                  <a:pt x="7493073" y="0"/>
                </a:lnTo>
                <a:lnTo>
                  <a:pt x="7493073" y="6858000"/>
                </a:lnTo>
                <a:lnTo>
                  <a:pt x="1329834" y="6858000"/>
                </a:lnTo>
                <a:lnTo>
                  <a:pt x="338355" y="5866521"/>
                </a:lnTo>
                <a:cubicBezTo>
                  <a:pt x="-112785" y="5415381"/>
                  <a:pt x="-112785" y="4683940"/>
                  <a:pt x="338355" y="4232800"/>
                </a:cubicBezTo>
                <a:close/>
              </a:path>
            </a:pathLst>
          </a:custGeom>
          <a:solidFill>
            <a:srgbClr val="00D3D3"/>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9" name="Oval 8">
            <a:extLst>
              <a:ext uri="{FF2B5EF4-FFF2-40B4-BE49-F238E27FC236}">
                <a16:creationId xmlns:a16="http://schemas.microsoft.com/office/drawing/2014/main" id="{63F3FA1A-5464-4F3D-9292-4FF8E09A02F2}"/>
              </a:ext>
            </a:extLst>
          </p:cNvPr>
          <p:cNvSpPr/>
          <p:nvPr/>
        </p:nvSpPr>
        <p:spPr>
          <a:xfrm>
            <a:off x="5727032" y="1600200"/>
            <a:ext cx="1925053" cy="18288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4ADE81C9-4EE0-428A-BA34-EAE12C334200}"/>
              </a:ext>
            </a:extLst>
          </p:cNvPr>
          <p:cNvSpPr/>
          <p:nvPr/>
        </p:nvSpPr>
        <p:spPr>
          <a:xfrm>
            <a:off x="5394158" y="1289384"/>
            <a:ext cx="2590800" cy="24504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A52CC69C-8101-4580-97CE-EFF85D74D07A}"/>
              </a:ext>
            </a:extLst>
          </p:cNvPr>
          <p:cNvSpPr/>
          <p:nvPr/>
        </p:nvSpPr>
        <p:spPr>
          <a:xfrm>
            <a:off x="5043237" y="941471"/>
            <a:ext cx="3292642" cy="3146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D1744A54-A9B6-41C6-98FD-8B9055DA2C8F}"/>
              </a:ext>
            </a:extLst>
          </p:cNvPr>
          <p:cNvSpPr txBox="1"/>
          <p:nvPr/>
        </p:nvSpPr>
        <p:spPr>
          <a:xfrm>
            <a:off x="8445463" y="1087213"/>
            <a:ext cx="640274" cy="523220"/>
          </a:xfrm>
          <a:prstGeom prst="rect">
            <a:avLst/>
          </a:prstGeom>
          <a:noFill/>
        </p:spPr>
        <p:txBody>
          <a:bodyPr wrap="square" rtlCol="0">
            <a:spAutoFit/>
          </a:bodyPr>
          <a:lstStyle/>
          <a:p>
            <a:r>
              <a:rPr lang="en-IN" sz="2800" b="1">
                <a:solidFill>
                  <a:srgbClr val="002060"/>
                </a:solidFill>
                <a:latin typeface="Raleway bold"/>
              </a:rPr>
              <a:t>01</a:t>
            </a:r>
          </a:p>
        </p:txBody>
      </p:sp>
      <p:sp>
        <p:nvSpPr>
          <p:cNvPr id="13" name="TextBox 12">
            <a:extLst>
              <a:ext uri="{FF2B5EF4-FFF2-40B4-BE49-F238E27FC236}">
                <a16:creationId xmlns:a16="http://schemas.microsoft.com/office/drawing/2014/main" id="{51D6E37C-5FE2-4316-8F80-B5537E4ED6C2}"/>
              </a:ext>
            </a:extLst>
          </p:cNvPr>
          <p:cNvSpPr txBox="1"/>
          <p:nvPr/>
        </p:nvSpPr>
        <p:spPr>
          <a:xfrm>
            <a:off x="8942470" y="1092415"/>
            <a:ext cx="2534653" cy="369332"/>
          </a:xfrm>
          <a:prstGeom prst="rect">
            <a:avLst/>
          </a:prstGeom>
          <a:noFill/>
        </p:spPr>
        <p:txBody>
          <a:bodyPr wrap="square" rtlCol="0">
            <a:spAutoFit/>
          </a:bodyPr>
          <a:lstStyle/>
          <a:p>
            <a:r>
              <a:rPr lang="en-US" b="1">
                <a:latin typeface="Roboto" panose="02000000000000000000" pitchFamily="2" charset="0"/>
                <a:ea typeface="Roboto" panose="02000000000000000000" pitchFamily="2" charset="0"/>
              </a:rPr>
              <a:t>Save Time and Efforts</a:t>
            </a:r>
            <a:endParaRPr lang="en-IN" b="1">
              <a:latin typeface="Roboto" panose="02000000000000000000" pitchFamily="2" charset="0"/>
              <a:ea typeface="Roboto" panose="02000000000000000000" pitchFamily="2" charset="0"/>
            </a:endParaRPr>
          </a:p>
        </p:txBody>
      </p:sp>
      <p:sp>
        <p:nvSpPr>
          <p:cNvPr id="14" name="TextBox 13">
            <a:extLst>
              <a:ext uri="{FF2B5EF4-FFF2-40B4-BE49-F238E27FC236}">
                <a16:creationId xmlns:a16="http://schemas.microsoft.com/office/drawing/2014/main" id="{0961D3AA-DF04-4B1D-A7F5-A0DE6E5E797E}"/>
              </a:ext>
            </a:extLst>
          </p:cNvPr>
          <p:cNvSpPr txBox="1"/>
          <p:nvPr/>
        </p:nvSpPr>
        <p:spPr>
          <a:xfrm>
            <a:off x="8765600" y="2717287"/>
            <a:ext cx="640274" cy="523220"/>
          </a:xfrm>
          <a:prstGeom prst="rect">
            <a:avLst/>
          </a:prstGeom>
          <a:noFill/>
        </p:spPr>
        <p:txBody>
          <a:bodyPr wrap="square" rtlCol="0">
            <a:spAutoFit/>
          </a:bodyPr>
          <a:lstStyle/>
          <a:p>
            <a:r>
              <a:rPr lang="en-IN" sz="2800" b="1">
                <a:solidFill>
                  <a:srgbClr val="002060"/>
                </a:solidFill>
                <a:latin typeface="Raleway bold"/>
              </a:rPr>
              <a:t>02</a:t>
            </a:r>
          </a:p>
        </p:txBody>
      </p:sp>
      <p:sp>
        <p:nvSpPr>
          <p:cNvPr id="15" name="TextBox 14">
            <a:extLst>
              <a:ext uri="{FF2B5EF4-FFF2-40B4-BE49-F238E27FC236}">
                <a16:creationId xmlns:a16="http://schemas.microsoft.com/office/drawing/2014/main" id="{BC7926A1-4135-4765-845A-AC3C23CF51EE}"/>
              </a:ext>
            </a:extLst>
          </p:cNvPr>
          <p:cNvSpPr txBox="1"/>
          <p:nvPr/>
        </p:nvSpPr>
        <p:spPr>
          <a:xfrm>
            <a:off x="9314663" y="2710068"/>
            <a:ext cx="2695827" cy="646331"/>
          </a:xfrm>
          <a:prstGeom prst="rect">
            <a:avLst/>
          </a:prstGeom>
          <a:noFill/>
        </p:spPr>
        <p:txBody>
          <a:bodyPr wrap="square" rtlCol="0">
            <a:spAutoFit/>
          </a:bodyPr>
          <a:lstStyle/>
          <a:p>
            <a:r>
              <a:rPr lang="en-US" b="1">
                <a:latin typeface="Roboto" panose="02000000000000000000" pitchFamily="2" charset="0"/>
                <a:ea typeface="Roboto" panose="02000000000000000000" pitchFamily="2" charset="0"/>
              </a:rPr>
              <a:t>Improves  customer retention</a:t>
            </a:r>
            <a:endParaRPr lang="en-IN" b="1">
              <a:latin typeface="Roboto" panose="02000000000000000000" pitchFamily="2" charset="0"/>
              <a:ea typeface="Roboto" panose="02000000000000000000" pitchFamily="2" charset="0"/>
            </a:endParaRPr>
          </a:p>
        </p:txBody>
      </p:sp>
      <p:sp>
        <p:nvSpPr>
          <p:cNvPr id="16" name="TextBox 15">
            <a:extLst>
              <a:ext uri="{FF2B5EF4-FFF2-40B4-BE49-F238E27FC236}">
                <a16:creationId xmlns:a16="http://schemas.microsoft.com/office/drawing/2014/main" id="{F3DCEEB9-175A-4877-8EC7-C190DFFBD140}"/>
              </a:ext>
            </a:extLst>
          </p:cNvPr>
          <p:cNvSpPr txBox="1"/>
          <p:nvPr/>
        </p:nvSpPr>
        <p:spPr>
          <a:xfrm>
            <a:off x="7344684" y="4292526"/>
            <a:ext cx="640274" cy="523220"/>
          </a:xfrm>
          <a:prstGeom prst="rect">
            <a:avLst/>
          </a:prstGeom>
          <a:noFill/>
        </p:spPr>
        <p:txBody>
          <a:bodyPr wrap="square" rtlCol="0">
            <a:spAutoFit/>
          </a:bodyPr>
          <a:lstStyle/>
          <a:p>
            <a:r>
              <a:rPr lang="en-IN" sz="2800" b="1">
                <a:solidFill>
                  <a:srgbClr val="002060"/>
                </a:solidFill>
                <a:latin typeface="Raleway bold"/>
              </a:rPr>
              <a:t>03</a:t>
            </a:r>
          </a:p>
        </p:txBody>
      </p:sp>
      <p:sp>
        <p:nvSpPr>
          <p:cNvPr id="17" name="TextBox 16">
            <a:extLst>
              <a:ext uri="{FF2B5EF4-FFF2-40B4-BE49-F238E27FC236}">
                <a16:creationId xmlns:a16="http://schemas.microsoft.com/office/drawing/2014/main" id="{558CA9BD-4EA2-4391-8DF3-9F45B49772EA}"/>
              </a:ext>
            </a:extLst>
          </p:cNvPr>
          <p:cNvSpPr txBox="1"/>
          <p:nvPr/>
        </p:nvSpPr>
        <p:spPr>
          <a:xfrm>
            <a:off x="7878082" y="4290573"/>
            <a:ext cx="2534653" cy="923330"/>
          </a:xfrm>
          <a:prstGeom prst="rect">
            <a:avLst/>
          </a:prstGeom>
          <a:noFill/>
        </p:spPr>
        <p:txBody>
          <a:bodyPr wrap="square" rtlCol="0">
            <a:spAutoFit/>
          </a:bodyPr>
          <a:lstStyle/>
          <a:p>
            <a:r>
              <a:rPr lang="en-US" b="1">
                <a:latin typeface="Roboto" panose="02000000000000000000" pitchFamily="2" charset="0"/>
                <a:ea typeface="Roboto" panose="02000000000000000000" pitchFamily="2" charset="0"/>
              </a:rPr>
              <a:t>Potentially lower customer acquisition costs</a:t>
            </a:r>
            <a:endParaRPr lang="en-IN" b="1">
              <a:latin typeface="Roboto" panose="02000000000000000000" pitchFamily="2" charset="0"/>
              <a:ea typeface="Roboto" panose="02000000000000000000" pitchFamily="2" charset="0"/>
            </a:endParaRPr>
          </a:p>
        </p:txBody>
      </p:sp>
      <p:sp>
        <p:nvSpPr>
          <p:cNvPr id="18" name="Oval 17">
            <a:extLst>
              <a:ext uri="{FF2B5EF4-FFF2-40B4-BE49-F238E27FC236}">
                <a16:creationId xmlns:a16="http://schemas.microsoft.com/office/drawing/2014/main" id="{3B70566A-E737-4DCA-93EF-0942901CBC85}"/>
              </a:ext>
            </a:extLst>
          </p:cNvPr>
          <p:cNvSpPr/>
          <p:nvPr/>
        </p:nvSpPr>
        <p:spPr>
          <a:xfrm>
            <a:off x="7870658" y="1461700"/>
            <a:ext cx="458610" cy="4011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374A3D60-FFC4-4E9E-AE9F-3E9C6743E7B3}"/>
              </a:ext>
            </a:extLst>
          </p:cNvPr>
          <p:cNvSpPr/>
          <p:nvPr/>
        </p:nvSpPr>
        <p:spPr>
          <a:xfrm>
            <a:off x="8032459" y="2697646"/>
            <a:ext cx="458610" cy="4011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C6E0F70B-E6B8-4F52-88DE-332E27E5FF33}"/>
              </a:ext>
            </a:extLst>
          </p:cNvPr>
          <p:cNvSpPr/>
          <p:nvPr/>
        </p:nvSpPr>
        <p:spPr>
          <a:xfrm>
            <a:off x="7115379" y="3768226"/>
            <a:ext cx="458610" cy="4011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73476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childTnLst>
                                </p:cTn>
                              </p:par>
                            </p:childTnLst>
                          </p:cTn>
                        </p:par>
                        <p:par>
                          <p:cTn id="18" fill="hold">
                            <p:stCondLst>
                              <p:cond delay="3000"/>
                            </p:stCondLst>
                            <p:childTnLst>
                              <p:par>
                                <p:cTn id="19" presetID="10" presetClass="entr" presetSubtype="0"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childTnLst>
                                </p:cTn>
                              </p:par>
                            </p:childTnLst>
                          </p:cTn>
                        </p:par>
                        <p:par>
                          <p:cTn id="28" fill="hold">
                            <p:stCondLst>
                              <p:cond delay="4000"/>
                            </p:stCondLst>
                            <p:childTnLst>
                              <p:par>
                                <p:cTn id="29" presetID="10" presetClass="entr" presetSubtype="0"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3" grpId="0"/>
      <p:bldP spid="14" grpId="0"/>
      <p:bldP spid="15" grpId="0"/>
      <p:bldP spid="16" grpId="0"/>
      <p:bldP spid="17" grpId="0"/>
      <p:bldP spid="18" grpId="0" animBg="1"/>
      <p:bldP spid="19" grpId="0" animBg="1"/>
      <p:bldP spid="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descr="image">
            <a:extLst>
              <a:ext uri="{FF2B5EF4-FFF2-40B4-BE49-F238E27FC236}">
                <a16:creationId xmlns:a16="http://schemas.microsoft.com/office/drawing/2014/main" id="{602A061D-70A1-47A0-9415-1D8EBA9535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23" r="8821" b="-1"/>
          <a:stretch/>
        </p:blipFill>
        <p:spPr bwMode="auto">
          <a:xfrm>
            <a:off x="20" y="10"/>
            <a:ext cx="9272902" cy="6857990"/>
          </a:xfrm>
          <a:custGeom>
            <a:avLst/>
            <a:gdLst/>
            <a:ahLst/>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0641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e the source image">
            <a:extLst>
              <a:ext uri="{FF2B5EF4-FFF2-40B4-BE49-F238E27FC236}">
                <a16:creationId xmlns:a16="http://schemas.microsoft.com/office/drawing/2014/main" id="{6CA48716-996C-4F87-A11B-DD891A2E6C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077" r="1" b="6509"/>
          <a:stretch/>
        </p:blipFill>
        <p:spPr bwMode="auto">
          <a:xfrm rot="21480000">
            <a:off x="1137837" y="1003258"/>
            <a:ext cx="9916327" cy="4764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594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AE1FAC-4964-638E-A089-32FE81C529E3}"/>
              </a:ext>
            </a:extLst>
          </p:cNvPr>
          <p:cNvSpPr>
            <a:spLocks noGrp="1"/>
          </p:cNvSpPr>
          <p:nvPr>
            <p:ph type="title"/>
          </p:nvPr>
        </p:nvSpPr>
        <p:spPr>
          <a:xfrm>
            <a:off x="808638" y="386930"/>
            <a:ext cx="9236700" cy="1188950"/>
          </a:xfrm>
        </p:spPr>
        <p:txBody>
          <a:bodyPr anchor="b">
            <a:normAutofit/>
          </a:bodyPr>
          <a:lstStyle/>
          <a:p>
            <a:r>
              <a:rPr lang="en-US" sz="5400"/>
              <a:t>Ideas Proposed	</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ED0699A-2AA3-3819-8705-C80EC8871F6D}"/>
              </a:ext>
            </a:extLst>
          </p:cNvPr>
          <p:cNvSpPr>
            <a:spLocks noGrp="1"/>
          </p:cNvSpPr>
          <p:nvPr>
            <p:ph idx="1"/>
          </p:nvPr>
        </p:nvSpPr>
        <p:spPr>
          <a:xfrm>
            <a:off x="793660" y="2599509"/>
            <a:ext cx="10143668" cy="3435531"/>
          </a:xfrm>
        </p:spPr>
        <p:txBody>
          <a:bodyPr anchor="ctr">
            <a:normAutofit/>
          </a:bodyPr>
          <a:lstStyle/>
          <a:p>
            <a:r>
              <a:rPr lang="en-US" err="1"/>
              <a:t>ChatBot</a:t>
            </a:r>
            <a:endParaRPr lang="en-US">
              <a:cs typeface="Calibri"/>
            </a:endParaRPr>
          </a:p>
          <a:p>
            <a:r>
              <a:rPr lang="en-US"/>
              <a:t>Health Plan Comparison Tool</a:t>
            </a:r>
            <a:endParaRPr lang="en-US">
              <a:cs typeface="Calibri"/>
            </a:endParaRPr>
          </a:p>
          <a:p>
            <a:r>
              <a:rPr lang="en-US"/>
              <a:t>Customer Relationship Management Portal </a:t>
            </a:r>
            <a:endParaRPr lang="en-US">
              <a:cs typeface="Calibri"/>
            </a:endParaRPr>
          </a:p>
          <a:p>
            <a:endParaRPr lang="en-US" sz="2400"/>
          </a:p>
        </p:txBody>
      </p:sp>
    </p:spTree>
    <p:extLst>
      <p:ext uri="{BB962C8B-B14F-4D97-AF65-F5344CB8AC3E}">
        <p14:creationId xmlns:p14="http://schemas.microsoft.com/office/powerpoint/2010/main" val="208570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69C79C-2C91-CD65-7FB9-D00C5722DDC7}"/>
              </a:ext>
            </a:extLst>
          </p:cNvPr>
          <p:cNvSpPr>
            <a:spLocks noGrp="1"/>
          </p:cNvSpPr>
          <p:nvPr>
            <p:ph type="ctrTitle"/>
          </p:nvPr>
        </p:nvSpPr>
        <p:spPr>
          <a:xfrm>
            <a:off x="1524000" y="1293338"/>
            <a:ext cx="9144000" cy="3274592"/>
          </a:xfrm>
        </p:spPr>
        <p:txBody>
          <a:bodyPr anchor="ctr">
            <a:normAutofit/>
          </a:bodyPr>
          <a:lstStyle/>
          <a:p>
            <a:r>
              <a:rPr lang="en-US" sz="7200" b="1">
                <a:cs typeface="Calibri Light"/>
              </a:rPr>
              <a:t>HealthCare Bot</a:t>
            </a:r>
            <a:endParaRPr lang="en-US" sz="7200"/>
          </a:p>
        </p:txBody>
      </p:sp>
      <p:sp>
        <p:nvSpPr>
          <p:cNvPr id="3" name="Subtitle 2">
            <a:extLst>
              <a:ext uri="{FF2B5EF4-FFF2-40B4-BE49-F238E27FC236}">
                <a16:creationId xmlns:a16="http://schemas.microsoft.com/office/drawing/2014/main" id="{939169F8-8F0C-D98D-6999-11F44D59D025}"/>
              </a:ext>
            </a:extLst>
          </p:cNvPr>
          <p:cNvSpPr>
            <a:spLocks noGrp="1"/>
          </p:cNvSpPr>
          <p:nvPr>
            <p:ph type="subTitle" idx="1"/>
          </p:nvPr>
        </p:nvSpPr>
        <p:spPr>
          <a:xfrm>
            <a:off x="1524000" y="5514052"/>
            <a:ext cx="9144000" cy="651910"/>
          </a:xfrm>
        </p:spPr>
        <p:txBody>
          <a:bodyPr vert="horz" lIns="91440" tIns="45720" rIns="91440" bIns="45720" rtlCol="0" anchor="ctr">
            <a:normAutofit/>
          </a:bodyPr>
          <a:lstStyle/>
          <a:p>
            <a:r>
              <a:rPr lang="en-US" err="1">
                <a:ea typeface="Calibri"/>
                <a:cs typeface="Calibri"/>
              </a:rPr>
              <a:t>ChatBot</a:t>
            </a:r>
            <a:r>
              <a:rPr lang="en-US">
                <a:ea typeface="Calibri"/>
                <a:cs typeface="Calibri"/>
              </a:rPr>
              <a:t> that helps you for Healthcare queries</a:t>
            </a:r>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449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A21787-87FA-F257-9870-C78C374A9B78}"/>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5400" kern="1200">
                <a:solidFill>
                  <a:schemeClr val="tx1"/>
                </a:solidFill>
                <a:latin typeface="+mj-lt"/>
                <a:ea typeface="+mj-ea"/>
                <a:cs typeface="+mj-cs"/>
              </a:rPr>
              <a:t>Case Study</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C15E73D-B493-6760-6EC6-4D8BF1545967}"/>
              </a:ext>
            </a:extLst>
          </p:cNvPr>
          <p:cNvSpPr>
            <a:spLocks noGrp="1"/>
          </p:cNvSpPr>
          <p:nvPr>
            <p:ph sz="half" idx="1"/>
          </p:nvPr>
        </p:nvSpPr>
        <p:spPr>
          <a:xfrm>
            <a:off x="793660" y="2599509"/>
            <a:ext cx="10143668" cy="3435531"/>
          </a:xfrm>
        </p:spPr>
        <p:txBody>
          <a:bodyPr vert="horz" lIns="91440" tIns="45720" rIns="91440" bIns="45720" rtlCol="0" anchor="ctr">
            <a:normAutofit/>
          </a:bodyPr>
          <a:lstStyle/>
          <a:p>
            <a:pPr marL="0" indent="0">
              <a:buNone/>
            </a:pPr>
            <a:r>
              <a:rPr lang="en-US"/>
              <a:t>Many individuals struggle to navigate the complexities of their health insurance plans, unfamiliar with medical jargon and overwhelmed by plan details, felt hesitant to contact her insurance company due to potential wait times and complex explanations.</a:t>
            </a:r>
          </a:p>
        </p:txBody>
      </p:sp>
    </p:spTree>
    <p:extLst>
      <p:ext uri="{BB962C8B-B14F-4D97-AF65-F5344CB8AC3E}">
        <p14:creationId xmlns:p14="http://schemas.microsoft.com/office/powerpoint/2010/main" val="2494117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90C776-66E6-E961-F86C-0727C97863F0}"/>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5400" kern="1200">
                <a:solidFill>
                  <a:schemeClr val="tx1"/>
                </a:solidFill>
                <a:latin typeface="+mj-lt"/>
                <a:ea typeface="+mj-ea"/>
                <a:cs typeface="+mj-cs"/>
              </a:rPr>
              <a:t>Problem Statements</a:t>
            </a:r>
          </a:p>
        </p:txBody>
      </p:sp>
      <p:grpSp>
        <p:nvGrpSpPr>
          <p:cNvPr id="13" name="Group 1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4" name="Rectangle 1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3">
            <a:extLst>
              <a:ext uri="{FF2B5EF4-FFF2-40B4-BE49-F238E27FC236}">
                <a16:creationId xmlns:a16="http://schemas.microsoft.com/office/drawing/2014/main" id="{217711F3-A974-89CB-A5AA-2A3CD6F54D15}"/>
              </a:ext>
            </a:extLst>
          </p:cNvPr>
          <p:cNvSpPr>
            <a:spLocks/>
          </p:cNvSpPr>
          <p:nvPr/>
        </p:nvSpPr>
        <p:spPr>
          <a:xfrm>
            <a:off x="1571711" y="3042843"/>
            <a:ext cx="8840047" cy="2994011"/>
          </a:xfrm>
          <a:prstGeom prst="rect">
            <a:avLst/>
          </a:prstGeom>
        </p:spPr>
        <p:txBody>
          <a:bodyPr vert="horz" lIns="91440" tIns="45720" rIns="91440" bIns="45720" rtlCol="0" anchor="ctr">
            <a:noAutofit/>
          </a:bodyPr>
          <a:lstStyle/>
          <a:p>
            <a:pPr defTabSz="795528">
              <a:spcAft>
                <a:spcPts val="600"/>
              </a:spcAft>
            </a:pPr>
            <a:r>
              <a:rPr lang="en-US" sz="2400" kern="1200">
                <a:latin typeface="+mn-lt"/>
                <a:ea typeface="+mn-ea"/>
                <a:cs typeface="+mn-cs"/>
              </a:rPr>
              <a:t>Navigating the complexities of health insurance plans can be overwhelming, particularly for individuals unfamiliar with medical terminology or specific plan details. Traditional methods like contacting insurance companies or healthcare providers often involve:</a:t>
            </a:r>
            <a:endParaRPr lang="en-US" sz="2400" kern="1200">
              <a:latin typeface="+mn-lt"/>
              <a:cs typeface="Calibri"/>
            </a:endParaRPr>
          </a:p>
          <a:p>
            <a:pPr defTabSz="795528">
              <a:spcAft>
                <a:spcPts val="600"/>
              </a:spcAft>
            </a:pPr>
            <a:r>
              <a:rPr lang="en-US" sz="2400" b="1" kern="1200">
                <a:latin typeface="+mn-lt"/>
                <a:ea typeface="+mn-ea"/>
                <a:cs typeface="+mn-cs"/>
              </a:rPr>
              <a:t>Long wait times</a:t>
            </a:r>
            <a:endParaRPr lang="en-US" sz="2400" b="1" kern="1200">
              <a:latin typeface="+mn-lt"/>
              <a:cs typeface="Calibri"/>
            </a:endParaRPr>
          </a:p>
          <a:p>
            <a:pPr defTabSz="795528">
              <a:spcAft>
                <a:spcPts val="600"/>
              </a:spcAft>
            </a:pPr>
            <a:r>
              <a:rPr lang="en-US" sz="2400" b="1" kern="1200">
                <a:latin typeface="+mn-lt"/>
                <a:ea typeface="+mn-ea"/>
                <a:cs typeface="+mn-cs"/>
              </a:rPr>
              <a:t>Limited accessibility</a:t>
            </a:r>
            <a:endParaRPr lang="en-US" sz="2400" kern="1200">
              <a:latin typeface="+mn-lt"/>
              <a:cs typeface="Calibri"/>
            </a:endParaRPr>
          </a:p>
          <a:p>
            <a:pPr defTabSz="795528">
              <a:spcAft>
                <a:spcPts val="600"/>
              </a:spcAft>
            </a:pPr>
            <a:r>
              <a:rPr lang="en-US" sz="2400" b="1" kern="1200">
                <a:latin typeface="+mn-lt"/>
                <a:ea typeface="+mn-ea"/>
                <a:cs typeface="+mn-cs"/>
              </a:rPr>
              <a:t>Difficulty understanding complex terms</a:t>
            </a:r>
            <a:endParaRPr lang="en-US" sz="2400">
              <a:effectLst/>
            </a:endParaRP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E7CC4890-8E01-6C42-0816-B738D073750A}"/>
                  </a:ext>
                </a:extLst>
              </p14:cNvPr>
              <p14:cNvContentPartPr/>
              <p14:nvPr/>
            </p14:nvContentPartPr>
            <p14:xfrm>
              <a:off x="1278241" y="2598710"/>
              <a:ext cx="314" cy="314"/>
            </p14:xfrm>
          </p:contentPart>
        </mc:Choice>
        <mc:Fallback>
          <p:pic>
            <p:nvPicPr>
              <p:cNvPr id="3" name="Ink 2">
                <a:extLst>
                  <a:ext uri="{FF2B5EF4-FFF2-40B4-BE49-F238E27FC236}">
                    <a16:creationId xmlns:a16="http://schemas.microsoft.com/office/drawing/2014/main" id="{E7CC4890-8E01-6C42-0816-B738D073750A}"/>
                  </a:ext>
                </a:extLst>
              </p:cNvPr>
              <p:cNvPicPr/>
              <p:nvPr/>
            </p:nvPicPr>
            <p:blipFill>
              <a:blip r:embed="rId3"/>
              <a:stretch>
                <a:fillRect/>
              </a:stretch>
            </p:blipFill>
            <p:spPr>
              <a:xfrm>
                <a:off x="1272903" y="2593372"/>
                <a:ext cx="10990" cy="10990"/>
              </a:xfrm>
              <a:prstGeom prst="rect">
                <a:avLst/>
              </a:prstGeom>
            </p:spPr>
          </p:pic>
        </mc:Fallback>
      </mc:AlternateContent>
    </p:spTree>
    <p:extLst>
      <p:ext uri="{BB962C8B-B14F-4D97-AF65-F5344CB8AC3E}">
        <p14:creationId xmlns:p14="http://schemas.microsoft.com/office/powerpoint/2010/main" val="402507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90C776-66E6-E961-F86C-0727C97863F0}"/>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5400" kern="1200">
                <a:solidFill>
                  <a:schemeClr val="tx1"/>
                </a:solidFill>
                <a:latin typeface="+mj-lt"/>
                <a:ea typeface="+mj-ea"/>
                <a:cs typeface="+mj-cs"/>
              </a:rPr>
              <a:t>Solution of Problem</a:t>
            </a:r>
          </a:p>
        </p:txBody>
      </p:sp>
      <p:grpSp>
        <p:nvGrpSpPr>
          <p:cNvPr id="13" name="Group 1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4" name="Rectangle 1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3">
            <a:extLst>
              <a:ext uri="{FF2B5EF4-FFF2-40B4-BE49-F238E27FC236}">
                <a16:creationId xmlns:a16="http://schemas.microsoft.com/office/drawing/2014/main" id="{217711F3-A974-89CB-A5AA-2A3CD6F54D15}"/>
              </a:ext>
            </a:extLst>
          </p:cNvPr>
          <p:cNvSpPr>
            <a:spLocks/>
          </p:cNvSpPr>
          <p:nvPr/>
        </p:nvSpPr>
        <p:spPr>
          <a:xfrm>
            <a:off x="1571711" y="3042843"/>
            <a:ext cx="8840047" cy="2994011"/>
          </a:xfrm>
          <a:prstGeom prst="rect">
            <a:avLst/>
          </a:prstGeom>
        </p:spPr>
        <p:txBody>
          <a:bodyPr vert="horz" lIns="91440" tIns="45720" rIns="91440" bIns="45720" rtlCol="0" anchor="ctr">
            <a:noAutofit/>
          </a:bodyPr>
          <a:lstStyle/>
          <a:p>
            <a:pPr defTabSz="795528">
              <a:lnSpc>
                <a:spcPct val="90000"/>
              </a:lnSpc>
              <a:spcAft>
                <a:spcPts val="600"/>
              </a:spcAft>
            </a:pPr>
            <a:r>
              <a:rPr lang="en-US" sz="2400" kern="1200">
                <a:latin typeface="+mn-lt"/>
                <a:ea typeface="+mn-ea"/>
                <a:cs typeface="+mn-cs"/>
              </a:rPr>
              <a:t>A conversational AI (artificial intelligence) chatbot integrated into a health insurance platform or healthcare provider website. This chatbot will:</a:t>
            </a:r>
            <a:endParaRPr lang="en-US" sz="2400" kern="1200">
              <a:latin typeface="+mn-lt"/>
              <a:cs typeface="Calibri"/>
            </a:endParaRPr>
          </a:p>
          <a:p>
            <a:pPr defTabSz="795528">
              <a:lnSpc>
                <a:spcPct val="90000"/>
              </a:lnSpc>
              <a:spcAft>
                <a:spcPts val="600"/>
              </a:spcAft>
            </a:pPr>
            <a:endParaRPr lang="en-US" sz="2400" kern="1200">
              <a:latin typeface="+mn-lt"/>
              <a:cs typeface="Calibri"/>
            </a:endParaRPr>
          </a:p>
          <a:p>
            <a:pPr defTabSz="795528">
              <a:lnSpc>
                <a:spcPct val="90000"/>
              </a:lnSpc>
              <a:spcAft>
                <a:spcPts val="600"/>
              </a:spcAft>
            </a:pPr>
            <a:r>
              <a:rPr lang="en-US" sz="2400" b="1" kern="1200">
                <a:latin typeface="+mn-lt"/>
                <a:ea typeface="+mn-ea"/>
                <a:cs typeface="+mn-cs"/>
              </a:rPr>
              <a:t>24/7 availability</a:t>
            </a:r>
            <a:endParaRPr lang="en-US" sz="2400" b="1" kern="1200">
              <a:latin typeface="+mn-lt"/>
              <a:cs typeface="Calibri"/>
            </a:endParaRPr>
          </a:p>
          <a:p>
            <a:pPr defTabSz="795528">
              <a:lnSpc>
                <a:spcPct val="90000"/>
              </a:lnSpc>
              <a:spcAft>
                <a:spcPts val="600"/>
              </a:spcAft>
            </a:pPr>
            <a:r>
              <a:rPr lang="en-US" sz="2400" b="1" kern="1200">
                <a:latin typeface="+mn-lt"/>
                <a:ea typeface="+mn-ea"/>
                <a:cs typeface="+mn-cs"/>
              </a:rPr>
              <a:t>User-friendly communication</a:t>
            </a:r>
            <a:endParaRPr lang="en-US" sz="2400" b="1" kern="1200">
              <a:latin typeface="+mn-lt"/>
              <a:cs typeface="Calibri"/>
            </a:endParaRPr>
          </a:p>
          <a:p>
            <a:pPr defTabSz="795528">
              <a:lnSpc>
                <a:spcPct val="90000"/>
              </a:lnSpc>
              <a:spcAft>
                <a:spcPts val="600"/>
              </a:spcAft>
            </a:pPr>
            <a:r>
              <a:rPr lang="en-US" sz="2400" b="1" kern="1200">
                <a:latin typeface="+mn-lt"/>
                <a:ea typeface="+mn-ea"/>
                <a:cs typeface="+mn-cs"/>
              </a:rPr>
              <a:t>Personalized responses</a:t>
            </a:r>
            <a:endParaRPr lang="en-US" sz="2400" b="1" kern="1200">
              <a:latin typeface="+mn-lt"/>
              <a:cs typeface="Calibri"/>
            </a:endParaRPr>
          </a:p>
          <a:p>
            <a:pPr defTabSz="795528">
              <a:lnSpc>
                <a:spcPct val="90000"/>
              </a:lnSpc>
              <a:spcAft>
                <a:spcPts val="600"/>
              </a:spcAft>
            </a:pPr>
            <a:r>
              <a:rPr lang="en-US" sz="2400" b="1" kern="1200">
                <a:latin typeface="+mn-lt"/>
                <a:ea typeface="+mn-ea"/>
                <a:cs typeface="+mn-cs"/>
              </a:rPr>
              <a:t>Simplify complex information</a:t>
            </a:r>
            <a:endParaRPr lang="en-US" sz="2400" b="1" kern="1200">
              <a:latin typeface="+mn-lt"/>
              <a:cs typeface="Calibri"/>
            </a:endParaRPr>
          </a:p>
          <a:p>
            <a:pPr defTabSz="795528">
              <a:lnSpc>
                <a:spcPct val="90000"/>
              </a:lnSpc>
              <a:spcAft>
                <a:spcPts val="600"/>
              </a:spcAft>
            </a:pPr>
            <a:r>
              <a:rPr lang="en-US" sz="2400" b="1" kern="1200">
                <a:latin typeface="+mn-lt"/>
                <a:ea typeface="+mn-ea"/>
                <a:cs typeface="+mn-cs"/>
              </a:rPr>
              <a:t>Answer a wide range of questions</a:t>
            </a:r>
            <a:endParaRPr lang="en-US" sz="2400"/>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E7CC4890-8E01-6C42-0816-B738D073750A}"/>
                  </a:ext>
                </a:extLst>
              </p14:cNvPr>
              <p14:cNvContentPartPr/>
              <p14:nvPr/>
            </p14:nvContentPartPr>
            <p14:xfrm>
              <a:off x="1278241" y="2598710"/>
              <a:ext cx="314" cy="314"/>
            </p14:xfrm>
          </p:contentPart>
        </mc:Choice>
        <mc:Fallback>
          <p:pic>
            <p:nvPicPr>
              <p:cNvPr id="3" name="Ink 2">
                <a:extLst>
                  <a:ext uri="{FF2B5EF4-FFF2-40B4-BE49-F238E27FC236}">
                    <a16:creationId xmlns:a16="http://schemas.microsoft.com/office/drawing/2014/main" id="{E7CC4890-8E01-6C42-0816-B738D073750A}"/>
                  </a:ext>
                </a:extLst>
              </p:cNvPr>
              <p:cNvPicPr/>
              <p:nvPr/>
            </p:nvPicPr>
            <p:blipFill>
              <a:blip r:embed="rId3"/>
              <a:stretch>
                <a:fillRect/>
              </a:stretch>
            </p:blipFill>
            <p:spPr>
              <a:xfrm>
                <a:off x="1272903" y="2593372"/>
                <a:ext cx="10990" cy="10990"/>
              </a:xfrm>
              <a:prstGeom prst="rect">
                <a:avLst/>
              </a:prstGeom>
            </p:spPr>
          </p:pic>
        </mc:Fallback>
      </mc:AlternateContent>
    </p:spTree>
    <p:extLst>
      <p:ext uri="{BB962C8B-B14F-4D97-AF65-F5344CB8AC3E}">
        <p14:creationId xmlns:p14="http://schemas.microsoft.com/office/powerpoint/2010/main" val="250214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1000"/>
                                        <p:tgtEl>
                                          <p:spTgt spid="6">
                                            <p:txEl>
                                              <p:pRg st="3" end="3"/>
                                            </p:txEl>
                                          </p:spTgt>
                                        </p:tgtEl>
                                      </p:cBhvr>
                                    </p:animEffect>
                                    <p:anim calcmode="lin" valueType="num">
                                      <p:cBhvr>
                                        <p:cTn id="22"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Effect transition="in" filter="fade">
                                      <p:cBhvr>
                                        <p:cTn id="28" dur="1000"/>
                                        <p:tgtEl>
                                          <p:spTgt spid="6">
                                            <p:txEl>
                                              <p:pRg st="4" end="4"/>
                                            </p:txEl>
                                          </p:spTgt>
                                        </p:tgtEl>
                                      </p:cBhvr>
                                    </p:animEffect>
                                    <p:anim calcmode="lin" valueType="num">
                                      <p:cBhvr>
                                        <p:cTn id="29"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animEffect transition="in" filter="fade">
                                      <p:cBhvr>
                                        <p:cTn id="35" dur="1000"/>
                                        <p:tgtEl>
                                          <p:spTgt spid="6">
                                            <p:txEl>
                                              <p:pRg st="5" end="5"/>
                                            </p:txEl>
                                          </p:spTgt>
                                        </p:tgtEl>
                                      </p:cBhvr>
                                    </p:animEffect>
                                    <p:anim calcmode="lin" valueType="num">
                                      <p:cBhvr>
                                        <p:cTn id="36"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1000"/>
                                        <p:tgtEl>
                                          <p:spTgt spid="6">
                                            <p:txEl>
                                              <p:pRg st="6" end="6"/>
                                            </p:txEl>
                                          </p:spTgt>
                                        </p:tgtEl>
                                      </p:cBhvr>
                                    </p:animEffect>
                                    <p:anim calcmode="lin" valueType="num">
                                      <p:cBhvr>
                                        <p:cTn id="43"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DAD86CA-8235-409B-982B-5E7A033E2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F234FBA-3501-47B4-AE0C-AA4AFBC8F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5EF893B-0491-416E-9D33-BADE96007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diagram of a chatbot&#10;&#10;Description automatically generated">
            <a:extLst>
              <a:ext uri="{FF2B5EF4-FFF2-40B4-BE49-F238E27FC236}">
                <a16:creationId xmlns:a16="http://schemas.microsoft.com/office/drawing/2014/main" id="{36726223-8140-C8F6-4CB7-DC3999A4381C}"/>
              </a:ext>
            </a:extLst>
          </p:cNvPr>
          <p:cNvPicPr>
            <a:picLocks noChangeAspect="1"/>
          </p:cNvPicPr>
          <p:nvPr/>
        </p:nvPicPr>
        <p:blipFill rotWithShape="1">
          <a:blip r:embed="rId2">
            <a:extLst>
              <a:ext uri="{28A0092B-C50C-407E-A947-70E740481C1C}">
                <a14:useLocalDpi xmlns:a14="http://schemas.microsoft.com/office/drawing/2010/main" val="0"/>
              </a:ext>
            </a:extLst>
          </a:blip>
          <a:srcRect t="216" b="294"/>
          <a:stretch/>
        </p:blipFill>
        <p:spPr>
          <a:xfrm>
            <a:off x="838200" y="754148"/>
            <a:ext cx="10515600" cy="4995575"/>
          </a:xfrm>
          <a:prstGeom prst="rect">
            <a:avLst/>
          </a:prstGeom>
        </p:spPr>
      </p:pic>
      <p:cxnSp>
        <p:nvCxnSpPr>
          <p:cNvPr id="23" name="Straight Connector 22">
            <a:extLst>
              <a:ext uri="{FF2B5EF4-FFF2-40B4-BE49-F238E27FC236}">
                <a16:creationId xmlns:a16="http://schemas.microsoft.com/office/drawing/2014/main" id="{469F4FF8-F8B0-4630-BA1B-0D8B324CD5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079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A460A-9257-4DB4-A2CA-D87B09286C9F}"/>
              </a:ext>
            </a:extLst>
          </p:cNvPr>
          <p:cNvSpPr>
            <a:spLocks noGrp="1"/>
          </p:cNvSpPr>
          <p:nvPr>
            <p:ph type="ctrTitle"/>
          </p:nvPr>
        </p:nvSpPr>
        <p:spPr>
          <a:xfrm>
            <a:off x="336884" y="1862890"/>
            <a:ext cx="3126802" cy="1441784"/>
          </a:xfrm>
        </p:spPr>
        <p:txBody>
          <a:bodyPr>
            <a:normAutofit/>
          </a:bodyPr>
          <a:lstStyle/>
          <a:p>
            <a:r>
              <a:rPr lang="en-IN" sz="2800" b="1">
                <a:latin typeface="Raleway bold"/>
              </a:rPr>
              <a:t>Benefits of our Proposed Solution</a:t>
            </a:r>
          </a:p>
        </p:txBody>
      </p:sp>
      <p:sp>
        <p:nvSpPr>
          <p:cNvPr id="8" name="Freeform: Shape 7">
            <a:extLst>
              <a:ext uri="{FF2B5EF4-FFF2-40B4-BE49-F238E27FC236}">
                <a16:creationId xmlns:a16="http://schemas.microsoft.com/office/drawing/2014/main" id="{0AF914A6-C9AD-4650-9626-862998EA7B4F}"/>
              </a:ext>
            </a:extLst>
          </p:cNvPr>
          <p:cNvSpPr/>
          <p:nvPr/>
        </p:nvSpPr>
        <p:spPr>
          <a:xfrm>
            <a:off x="4698927" y="0"/>
            <a:ext cx="7493073" cy="6858000"/>
          </a:xfrm>
          <a:custGeom>
            <a:avLst/>
            <a:gdLst>
              <a:gd name="connsiteX0" fmla="*/ 4571154 w 7493073"/>
              <a:gd name="connsiteY0" fmla="*/ 0 h 6858000"/>
              <a:gd name="connsiteX1" fmla="*/ 7493073 w 7493073"/>
              <a:gd name="connsiteY1" fmla="*/ 0 h 6858000"/>
              <a:gd name="connsiteX2" fmla="*/ 7493073 w 7493073"/>
              <a:gd name="connsiteY2" fmla="*/ 6858000 h 6858000"/>
              <a:gd name="connsiteX3" fmla="*/ 1329834 w 7493073"/>
              <a:gd name="connsiteY3" fmla="*/ 6858000 h 6858000"/>
              <a:gd name="connsiteX4" fmla="*/ 338355 w 7493073"/>
              <a:gd name="connsiteY4" fmla="*/ 5866521 h 6858000"/>
              <a:gd name="connsiteX5" fmla="*/ 338355 w 7493073"/>
              <a:gd name="connsiteY5" fmla="*/ 423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93073" h="6858000">
                <a:moveTo>
                  <a:pt x="4571154" y="0"/>
                </a:moveTo>
                <a:lnTo>
                  <a:pt x="7493073" y="0"/>
                </a:lnTo>
                <a:lnTo>
                  <a:pt x="7493073" y="6858000"/>
                </a:lnTo>
                <a:lnTo>
                  <a:pt x="1329834" y="6858000"/>
                </a:lnTo>
                <a:lnTo>
                  <a:pt x="338355" y="5866521"/>
                </a:lnTo>
                <a:cubicBezTo>
                  <a:pt x="-112785" y="5415381"/>
                  <a:pt x="-112785" y="4683940"/>
                  <a:pt x="338355" y="4232800"/>
                </a:cubicBezTo>
                <a:close/>
              </a:path>
            </a:pathLst>
          </a:custGeom>
          <a:solidFill>
            <a:srgbClr val="00D3D3"/>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9" name="Oval 8">
            <a:extLst>
              <a:ext uri="{FF2B5EF4-FFF2-40B4-BE49-F238E27FC236}">
                <a16:creationId xmlns:a16="http://schemas.microsoft.com/office/drawing/2014/main" id="{63F3FA1A-5464-4F3D-9292-4FF8E09A02F2}"/>
              </a:ext>
            </a:extLst>
          </p:cNvPr>
          <p:cNvSpPr/>
          <p:nvPr/>
        </p:nvSpPr>
        <p:spPr>
          <a:xfrm>
            <a:off x="5727032" y="1600200"/>
            <a:ext cx="1925053" cy="18288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4ADE81C9-4EE0-428A-BA34-EAE12C334200}"/>
              </a:ext>
            </a:extLst>
          </p:cNvPr>
          <p:cNvSpPr/>
          <p:nvPr/>
        </p:nvSpPr>
        <p:spPr>
          <a:xfrm>
            <a:off x="5394158" y="1289384"/>
            <a:ext cx="2590800" cy="24504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A52CC69C-8101-4580-97CE-EFF85D74D07A}"/>
              </a:ext>
            </a:extLst>
          </p:cNvPr>
          <p:cNvSpPr/>
          <p:nvPr/>
        </p:nvSpPr>
        <p:spPr>
          <a:xfrm>
            <a:off x="5043237" y="941471"/>
            <a:ext cx="3292642" cy="3146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D1744A54-A9B6-41C6-98FD-8B9055DA2C8F}"/>
              </a:ext>
            </a:extLst>
          </p:cNvPr>
          <p:cNvSpPr txBox="1"/>
          <p:nvPr/>
        </p:nvSpPr>
        <p:spPr>
          <a:xfrm>
            <a:off x="8445463" y="1087213"/>
            <a:ext cx="640274" cy="523220"/>
          </a:xfrm>
          <a:prstGeom prst="rect">
            <a:avLst/>
          </a:prstGeom>
          <a:noFill/>
        </p:spPr>
        <p:txBody>
          <a:bodyPr wrap="square" rtlCol="0">
            <a:spAutoFit/>
          </a:bodyPr>
          <a:lstStyle/>
          <a:p>
            <a:r>
              <a:rPr lang="en-IN" sz="2800" b="1">
                <a:solidFill>
                  <a:srgbClr val="002060"/>
                </a:solidFill>
                <a:latin typeface="Raleway bold"/>
              </a:rPr>
              <a:t>01</a:t>
            </a:r>
          </a:p>
        </p:txBody>
      </p:sp>
      <p:sp>
        <p:nvSpPr>
          <p:cNvPr id="13" name="TextBox 12">
            <a:extLst>
              <a:ext uri="{FF2B5EF4-FFF2-40B4-BE49-F238E27FC236}">
                <a16:creationId xmlns:a16="http://schemas.microsoft.com/office/drawing/2014/main" id="{51D6E37C-5FE2-4316-8F80-B5537E4ED6C2}"/>
              </a:ext>
            </a:extLst>
          </p:cNvPr>
          <p:cNvSpPr txBox="1"/>
          <p:nvPr/>
        </p:nvSpPr>
        <p:spPr>
          <a:xfrm>
            <a:off x="8942470" y="1092415"/>
            <a:ext cx="2534653" cy="369332"/>
          </a:xfrm>
          <a:prstGeom prst="rect">
            <a:avLst/>
          </a:prstGeom>
          <a:noFill/>
        </p:spPr>
        <p:txBody>
          <a:bodyPr wrap="square" rtlCol="0">
            <a:spAutoFit/>
          </a:bodyPr>
          <a:lstStyle/>
          <a:p>
            <a:r>
              <a:rPr lang="en-US" b="1">
                <a:latin typeface="Roboto" panose="02000000000000000000" pitchFamily="2" charset="0"/>
                <a:ea typeface="Roboto" panose="02000000000000000000" pitchFamily="2" charset="0"/>
              </a:rPr>
              <a:t>Reduced wait time</a:t>
            </a:r>
            <a:endParaRPr lang="en-IN" b="1">
              <a:latin typeface="Roboto" panose="02000000000000000000" pitchFamily="2" charset="0"/>
              <a:ea typeface="Roboto" panose="02000000000000000000" pitchFamily="2" charset="0"/>
            </a:endParaRPr>
          </a:p>
        </p:txBody>
      </p:sp>
      <p:sp>
        <p:nvSpPr>
          <p:cNvPr id="14" name="TextBox 13">
            <a:extLst>
              <a:ext uri="{FF2B5EF4-FFF2-40B4-BE49-F238E27FC236}">
                <a16:creationId xmlns:a16="http://schemas.microsoft.com/office/drawing/2014/main" id="{0961D3AA-DF04-4B1D-A7F5-A0DE6E5E797E}"/>
              </a:ext>
            </a:extLst>
          </p:cNvPr>
          <p:cNvSpPr txBox="1"/>
          <p:nvPr/>
        </p:nvSpPr>
        <p:spPr>
          <a:xfrm>
            <a:off x="8765600" y="2717287"/>
            <a:ext cx="640274" cy="523220"/>
          </a:xfrm>
          <a:prstGeom prst="rect">
            <a:avLst/>
          </a:prstGeom>
          <a:noFill/>
        </p:spPr>
        <p:txBody>
          <a:bodyPr wrap="square" rtlCol="0">
            <a:spAutoFit/>
          </a:bodyPr>
          <a:lstStyle/>
          <a:p>
            <a:r>
              <a:rPr lang="en-IN" sz="2800" b="1">
                <a:solidFill>
                  <a:srgbClr val="002060"/>
                </a:solidFill>
                <a:latin typeface="Raleway bold"/>
              </a:rPr>
              <a:t>02</a:t>
            </a:r>
          </a:p>
        </p:txBody>
      </p:sp>
      <p:sp>
        <p:nvSpPr>
          <p:cNvPr id="15" name="TextBox 14">
            <a:extLst>
              <a:ext uri="{FF2B5EF4-FFF2-40B4-BE49-F238E27FC236}">
                <a16:creationId xmlns:a16="http://schemas.microsoft.com/office/drawing/2014/main" id="{BC7926A1-4135-4765-845A-AC3C23CF51EE}"/>
              </a:ext>
            </a:extLst>
          </p:cNvPr>
          <p:cNvSpPr txBox="1"/>
          <p:nvPr/>
        </p:nvSpPr>
        <p:spPr>
          <a:xfrm>
            <a:off x="9314663" y="2710068"/>
            <a:ext cx="2695827" cy="369332"/>
          </a:xfrm>
          <a:prstGeom prst="rect">
            <a:avLst/>
          </a:prstGeom>
          <a:noFill/>
        </p:spPr>
        <p:txBody>
          <a:bodyPr wrap="square" rtlCol="0">
            <a:spAutoFit/>
          </a:bodyPr>
          <a:lstStyle/>
          <a:p>
            <a:r>
              <a:rPr lang="en-US" b="1">
                <a:latin typeface="Roboto" panose="02000000000000000000" pitchFamily="2" charset="0"/>
                <a:ea typeface="Roboto" panose="02000000000000000000" pitchFamily="2" charset="0"/>
              </a:rPr>
              <a:t>Simplified information</a:t>
            </a:r>
            <a:endParaRPr lang="en-IN" b="1">
              <a:latin typeface="Roboto" panose="02000000000000000000" pitchFamily="2" charset="0"/>
              <a:ea typeface="Roboto" panose="02000000000000000000" pitchFamily="2" charset="0"/>
            </a:endParaRPr>
          </a:p>
        </p:txBody>
      </p:sp>
      <p:sp>
        <p:nvSpPr>
          <p:cNvPr id="16" name="TextBox 15">
            <a:extLst>
              <a:ext uri="{FF2B5EF4-FFF2-40B4-BE49-F238E27FC236}">
                <a16:creationId xmlns:a16="http://schemas.microsoft.com/office/drawing/2014/main" id="{F3DCEEB9-175A-4877-8EC7-C190DFFBD140}"/>
              </a:ext>
            </a:extLst>
          </p:cNvPr>
          <p:cNvSpPr txBox="1"/>
          <p:nvPr/>
        </p:nvSpPr>
        <p:spPr>
          <a:xfrm>
            <a:off x="7344684" y="4292526"/>
            <a:ext cx="640274" cy="523220"/>
          </a:xfrm>
          <a:prstGeom prst="rect">
            <a:avLst/>
          </a:prstGeom>
          <a:noFill/>
        </p:spPr>
        <p:txBody>
          <a:bodyPr wrap="square" rtlCol="0">
            <a:spAutoFit/>
          </a:bodyPr>
          <a:lstStyle/>
          <a:p>
            <a:r>
              <a:rPr lang="en-IN" sz="2800" b="1">
                <a:solidFill>
                  <a:srgbClr val="002060"/>
                </a:solidFill>
                <a:latin typeface="Raleway bold"/>
              </a:rPr>
              <a:t>03</a:t>
            </a:r>
          </a:p>
        </p:txBody>
      </p:sp>
      <p:sp>
        <p:nvSpPr>
          <p:cNvPr id="17" name="TextBox 16">
            <a:extLst>
              <a:ext uri="{FF2B5EF4-FFF2-40B4-BE49-F238E27FC236}">
                <a16:creationId xmlns:a16="http://schemas.microsoft.com/office/drawing/2014/main" id="{558CA9BD-4EA2-4391-8DF3-9F45B49772EA}"/>
              </a:ext>
            </a:extLst>
          </p:cNvPr>
          <p:cNvSpPr txBox="1"/>
          <p:nvPr/>
        </p:nvSpPr>
        <p:spPr>
          <a:xfrm>
            <a:off x="7878082" y="4290573"/>
            <a:ext cx="2534653" cy="369332"/>
          </a:xfrm>
          <a:prstGeom prst="rect">
            <a:avLst/>
          </a:prstGeom>
          <a:noFill/>
        </p:spPr>
        <p:txBody>
          <a:bodyPr wrap="square" rtlCol="0">
            <a:spAutoFit/>
          </a:bodyPr>
          <a:lstStyle/>
          <a:p>
            <a:r>
              <a:rPr lang="en-US" b="1">
                <a:latin typeface="Roboto" panose="02000000000000000000" pitchFamily="2" charset="0"/>
                <a:ea typeface="Roboto" panose="02000000000000000000" pitchFamily="2" charset="0"/>
              </a:rPr>
              <a:t>24/7 availability</a:t>
            </a:r>
            <a:endParaRPr lang="en-IN" b="1">
              <a:latin typeface="Roboto" panose="02000000000000000000" pitchFamily="2" charset="0"/>
              <a:ea typeface="Roboto" panose="02000000000000000000" pitchFamily="2" charset="0"/>
            </a:endParaRPr>
          </a:p>
        </p:txBody>
      </p:sp>
      <p:sp>
        <p:nvSpPr>
          <p:cNvPr id="18" name="Oval 17">
            <a:extLst>
              <a:ext uri="{FF2B5EF4-FFF2-40B4-BE49-F238E27FC236}">
                <a16:creationId xmlns:a16="http://schemas.microsoft.com/office/drawing/2014/main" id="{3B70566A-E737-4DCA-93EF-0942901CBC85}"/>
              </a:ext>
            </a:extLst>
          </p:cNvPr>
          <p:cNvSpPr/>
          <p:nvPr/>
        </p:nvSpPr>
        <p:spPr>
          <a:xfrm>
            <a:off x="7870658" y="1461700"/>
            <a:ext cx="458610" cy="4011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374A3D60-FFC4-4E9E-AE9F-3E9C6743E7B3}"/>
              </a:ext>
            </a:extLst>
          </p:cNvPr>
          <p:cNvSpPr/>
          <p:nvPr/>
        </p:nvSpPr>
        <p:spPr>
          <a:xfrm>
            <a:off x="8032459" y="2697646"/>
            <a:ext cx="458610" cy="4011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C6E0F70B-E6B8-4F52-88DE-332E27E5FF33}"/>
              </a:ext>
            </a:extLst>
          </p:cNvPr>
          <p:cNvSpPr/>
          <p:nvPr/>
        </p:nvSpPr>
        <p:spPr>
          <a:xfrm>
            <a:off x="7115379" y="3768226"/>
            <a:ext cx="458610" cy="4011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1732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childTnLst>
                                </p:cTn>
                              </p:par>
                            </p:childTnLst>
                          </p:cTn>
                        </p:par>
                        <p:par>
                          <p:cTn id="18" fill="hold">
                            <p:stCondLst>
                              <p:cond delay="3000"/>
                            </p:stCondLst>
                            <p:childTnLst>
                              <p:par>
                                <p:cTn id="19" presetID="10" presetClass="entr" presetSubtype="0"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childTnLst>
                                </p:cTn>
                              </p:par>
                            </p:childTnLst>
                          </p:cTn>
                        </p:par>
                        <p:par>
                          <p:cTn id="28" fill="hold">
                            <p:stCondLst>
                              <p:cond delay="4000"/>
                            </p:stCondLst>
                            <p:childTnLst>
                              <p:par>
                                <p:cTn id="29" presetID="10" presetClass="entr" presetSubtype="0"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3" grpId="0"/>
      <p:bldP spid="14" grpId="0"/>
      <p:bldP spid="15" grpId="0"/>
      <p:bldP spid="16" grpId="0"/>
      <p:bldP spid="17" grpId="0"/>
      <p:bldP spid="18" grpId="0" animBg="1"/>
      <p:bldP spid="19" grpId="0" animBg="1"/>
      <p:bldP spid="2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24</Slides>
  <Notes>0</Notes>
  <HiddenSlides>0</HiddenSlide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Office Theme</vt:lpstr>
      <vt:lpstr>1_Office Theme</vt:lpstr>
      <vt:lpstr>Team MediMinds</vt:lpstr>
      <vt:lpstr>PowerPoint Presentation</vt:lpstr>
      <vt:lpstr>Ideas Proposed </vt:lpstr>
      <vt:lpstr>HealthCare Bot</vt:lpstr>
      <vt:lpstr>Case Study</vt:lpstr>
      <vt:lpstr>Problem Statements</vt:lpstr>
      <vt:lpstr>Solution of Problem</vt:lpstr>
      <vt:lpstr>PowerPoint Presentation</vt:lpstr>
      <vt:lpstr>Benefits of our Proposed Solution</vt:lpstr>
      <vt:lpstr>Plan Picker</vt:lpstr>
      <vt:lpstr>Case Study</vt:lpstr>
      <vt:lpstr>Problem Statements</vt:lpstr>
      <vt:lpstr>Solution of Problem</vt:lpstr>
      <vt:lpstr>Key Parameters</vt:lpstr>
      <vt:lpstr>PowerPoint Presentation</vt:lpstr>
      <vt:lpstr>Benefits of our Proposed Solution</vt:lpstr>
      <vt:lpstr>Customer Relationship Management</vt:lpstr>
      <vt:lpstr>Case Study</vt:lpstr>
      <vt:lpstr>Problem Statements</vt:lpstr>
      <vt:lpstr>Solution of Problem</vt:lpstr>
      <vt:lpstr>PowerPoint Presentation</vt:lpstr>
      <vt:lpstr>Benefits of our Proposed Solution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MediMinds</dc:title>
  <dc:creator>Saigal, Shivansh (Cognizant)</dc:creator>
  <cp:revision>1</cp:revision>
  <dcterms:created xsi:type="dcterms:W3CDTF">2024-03-06T13:36:01Z</dcterms:created>
  <dcterms:modified xsi:type="dcterms:W3CDTF">2024-03-07T07:54:25Z</dcterms:modified>
</cp:coreProperties>
</file>