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11_F23CA660.xml" ContentType="application/vnd.ms-powerpoint.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sldIdLst>
    <p:sldId id="284" r:id="rId5"/>
    <p:sldId id="273" r:id="rId6"/>
    <p:sldId id="274" r:id="rId7"/>
    <p:sldId id="275" r:id="rId8"/>
    <p:sldId id="304" r:id="rId9"/>
    <p:sldId id="302" r:id="rId10"/>
    <p:sldId id="287" r:id="rId11"/>
    <p:sldId id="297" r:id="rId12"/>
    <p:sldId id="29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5B50683-5571-5C22-7CE5-15E1627BDB25}" name="Raikwar, Sanket (Cognizant)" initials="SR" userId="S::2269260@cognizant.com::b4c5831b-308e-49a6-85ad-b10356179b8c"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HemaPriya V" initials="HV" lastIdx="2" clrIdx="0">
    <p:extLst>
      <p:ext uri="{19B8F6BF-5375-455C-9EA6-DF929625EA0E}">
        <p15:presenceInfo xmlns:p15="http://schemas.microsoft.com/office/powerpoint/2012/main" userId="ed8501edf9f1863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37CBFF"/>
    <a:srgbClr val="FFCC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A88635-B70E-43BD-B295-67B675CBEEC9}" v="101" dt="2024-03-06T13:19:46.9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38" autoAdjust="0"/>
    <p:restoredTop sz="95033" autoAdjust="0"/>
  </p:normalViewPr>
  <p:slideViewPr>
    <p:cSldViewPr snapToGrid="0">
      <p:cViewPr varScale="1">
        <p:scale>
          <a:sx n="81" d="100"/>
          <a:sy n="81" d="100"/>
        </p:scale>
        <p:origin x="67"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ikwar, Sanket (Cognizant)" userId="b4c5831b-308e-49a6-85ad-b10356179b8c" providerId="ADAL" clId="{24A88635-B70E-43BD-B295-67B675CBEEC9}"/>
    <pc:docChg chg="undo custSel delSld modSld">
      <pc:chgData name="Raikwar, Sanket (Cognizant)" userId="b4c5831b-308e-49a6-85ad-b10356179b8c" providerId="ADAL" clId="{24A88635-B70E-43BD-B295-67B675CBEEC9}" dt="2024-03-06T13:19:46.905" v="312" actId="12269"/>
      <pc:docMkLst>
        <pc:docMk/>
      </pc:docMkLst>
      <pc:sldChg chg="modSp mod">
        <pc:chgData name="Raikwar, Sanket (Cognizant)" userId="b4c5831b-308e-49a6-85ad-b10356179b8c" providerId="ADAL" clId="{24A88635-B70E-43BD-B295-67B675CBEEC9}" dt="2024-03-06T13:19:46.905" v="312" actId="12269"/>
        <pc:sldMkLst>
          <pc:docMk/>
          <pc:sldMk cId="4064061024" sldId="273"/>
        </pc:sldMkLst>
        <pc:spChg chg="mod">
          <ac:chgData name="Raikwar, Sanket (Cognizant)" userId="b4c5831b-308e-49a6-85ad-b10356179b8c" providerId="ADAL" clId="{24A88635-B70E-43BD-B295-67B675CBEEC9}" dt="2024-03-06T13:19:16.431" v="311" actId="1076"/>
          <ac:spMkLst>
            <pc:docMk/>
            <pc:sldMk cId="4064061024" sldId="273"/>
            <ac:spMk id="3" creationId="{E615A217-0EB6-F8AC-8E8D-80E6B008EE18}"/>
          </ac:spMkLst>
        </pc:spChg>
        <pc:graphicFrameChg chg="mod modGraphic">
          <ac:chgData name="Raikwar, Sanket (Cognizant)" userId="b4c5831b-308e-49a6-85ad-b10356179b8c" providerId="ADAL" clId="{24A88635-B70E-43BD-B295-67B675CBEEC9}" dt="2024-03-06T13:19:46.905" v="312" actId="12269"/>
          <ac:graphicFrameMkLst>
            <pc:docMk/>
            <pc:sldMk cId="4064061024" sldId="273"/>
            <ac:graphicFrameMk id="1050" creationId="{6941AA73-E51E-B55A-83F7-EDA1F93A26C2}"/>
          </ac:graphicFrameMkLst>
        </pc:graphicFrameChg>
      </pc:sldChg>
      <pc:sldChg chg="modSp">
        <pc:chgData name="Raikwar, Sanket (Cognizant)" userId="b4c5831b-308e-49a6-85ad-b10356179b8c" providerId="ADAL" clId="{24A88635-B70E-43BD-B295-67B675CBEEC9}" dt="2024-03-06T13:05:19.572" v="136" actId="20577"/>
        <pc:sldMkLst>
          <pc:docMk/>
          <pc:sldMk cId="2494117702" sldId="274"/>
        </pc:sldMkLst>
        <pc:spChg chg="mod">
          <ac:chgData name="Raikwar, Sanket (Cognizant)" userId="b4c5831b-308e-49a6-85ad-b10356179b8c" providerId="ADAL" clId="{24A88635-B70E-43BD-B295-67B675CBEEC9}" dt="2024-03-06T13:05:19.572" v="136" actId="20577"/>
          <ac:spMkLst>
            <pc:docMk/>
            <pc:sldMk cId="2494117702" sldId="274"/>
            <ac:spMk id="3" creationId="{9C15E73D-B493-6760-6EC6-4D8BF1545967}"/>
          </ac:spMkLst>
        </pc:spChg>
      </pc:sldChg>
      <pc:sldChg chg="modSp mod modAnim">
        <pc:chgData name="Raikwar, Sanket (Cognizant)" userId="b4c5831b-308e-49a6-85ad-b10356179b8c" providerId="ADAL" clId="{24A88635-B70E-43BD-B295-67B675CBEEC9}" dt="2024-03-06T13:18:25.038" v="307" actId="5793"/>
        <pc:sldMkLst>
          <pc:docMk/>
          <pc:sldMk cId="402507052" sldId="275"/>
        </pc:sldMkLst>
        <pc:spChg chg="mod">
          <ac:chgData name="Raikwar, Sanket (Cognizant)" userId="b4c5831b-308e-49a6-85ad-b10356179b8c" providerId="ADAL" clId="{24A88635-B70E-43BD-B295-67B675CBEEC9}" dt="2024-03-06T13:18:25.038" v="307" actId="5793"/>
          <ac:spMkLst>
            <pc:docMk/>
            <pc:sldMk cId="402507052" sldId="275"/>
            <ac:spMk id="6" creationId="{217711F3-A974-89CB-A5AA-2A3CD6F54D15}"/>
          </ac:spMkLst>
        </pc:spChg>
      </pc:sldChg>
      <pc:sldChg chg="modSp mod">
        <pc:chgData name="Raikwar, Sanket (Cognizant)" userId="b4c5831b-308e-49a6-85ad-b10356179b8c" providerId="ADAL" clId="{24A88635-B70E-43BD-B295-67B675CBEEC9}" dt="2024-03-06T13:17:56.071" v="306"/>
        <pc:sldMkLst>
          <pc:docMk/>
          <pc:sldMk cId="514499587" sldId="284"/>
        </pc:sldMkLst>
        <pc:spChg chg="mod">
          <ac:chgData name="Raikwar, Sanket (Cognizant)" userId="b4c5831b-308e-49a6-85ad-b10356179b8c" providerId="ADAL" clId="{24A88635-B70E-43BD-B295-67B675CBEEC9}" dt="2024-03-06T13:02:54.237" v="26" actId="20577"/>
          <ac:spMkLst>
            <pc:docMk/>
            <pc:sldMk cId="514499587" sldId="284"/>
            <ac:spMk id="2" creationId="{F569C79C-2C91-CD65-7FB9-D00C5722DDC7}"/>
          </ac:spMkLst>
        </pc:spChg>
        <pc:spChg chg="mod">
          <ac:chgData name="Raikwar, Sanket (Cognizant)" userId="b4c5831b-308e-49a6-85ad-b10356179b8c" providerId="ADAL" clId="{24A88635-B70E-43BD-B295-67B675CBEEC9}" dt="2024-03-06T13:17:56.071" v="306"/>
          <ac:spMkLst>
            <pc:docMk/>
            <pc:sldMk cId="514499587" sldId="284"/>
            <ac:spMk id="3" creationId="{939169F8-8F0C-D98D-6999-11F44D59D025}"/>
          </ac:spMkLst>
        </pc:spChg>
      </pc:sldChg>
      <pc:sldChg chg="modSp mod modAnim">
        <pc:chgData name="Raikwar, Sanket (Cognizant)" userId="b4c5831b-308e-49a6-85ad-b10356179b8c" providerId="ADAL" clId="{24A88635-B70E-43BD-B295-67B675CBEEC9}" dt="2024-03-06T13:16:27.744" v="265" actId="20577"/>
        <pc:sldMkLst>
          <pc:docMk/>
          <pc:sldMk cId="2617328928" sldId="287"/>
        </pc:sldMkLst>
        <pc:spChg chg="mod">
          <ac:chgData name="Raikwar, Sanket (Cognizant)" userId="b4c5831b-308e-49a6-85ad-b10356179b8c" providerId="ADAL" clId="{24A88635-B70E-43BD-B295-67B675CBEEC9}" dt="2024-03-06T13:15:49.462" v="221" actId="20577"/>
          <ac:spMkLst>
            <pc:docMk/>
            <pc:sldMk cId="2617328928" sldId="287"/>
            <ac:spMk id="13" creationId="{51D6E37C-5FE2-4316-8F80-B5537E4ED6C2}"/>
          </ac:spMkLst>
        </pc:spChg>
        <pc:spChg chg="mod">
          <ac:chgData name="Raikwar, Sanket (Cognizant)" userId="b4c5831b-308e-49a6-85ad-b10356179b8c" providerId="ADAL" clId="{24A88635-B70E-43BD-B295-67B675CBEEC9}" dt="2024-03-06T13:16:07.982" v="243" actId="20577"/>
          <ac:spMkLst>
            <pc:docMk/>
            <pc:sldMk cId="2617328928" sldId="287"/>
            <ac:spMk id="15" creationId="{BC7926A1-4135-4765-845A-AC3C23CF51EE}"/>
          </ac:spMkLst>
        </pc:spChg>
        <pc:spChg chg="mod">
          <ac:chgData name="Raikwar, Sanket (Cognizant)" userId="b4c5831b-308e-49a6-85ad-b10356179b8c" providerId="ADAL" clId="{24A88635-B70E-43BD-B295-67B675CBEEC9}" dt="2024-03-06T13:16:27.744" v="265" actId="20577"/>
          <ac:spMkLst>
            <pc:docMk/>
            <pc:sldMk cId="2617328928" sldId="287"/>
            <ac:spMk id="17" creationId="{558CA9BD-4EA2-4391-8DF3-9F45B49772EA}"/>
          </ac:spMkLst>
        </pc:spChg>
      </pc:sldChg>
      <pc:sldChg chg="addSp delSp modSp mod">
        <pc:chgData name="Raikwar, Sanket (Cognizant)" userId="b4c5831b-308e-49a6-85ad-b10356179b8c" providerId="ADAL" clId="{24A88635-B70E-43BD-B295-67B675CBEEC9}" dt="2024-03-06T13:15:12.746" v="202" actId="26606"/>
        <pc:sldMkLst>
          <pc:docMk/>
          <pc:sldMk cId="3987079653" sldId="302"/>
        </pc:sldMkLst>
        <pc:spChg chg="del mod">
          <ac:chgData name="Raikwar, Sanket (Cognizant)" userId="b4c5831b-308e-49a6-85ad-b10356179b8c" providerId="ADAL" clId="{24A88635-B70E-43BD-B295-67B675CBEEC9}" dt="2024-03-06T13:12:34.979" v="181" actId="478"/>
          <ac:spMkLst>
            <pc:docMk/>
            <pc:sldMk cId="3987079653" sldId="302"/>
            <ac:spMk id="2" creationId="{945880D1-6204-4B16-CCAF-13C3B6C6F5ED}"/>
          </ac:spMkLst>
        </pc:spChg>
        <pc:spChg chg="del">
          <ac:chgData name="Raikwar, Sanket (Cognizant)" userId="b4c5831b-308e-49a6-85ad-b10356179b8c" providerId="ADAL" clId="{24A88635-B70E-43BD-B295-67B675CBEEC9}" dt="2024-03-06T13:12:34.979" v="181" actId="478"/>
          <ac:spMkLst>
            <pc:docMk/>
            <pc:sldMk cId="3987079653" sldId="302"/>
            <ac:spMk id="6" creationId="{5C3A325F-17CD-4BD2-D47E-37C24704F6F8}"/>
          </ac:spMkLst>
        </pc:spChg>
        <pc:spChg chg="del">
          <ac:chgData name="Raikwar, Sanket (Cognizant)" userId="b4c5831b-308e-49a6-85ad-b10356179b8c" providerId="ADAL" clId="{24A88635-B70E-43BD-B295-67B675CBEEC9}" dt="2024-03-06T13:12:34.979" v="181" actId="478"/>
          <ac:spMkLst>
            <pc:docMk/>
            <pc:sldMk cId="3987079653" sldId="302"/>
            <ac:spMk id="7" creationId="{5B101FBF-5840-FB1E-77C0-422F17F4CF94}"/>
          </ac:spMkLst>
        </pc:spChg>
        <pc:spChg chg="del">
          <ac:chgData name="Raikwar, Sanket (Cognizant)" userId="b4c5831b-308e-49a6-85ad-b10356179b8c" providerId="ADAL" clId="{24A88635-B70E-43BD-B295-67B675CBEEC9}" dt="2024-03-06T13:12:40.538" v="182" actId="478"/>
          <ac:spMkLst>
            <pc:docMk/>
            <pc:sldMk cId="3987079653" sldId="302"/>
            <ac:spMk id="11" creationId="{D97B1932-E415-EE32-9A48-80D29960531C}"/>
          </ac:spMkLst>
        </pc:spChg>
        <pc:spChg chg="del">
          <ac:chgData name="Raikwar, Sanket (Cognizant)" userId="b4c5831b-308e-49a6-85ad-b10356179b8c" providerId="ADAL" clId="{24A88635-B70E-43BD-B295-67B675CBEEC9}" dt="2024-03-06T13:12:40.538" v="182" actId="478"/>
          <ac:spMkLst>
            <pc:docMk/>
            <pc:sldMk cId="3987079653" sldId="302"/>
            <ac:spMk id="14" creationId="{E2A12935-C1A4-243B-2727-F2E4F404B918}"/>
          </ac:spMkLst>
        </pc:spChg>
        <pc:spChg chg="del mod">
          <ac:chgData name="Raikwar, Sanket (Cognizant)" userId="b4c5831b-308e-49a6-85ad-b10356179b8c" providerId="ADAL" clId="{24A88635-B70E-43BD-B295-67B675CBEEC9}" dt="2024-03-06T13:13:14.306" v="189" actId="478"/>
          <ac:spMkLst>
            <pc:docMk/>
            <pc:sldMk cId="3987079653" sldId="302"/>
            <ac:spMk id="18" creationId="{4D330791-319D-A851-EFF4-D1B7FE0B70A5}"/>
          </ac:spMkLst>
        </pc:spChg>
        <pc:spChg chg="add del">
          <ac:chgData name="Raikwar, Sanket (Cognizant)" userId="b4c5831b-308e-49a6-85ad-b10356179b8c" providerId="ADAL" clId="{24A88635-B70E-43BD-B295-67B675CBEEC9}" dt="2024-03-06T13:15:12.746" v="202" actId="26606"/>
          <ac:spMkLst>
            <pc:docMk/>
            <pc:sldMk cId="3987079653" sldId="302"/>
            <ac:spMk id="1031" creationId="{42A4FC2C-047E-45A5-965D-8E1E3BF09BC6}"/>
          </ac:spMkLst>
        </pc:spChg>
        <pc:spChg chg="add del">
          <ac:chgData name="Raikwar, Sanket (Cognizant)" userId="b4c5831b-308e-49a6-85ad-b10356179b8c" providerId="ADAL" clId="{24A88635-B70E-43BD-B295-67B675CBEEC9}" dt="2024-03-06T13:15:10.375" v="199" actId="26606"/>
          <ac:spMkLst>
            <pc:docMk/>
            <pc:sldMk cId="3987079653" sldId="302"/>
            <ac:spMk id="1036" creationId="{3DAD86CA-8235-409B-982B-5E7A033E2392}"/>
          </ac:spMkLst>
        </pc:spChg>
        <pc:spChg chg="add del">
          <ac:chgData name="Raikwar, Sanket (Cognizant)" userId="b4c5831b-308e-49a6-85ad-b10356179b8c" providerId="ADAL" clId="{24A88635-B70E-43BD-B295-67B675CBEEC9}" dt="2024-03-06T13:15:10.375" v="199" actId="26606"/>
          <ac:spMkLst>
            <pc:docMk/>
            <pc:sldMk cId="3987079653" sldId="302"/>
            <ac:spMk id="1038" creationId="{9F234FBA-3501-47B4-AE0C-AA4AFBC8F603}"/>
          </ac:spMkLst>
        </pc:spChg>
        <pc:spChg chg="add del">
          <ac:chgData name="Raikwar, Sanket (Cognizant)" userId="b4c5831b-308e-49a6-85ad-b10356179b8c" providerId="ADAL" clId="{24A88635-B70E-43BD-B295-67B675CBEEC9}" dt="2024-03-06T13:15:10.375" v="199" actId="26606"/>
          <ac:spMkLst>
            <pc:docMk/>
            <pc:sldMk cId="3987079653" sldId="302"/>
            <ac:spMk id="1040" creationId="{B5EF893B-0491-416E-9D33-BADE9600792A}"/>
          </ac:spMkLst>
        </pc:spChg>
        <pc:spChg chg="add del">
          <ac:chgData name="Raikwar, Sanket (Cognizant)" userId="b4c5831b-308e-49a6-85ad-b10356179b8c" providerId="ADAL" clId="{24A88635-B70E-43BD-B295-67B675CBEEC9}" dt="2024-03-06T13:15:12.730" v="201" actId="26606"/>
          <ac:spMkLst>
            <pc:docMk/>
            <pc:sldMk cId="3987079653" sldId="302"/>
            <ac:spMk id="1044" creationId="{9A97C86A-04D6-40F7-AE84-31AB43E6A846}"/>
          </ac:spMkLst>
        </pc:spChg>
        <pc:spChg chg="add del">
          <ac:chgData name="Raikwar, Sanket (Cognizant)" userId="b4c5831b-308e-49a6-85ad-b10356179b8c" providerId="ADAL" clId="{24A88635-B70E-43BD-B295-67B675CBEEC9}" dt="2024-03-06T13:15:12.730" v="201" actId="26606"/>
          <ac:spMkLst>
            <pc:docMk/>
            <pc:sldMk cId="3987079653" sldId="302"/>
            <ac:spMk id="1045" creationId="{F3060C83-F051-4F0E-ABAD-AA0DFC48B218}"/>
          </ac:spMkLst>
        </pc:spChg>
        <pc:spChg chg="add del">
          <ac:chgData name="Raikwar, Sanket (Cognizant)" userId="b4c5831b-308e-49a6-85ad-b10356179b8c" providerId="ADAL" clId="{24A88635-B70E-43BD-B295-67B675CBEEC9}" dt="2024-03-06T13:15:12.730" v="201" actId="26606"/>
          <ac:spMkLst>
            <pc:docMk/>
            <pc:sldMk cId="3987079653" sldId="302"/>
            <ac:spMk id="1046" creationId="{FF9F2414-84E8-453E-B1F3-389FDE8192D9}"/>
          </ac:spMkLst>
        </pc:spChg>
        <pc:spChg chg="add del">
          <ac:chgData name="Raikwar, Sanket (Cognizant)" userId="b4c5831b-308e-49a6-85ad-b10356179b8c" providerId="ADAL" clId="{24A88635-B70E-43BD-B295-67B675CBEEC9}" dt="2024-03-06T13:15:12.730" v="201" actId="26606"/>
          <ac:spMkLst>
            <pc:docMk/>
            <pc:sldMk cId="3987079653" sldId="302"/>
            <ac:spMk id="1047" creationId="{83C98ABE-055B-441F-B07E-44F97F083C39}"/>
          </ac:spMkLst>
        </pc:spChg>
        <pc:spChg chg="add del">
          <ac:chgData name="Raikwar, Sanket (Cognizant)" userId="b4c5831b-308e-49a6-85ad-b10356179b8c" providerId="ADAL" clId="{24A88635-B70E-43BD-B295-67B675CBEEC9}" dt="2024-03-06T13:15:12.730" v="201" actId="26606"/>
          <ac:spMkLst>
            <pc:docMk/>
            <pc:sldMk cId="3987079653" sldId="302"/>
            <ac:spMk id="1048" creationId="{3ECA69A1-7536-43AC-85EF-C7106179F5ED}"/>
          </ac:spMkLst>
        </pc:spChg>
        <pc:spChg chg="add del">
          <ac:chgData name="Raikwar, Sanket (Cognizant)" userId="b4c5831b-308e-49a6-85ad-b10356179b8c" providerId="ADAL" clId="{24A88635-B70E-43BD-B295-67B675CBEEC9}" dt="2024-03-06T13:15:12.730" v="201" actId="26606"/>
          <ac:spMkLst>
            <pc:docMk/>
            <pc:sldMk cId="3987079653" sldId="302"/>
            <ac:spMk id="1049" creationId="{29FDB030-9B49-4CED-8CCD-4D99382388AC}"/>
          </ac:spMkLst>
        </pc:spChg>
        <pc:spChg chg="add del">
          <ac:chgData name="Raikwar, Sanket (Cognizant)" userId="b4c5831b-308e-49a6-85ad-b10356179b8c" providerId="ADAL" clId="{24A88635-B70E-43BD-B295-67B675CBEEC9}" dt="2024-03-06T13:15:12.730" v="201" actId="26606"/>
          <ac:spMkLst>
            <pc:docMk/>
            <pc:sldMk cId="3987079653" sldId="302"/>
            <ac:spMk id="1050" creationId="{3783CA14-24A1-485C-8B30-D6A5D87987AD}"/>
          </ac:spMkLst>
        </pc:spChg>
        <pc:spChg chg="add">
          <ac:chgData name="Raikwar, Sanket (Cognizant)" userId="b4c5831b-308e-49a6-85ad-b10356179b8c" providerId="ADAL" clId="{24A88635-B70E-43BD-B295-67B675CBEEC9}" dt="2024-03-06T13:15:12.746" v="202" actId="26606"/>
          <ac:spMkLst>
            <pc:docMk/>
            <pc:sldMk cId="3987079653" sldId="302"/>
            <ac:spMk id="1052" creationId="{3DAD86CA-8235-409B-982B-5E7A033E2392}"/>
          </ac:spMkLst>
        </pc:spChg>
        <pc:spChg chg="add">
          <ac:chgData name="Raikwar, Sanket (Cognizant)" userId="b4c5831b-308e-49a6-85ad-b10356179b8c" providerId="ADAL" clId="{24A88635-B70E-43BD-B295-67B675CBEEC9}" dt="2024-03-06T13:15:12.746" v="202" actId="26606"/>
          <ac:spMkLst>
            <pc:docMk/>
            <pc:sldMk cId="3987079653" sldId="302"/>
            <ac:spMk id="1053" creationId="{9F234FBA-3501-47B4-AE0C-AA4AFBC8F603}"/>
          </ac:spMkLst>
        </pc:spChg>
        <pc:spChg chg="add">
          <ac:chgData name="Raikwar, Sanket (Cognizant)" userId="b4c5831b-308e-49a6-85ad-b10356179b8c" providerId="ADAL" clId="{24A88635-B70E-43BD-B295-67B675CBEEC9}" dt="2024-03-06T13:15:12.746" v="202" actId="26606"/>
          <ac:spMkLst>
            <pc:docMk/>
            <pc:sldMk cId="3987079653" sldId="302"/>
            <ac:spMk id="1054" creationId="{B5EF893B-0491-416E-9D33-BADE9600792A}"/>
          </ac:spMkLst>
        </pc:spChg>
        <pc:picChg chg="add del mod">
          <ac:chgData name="Raikwar, Sanket (Cognizant)" userId="b4c5831b-308e-49a6-85ad-b10356179b8c" providerId="ADAL" clId="{24A88635-B70E-43BD-B295-67B675CBEEC9}" dt="2024-03-06T13:13:23.695" v="191" actId="478"/>
          <ac:picMkLst>
            <pc:docMk/>
            <pc:sldMk cId="3987079653" sldId="302"/>
            <ac:picMk id="5" creationId="{748F377A-2392-1775-BF42-44D8E9801FCF}"/>
          </ac:picMkLst>
        </pc:picChg>
        <pc:picChg chg="add mod">
          <ac:chgData name="Raikwar, Sanket (Cognizant)" userId="b4c5831b-308e-49a6-85ad-b10356179b8c" providerId="ADAL" clId="{24A88635-B70E-43BD-B295-67B675CBEEC9}" dt="2024-03-06T13:15:12.746" v="202" actId="26606"/>
          <ac:picMkLst>
            <pc:docMk/>
            <pc:sldMk cId="3987079653" sldId="302"/>
            <ac:picMk id="12" creationId="{36726223-8140-C8F6-4CB7-DC3999A4381C}"/>
          </ac:picMkLst>
        </pc:picChg>
        <pc:cxnChg chg="del mod">
          <ac:chgData name="Raikwar, Sanket (Cognizant)" userId="b4c5831b-308e-49a6-85ad-b10356179b8c" providerId="ADAL" clId="{24A88635-B70E-43BD-B295-67B675CBEEC9}" dt="2024-03-06T13:12:34.979" v="181" actId="478"/>
          <ac:cxnSpMkLst>
            <pc:docMk/>
            <pc:sldMk cId="3987079653" sldId="302"/>
            <ac:cxnSpMk id="4" creationId="{E771915F-FB58-002C-F587-24BDA70FEAFA}"/>
          </ac:cxnSpMkLst>
        </pc:cxnChg>
        <pc:cxnChg chg="del">
          <ac:chgData name="Raikwar, Sanket (Cognizant)" userId="b4c5831b-308e-49a6-85ad-b10356179b8c" providerId="ADAL" clId="{24A88635-B70E-43BD-B295-67B675CBEEC9}" dt="2024-03-06T13:12:34.979" v="181" actId="478"/>
          <ac:cxnSpMkLst>
            <pc:docMk/>
            <pc:sldMk cId="3987079653" sldId="302"/>
            <ac:cxnSpMk id="8" creationId="{D773CF13-FF15-2B93-3BB3-45A4131D8051}"/>
          </ac:cxnSpMkLst>
        </pc:cxnChg>
        <pc:cxnChg chg="del">
          <ac:chgData name="Raikwar, Sanket (Cognizant)" userId="b4c5831b-308e-49a6-85ad-b10356179b8c" providerId="ADAL" clId="{24A88635-B70E-43BD-B295-67B675CBEEC9}" dt="2024-03-06T13:12:43.240" v="183" actId="478"/>
          <ac:cxnSpMkLst>
            <pc:docMk/>
            <pc:sldMk cId="3987079653" sldId="302"/>
            <ac:cxnSpMk id="9" creationId="{D6DA2570-DACF-FA54-B69B-10B2F56F414D}"/>
          </ac:cxnSpMkLst>
        </pc:cxnChg>
        <pc:cxnChg chg="del">
          <ac:chgData name="Raikwar, Sanket (Cognizant)" userId="b4c5831b-308e-49a6-85ad-b10356179b8c" providerId="ADAL" clId="{24A88635-B70E-43BD-B295-67B675CBEEC9}" dt="2024-03-06T13:12:40.538" v="182" actId="478"/>
          <ac:cxnSpMkLst>
            <pc:docMk/>
            <pc:sldMk cId="3987079653" sldId="302"/>
            <ac:cxnSpMk id="15" creationId="{34178098-49E3-DDC3-529A-2326ADF1199F}"/>
          </ac:cxnSpMkLst>
        </pc:cxnChg>
        <pc:cxnChg chg="add del">
          <ac:chgData name="Raikwar, Sanket (Cognizant)" userId="b4c5831b-308e-49a6-85ad-b10356179b8c" providerId="ADAL" clId="{24A88635-B70E-43BD-B295-67B675CBEEC9}" dt="2024-03-06T13:15:10.375" v="199" actId="26606"/>
          <ac:cxnSpMkLst>
            <pc:docMk/>
            <pc:sldMk cId="3987079653" sldId="302"/>
            <ac:cxnSpMk id="1042" creationId="{469F4FF8-F8B0-4630-BA1B-0D8B324CD5FF}"/>
          </ac:cxnSpMkLst>
        </pc:cxnChg>
        <pc:cxnChg chg="add">
          <ac:chgData name="Raikwar, Sanket (Cognizant)" userId="b4c5831b-308e-49a6-85ad-b10356179b8c" providerId="ADAL" clId="{24A88635-B70E-43BD-B295-67B675CBEEC9}" dt="2024-03-06T13:15:12.746" v="202" actId="26606"/>
          <ac:cxnSpMkLst>
            <pc:docMk/>
            <pc:sldMk cId="3987079653" sldId="302"/>
            <ac:cxnSpMk id="1055" creationId="{469F4FF8-F8B0-4630-BA1B-0D8B324CD5FF}"/>
          </ac:cxnSpMkLst>
        </pc:cxnChg>
      </pc:sldChg>
      <pc:sldChg chg="modSp mod modAnim">
        <pc:chgData name="Raikwar, Sanket (Cognizant)" userId="b4c5831b-308e-49a6-85ad-b10356179b8c" providerId="ADAL" clId="{24A88635-B70E-43BD-B295-67B675CBEEC9}" dt="2024-03-06T13:08:20.028" v="179" actId="27636"/>
        <pc:sldMkLst>
          <pc:docMk/>
          <pc:sldMk cId="250214553" sldId="304"/>
        </pc:sldMkLst>
        <pc:spChg chg="mod">
          <ac:chgData name="Raikwar, Sanket (Cognizant)" userId="b4c5831b-308e-49a6-85ad-b10356179b8c" providerId="ADAL" clId="{24A88635-B70E-43BD-B295-67B675CBEEC9}" dt="2024-03-06T13:08:20.028" v="179" actId="27636"/>
          <ac:spMkLst>
            <pc:docMk/>
            <pc:sldMk cId="250214553" sldId="304"/>
            <ac:spMk id="6" creationId="{217711F3-A974-89CB-A5AA-2A3CD6F54D15}"/>
          </ac:spMkLst>
        </pc:spChg>
      </pc:sldChg>
      <pc:sldChg chg="del">
        <pc:chgData name="Raikwar, Sanket (Cognizant)" userId="b4c5831b-308e-49a6-85ad-b10356179b8c" providerId="ADAL" clId="{24A88635-B70E-43BD-B295-67B675CBEEC9}" dt="2024-03-06T13:16:37.938" v="266" actId="47"/>
        <pc:sldMkLst>
          <pc:docMk/>
          <pc:sldMk cId="3297927899" sldId="305"/>
        </pc:sldMkLst>
      </pc:sldChg>
    </pc:docChg>
  </pc:docChgLst>
</pc:chgInfo>
</file>

<file path=ppt/comments/modernComment_111_F23CA660.xml><?xml version="1.0" encoding="utf-8"?>
<p188:cmLst xmlns:a="http://schemas.openxmlformats.org/drawingml/2006/main" xmlns:r="http://schemas.openxmlformats.org/officeDocument/2006/relationships" xmlns:p188="http://schemas.microsoft.com/office/powerpoint/2018/8/main">
  <p188:cm id="{B7D1BBAC-5AFF-4A20-BF46-B93E93F2E04F}" authorId="{C5B50683-5571-5C22-7CE5-15E1627BDB25}" created="2024-03-06T06:29:02.847">
    <pc:sldMkLst xmlns:pc="http://schemas.microsoft.com/office/powerpoint/2013/main/command">
      <pc:docMk/>
      <pc:sldMk cId="4064061024" sldId="273"/>
    </pc:sldMkLst>
    <p188:txBody>
      <a:bodyPr/>
      <a:lstStyle/>
      <a:p>
        <a:r>
          <a:rPr lang="en-IN"/>
          <a:t>Created  PPT</a:t>
        </a:r>
      </a:p>
    </p188:txBody>
  </p188:cm>
</p188: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0B355D-757E-4389-B65F-9BEA013B5E4F}"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DE3AFDFF-78A2-4920-B0B0-91550B346AB9}">
      <dgm:prSet/>
      <dgm:spPr/>
      <dgm:t>
        <a:bodyPr/>
        <a:lstStyle/>
        <a:p>
          <a:r>
            <a:rPr lang="en-US" dirty="0"/>
            <a:t>Aryan</a:t>
          </a:r>
          <a:r>
            <a:rPr lang="en-US" baseline="0" dirty="0"/>
            <a:t> Tyagi</a:t>
          </a:r>
          <a:endParaRPr lang="en-US" dirty="0"/>
        </a:p>
      </dgm:t>
    </dgm:pt>
    <dgm:pt modelId="{7C339438-100A-4D52-BCD7-F8BE8F0069E7}" type="parTrans" cxnId="{90E77CAD-1DD8-4A73-867A-336D5F5E06C0}">
      <dgm:prSet/>
      <dgm:spPr/>
      <dgm:t>
        <a:bodyPr/>
        <a:lstStyle/>
        <a:p>
          <a:endParaRPr lang="en-US"/>
        </a:p>
      </dgm:t>
    </dgm:pt>
    <dgm:pt modelId="{1F801C1E-552F-4521-B2B5-FA77C5737D6C}" type="sibTrans" cxnId="{90E77CAD-1DD8-4A73-867A-336D5F5E06C0}">
      <dgm:prSet/>
      <dgm:spPr/>
      <dgm:t>
        <a:bodyPr/>
        <a:lstStyle/>
        <a:p>
          <a:endParaRPr lang="en-US"/>
        </a:p>
      </dgm:t>
    </dgm:pt>
    <dgm:pt modelId="{EE12B238-8C43-41E8-8BCF-CFA5F51323EA}">
      <dgm:prSet/>
      <dgm:spPr/>
      <dgm:t>
        <a:bodyPr/>
        <a:lstStyle/>
        <a:p>
          <a:r>
            <a:rPr lang="en-US" dirty="0"/>
            <a:t>Sanket Raikwar</a:t>
          </a:r>
        </a:p>
      </dgm:t>
    </dgm:pt>
    <dgm:pt modelId="{E0B01692-644E-4A24-A1CB-FDF45C200B3C}" type="parTrans" cxnId="{E0553F90-B149-46D6-A777-C333D258C20B}">
      <dgm:prSet/>
      <dgm:spPr/>
      <dgm:t>
        <a:bodyPr/>
        <a:lstStyle/>
        <a:p>
          <a:endParaRPr lang="en-US"/>
        </a:p>
      </dgm:t>
    </dgm:pt>
    <dgm:pt modelId="{43FC4D1F-9324-4221-82D1-5D6CA7F5EA11}" type="sibTrans" cxnId="{E0553F90-B149-46D6-A777-C333D258C20B}">
      <dgm:prSet/>
      <dgm:spPr/>
      <dgm:t>
        <a:bodyPr/>
        <a:lstStyle/>
        <a:p>
          <a:endParaRPr lang="en-US"/>
        </a:p>
      </dgm:t>
    </dgm:pt>
    <dgm:pt modelId="{E2BD9DA8-6970-4403-B3FB-769A06291900}">
      <dgm:prSet/>
      <dgm:spPr/>
      <dgm:t>
        <a:bodyPr/>
        <a:lstStyle/>
        <a:p>
          <a:r>
            <a:rPr lang="en-US" dirty="0"/>
            <a:t>Swarup Deshmukh</a:t>
          </a:r>
        </a:p>
      </dgm:t>
    </dgm:pt>
    <dgm:pt modelId="{C8C2C71A-345E-4C5E-BF8D-0F4FDFC2DF32}" type="parTrans" cxnId="{2948C706-61E1-486F-876B-174E2913C576}">
      <dgm:prSet/>
      <dgm:spPr/>
      <dgm:t>
        <a:bodyPr/>
        <a:lstStyle/>
        <a:p>
          <a:endParaRPr lang="en-US"/>
        </a:p>
      </dgm:t>
    </dgm:pt>
    <dgm:pt modelId="{66BBC7AE-7433-445E-9081-27652AF97413}" type="sibTrans" cxnId="{2948C706-61E1-486F-876B-174E2913C576}">
      <dgm:prSet/>
      <dgm:spPr/>
      <dgm:t>
        <a:bodyPr/>
        <a:lstStyle/>
        <a:p>
          <a:endParaRPr lang="en-US"/>
        </a:p>
      </dgm:t>
    </dgm:pt>
    <dgm:pt modelId="{518AADC3-627D-4D90-B6BB-687EC814607F}">
      <dgm:prSet/>
      <dgm:spPr/>
      <dgm:t>
        <a:bodyPr/>
        <a:lstStyle/>
        <a:p>
          <a:r>
            <a:rPr lang="en-US" dirty="0"/>
            <a:t>Shivansh Saigal</a:t>
          </a:r>
        </a:p>
      </dgm:t>
    </dgm:pt>
    <dgm:pt modelId="{75538B48-AD73-462F-BD74-CEBF463C1738}" type="parTrans" cxnId="{6067793E-7AAC-4746-B485-418617F22CB5}">
      <dgm:prSet/>
      <dgm:spPr/>
      <dgm:t>
        <a:bodyPr/>
        <a:lstStyle/>
        <a:p>
          <a:endParaRPr lang="en-US"/>
        </a:p>
      </dgm:t>
    </dgm:pt>
    <dgm:pt modelId="{57219C80-0A51-43F3-AB25-1B06A50E5EE2}" type="sibTrans" cxnId="{6067793E-7AAC-4746-B485-418617F22CB5}">
      <dgm:prSet/>
      <dgm:spPr/>
      <dgm:t>
        <a:bodyPr/>
        <a:lstStyle/>
        <a:p>
          <a:endParaRPr lang="en-US"/>
        </a:p>
      </dgm:t>
    </dgm:pt>
    <dgm:pt modelId="{0A9A008A-34DA-470C-AC78-FF3F2A9EC9C1}">
      <dgm:prSet/>
      <dgm:spPr/>
      <dgm:t>
        <a:bodyPr/>
        <a:lstStyle/>
        <a:p>
          <a:r>
            <a:rPr lang="en-US" dirty="0" err="1"/>
            <a:t>Sohini</a:t>
          </a:r>
          <a:r>
            <a:rPr lang="en-US" dirty="0"/>
            <a:t> Dutta</a:t>
          </a:r>
        </a:p>
      </dgm:t>
    </dgm:pt>
    <dgm:pt modelId="{C53DD711-CB3E-4A2D-B584-ADE57C585ACB}" type="sibTrans" cxnId="{43877E60-6EBC-464E-A593-AFC48A0910E7}">
      <dgm:prSet/>
      <dgm:spPr/>
      <dgm:t>
        <a:bodyPr/>
        <a:lstStyle/>
        <a:p>
          <a:endParaRPr lang="en-US"/>
        </a:p>
      </dgm:t>
    </dgm:pt>
    <dgm:pt modelId="{D14DD785-B001-48F1-AACB-4753376F1179}" type="parTrans" cxnId="{43877E60-6EBC-464E-A593-AFC48A0910E7}">
      <dgm:prSet/>
      <dgm:spPr/>
      <dgm:t>
        <a:bodyPr/>
        <a:lstStyle/>
        <a:p>
          <a:endParaRPr lang="en-US"/>
        </a:p>
      </dgm:t>
    </dgm:pt>
    <dgm:pt modelId="{19859EA9-503B-474A-9742-2AE18F0F9B2A}" type="pres">
      <dgm:prSet presAssocID="{8C0B355D-757E-4389-B65F-9BEA013B5E4F}" presName="linear" presStyleCnt="0">
        <dgm:presLayoutVars>
          <dgm:animLvl val="lvl"/>
          <dgm:resizeHandles val="exact"/>
        </dgm:presLayoutVars>
      </dgm:prSet>
      <dgm:spPr/>
    </dgm:pt>
    <dgm:pt modelId="{518A0283-CACA-489E-A2F5-6B9A80D46450}" type="pres">
      <dgm:prSet presAssocID="{0A9A008A-34DA-470C-AC78-FF3F2A9EC9C1}" presName="parentText" presStyleLbl="node1" presStyleIdx="0" presStyleCnt="5">
        <dgm:presLayoutVars>
          <dgm:chMax val="0"/>
          <dgm:bulletEnabled val="1"/>
        </dgm:presLayoutVars>
      </dgm:prSet>
      <dgm:spPr/>
    </dgm:pt>
    <dgm:pt modelId="{1228EA30-66D2-4445-A422-71245240EF30}" type="pres">
      <dgm:prSet presAssocID="{C53DD711-CB3E-4A2D-B584-ADE57C585ACB}" presName="spacer" presStyleCnt="0"/>
      <dgm:spPr/>
    </dgm:pt>
    <dgm:pt modelId="{12BFE597-C64B-4D43-8889-3CD82F688880}" type="pres">
      <dgm:prSet presAssocID="{DE3AFDFF-78A2-4920-B0B0-91550B346AB9}" presName="parentText" presStyleLbl="node1" presStyleIdx="1" presStyleCnt="5">
        <dgm:presLayoutVars>
          <dgm:chMax val="0"/>
          <dgm:bulletEnabled val="1"/>
        </dgm:presLayoutVars>
      </dgm:prSet>
      <dgm:spPr/>
    </dgm:pt>
    <dgm:pt modelId="{07DE0B03-496B-4275-8170-EA0BF5AD2842}" type="pres">
      <dgm:prSet presAssocID="{1F801C1E-552F-4521-B2B5-FA77C5737D6C}" presName="spacer" presStyleCnt="0"/>
      <dgm:spPr/>
    </dgm:pt>
    <dgm:pt modelId="{39A82C13-D1A0-4657-8784-FE24DFFE9E60}" type="pres">
      <dgm:prSet presAssocID="{EE12B238-8C43-41E8-8BCF-CFA5F51323EA}" presName="parentText" presStyleLbl="node1" presStyleIdx="2" presStyleCnt="5">
        <dgm:presLayoutVars>
          <dgm:chMax val="0"/>
          <dgm:bulletEnabled val="1"/>
        </dgm:presLayoutVars>
      </dgm:prSet>
      <dgm:spPr/>
    </dgm:pt>
    <dgm:pt modelId="{589029A2-E260-42C9-B5A0-944AA617E0CB}" type="pres">
      <dgm:prSet presAssocID="{43FC4D1F-9324-4221-82D1-5D6CA7F5EA11}" presName="spacer" presStyleCnt="0"/>
      <dgm:spPr/>
    </dgm:pt>
    <dgm:pt modelId="{71F83395-7694-4E41-8256-819490420B40}" type="pres">
      <dgm:prSet presAssocID="{E2BD9DA8-6970-4403-B3FB-769A06291900}" presName="parentText" presStyleLbl="node1" presStyleIdx="3" presStyleCnt="5">
        <dgm:presLayoutVars>
          <dgm:chMax val="0"/>
          <dgm:bulletEnabled val="1"/>
        </dgm:presLayoutVars>
      </dgm:prSet>
      <dgm:spPr/>
    </dgm:pt>
    <dgm:pt modelId="{7197F984-9821-4577-93A5-F7E20C038649}" type="pres">
      <dgm:prSet presAssocID="{66BBC7AE-7433-445E-9081-27652AF97413}" presName="spacer" presStyleCnt="0"/>
      <dgm:spPr/>
    </dgm:pt>
    <dgm:pt modelId="{86C68A94-8882-4F59-A471-2DFB4E3A30FF}" type="pres">
      <dgm:prSet presAssocID="{518AADC3-627D-4D90-B6BB-687EC814607F}" presName="parentText" presStyleLbl="node1" presStyleIdx="4" presStyleCnt="5">
        <dgm:presLayoutVars>
          <dgm:chMax val="0"/>
          <dgm:bulletEnabled val="1"/>
        </dgm:presLayoutVars>
      </dgm:prSet>
      <dgm:spPr/>
    </dgm:pt>
  </dgm:ptLst>
  <dgm:cxnLst>
    <dgm:cxn modelId="{2948C706-61E1-486F-876B-174E2913C576}" srcId="{8C0B355D-757E-4389-B65F-9BEA013B5E4F}" destId="{E2BD9DA8-6970-4403-B3FB-769A06291900}" srcOrd="3" destOrd="0" parTransId="{C8C2C71A-345E-4C5E-BF8D-0F4FDFC2DF32}" sibTransId="{66BBC7AE-7433-445E-9081-27652AF97413}"/>
    <dgm:cxn modelId="{D8D4F81E-AFF1-41B9-938E-A4F6FF0EE91E}" type="presOf" srcId="{8C0B355D-757E-4389-B65F-9BEA013B5E4F}" destId="{19859EA9-503B-474A-9742-2AE18F0F9B2A}" srcOrd="0" destOrd="0" presId="urn:microsoft.com/office/officeart/2005/8/layout/vList2"/>
    <dgm:cxn modelId="{6067793E-7AAC-4746-B485-418617F22CB5}" srcId="{8C0B355D-757E-4389-B65F-9BEA013B5E4F}" destId="{518AADC3-627D-4D90-B6BB-687EC814607F}" srcOrd="4" destOrd="0" parTransId="{75538B48-AD73-462F-BD74-CEBF463C1738}" sibTransId="{57219C80-0A51-43F3-AB25-1B06A50E5EE2}"/>
    <dgm:cxn modelId="{80DB185B-9B1C-470F-B820-B10406E8029B}" type="presOf" srcId="{E2BD9DA8-6970-4403-B3FB-769A06291900}" destId="{71F83395-7694-4E41-8256-819490420B40}" srcOrd="0" destOrd="0" presId="urn:microsoft.com/office/officeart/2005/8/layout/vList2"/>
    <dgm:cxn modelId="{43877E60-6EBC-464E-A593-AFC48A0910E7}" srcId="{8C0B355D-757E-4389-B65F-9BEA013B5E4F}" destId="{0A9A008A-34DA-470C-AC78-FF3F2A9EC9C1}" srcOrd="0" destOrd="0" parTransId="{D14DD785-B001-48F1-AACB-4753376F1179}" sibTransId="{C53DD711-CB3E-4A2D-B584-ADE57C585ACB}"/>
    <dgm:cxn modelId="{39295A4B-4E48-4E06-818B-387874BF3FC8}" type="presOf" srcId="{0A9A008A-34DA-470C-AC78-FF3F2A9EC9C1}" destId="{518A0283-CACA-489E-A2F5-6B9A80D46450}" srcOrd="0" destOrd="0" presId="urn:microsoft.com/office/officeart/2005/8/layout/vList2"/>
    <dgm:cxn modelId="{557EB583-D001-4BA9-A356-EC1CEDEA54CE}" type="presOf" srcId="{EE12B238-8C43-41E8-8BCF-CFA5F51323EA}" destId="{39A82C13-D1A0-4657-8784-FE24DFFE9E60}" srcOrd="0" destOrd="0" presId="urn:microsoft.com/office/officeart/2005/8/layout/vList2"/>
    <dgm:cxn modelId="{E0553F90-B149-46D6-A777-C333D258C20B}" srcId="{8C0B355D-757E-4389-B65F-9BEA013B5E4F}" destId="{EE12B238-8C43-41E8-8BCF-CFA5F51323EA}" srcOrd="2" destOrd="0" parTransId="{E0B01692-644E-4A24-A1CB-FDF45C200B3C}" sibTransId="{43FC4D1F-9324-4221-82D1-5D6CA7F5EA11}"/>
    <dgm:cxn modelId="{90E77CAD-1DD8-4A73-867A-336D5F5E06C0}" srcId="{8C0B355D-757E-4389-B65F-9BEA013B5E4F}" destId="{DE3AFDFF-78A2-4920-B0B0-91550B346AB9}" srcOrd="1" destOrd="0" parTransId="{7C339438-100A-4D52-BCD7-F8BE8F0069E7}" sibTransId="{1F801C1E-552F-4521-B2B5-FA77C5737D6C}"/>
    <dgm:cxn modelId="{8374C8ED-CEAB-4969-A86B-35FCE79DC40F}" type="presOf" srcId="{518AADC3-627D-4D90-B6BB-687EC814607F}" destId="{86C68A94-8882-4F59-A471-2DFB4E3A30FF}" srcOrd="0" destOrd="0" presId="urn:microsoft.com/office/officeart/2005/8/layout/vList2"/>
    <dgm:cxn modelId="{55AB52FD-87E7-44D4-8733-478EAC15D311}" type="presOf" srcId="{DE3AFDFF-78A2-4920-B0B0-91550B346AB9}" destId="{12BFE597-C64B-4D43-8889-3CD82F688880}" srcOrd="0" destOrd="0" presId="urn:microsoft.com/office/officeart/2005/8/layout/vList2"/>
    <dgm:cxn modelId="{7F9E585B-19FA-4A4A-AE64-ED0C1FB30492}" type="presParOf" srcId="{19859EA9-503B-474A-9742-2AE18F0F9B2A}" destId="{518A0283-CACA-489E-A2F5-6B9A80D46450}" srcOrd="0" destOrd="0" presId="urn:microsoft.com/office/officeart/2005/8/layout/vList2"/>
    <dgm:cxn modelId="{7F3C3F88-5611-44F0-A594-FDC49ED77F10}" type="presParOf" srcId="{19859EA9-503B-474A-9742-2AE18F0F9B2A}" destId="{1228EA30-66D2-4445-A422-71245240EF30}" srcOrd="1" destOrd="0" presId="urn:microsoft.com/office/officeart/2005/8/layout/vList2"/>
    <dgm:cxn modelId="{2163558F-DF35-4F1A-BBA0-8E69C3B02771}" type="presParOf" srcId="{19859EA9-503B-474A-9742-2AE18F0F9B2A}" destId="{12BFE597-C64B-4D43-8889-3CD82F688880}" srcOrd="2" destOrd="0" presId="urn:microsoft.com/office/officeart/2005/8/layout/vList2"/>
    <dgm:cxn modelId="{B7946ECE-FC4B-4A85-B9F8-31E3B44F9C4A}" type="presParOf" srcId="{19859EA9-503B-474A-9742-2AE18F0F9B2A}" destId="{07DE0B03-496B-4275-8170-EA0BF5AD2842}" srcOrd="3" destOrd="0" presId="urn:microsoft.com/office/officeart/2005/8/layout/vList2"/>
    <dgm:cxn modelId="{A1B654B7-D647-4DD8-9D41-8FF7D6A735EE}" type="presParOf" srcId="{19859EA9-503B-474A-9742-2AE18F0F9B2A}" destId="{39A82C13-D1A0-4657-8784-FE24DFFE9E60}" srcOrd="4" destOrd="0" presId="urn:microsoft.com/office/officeart/2005/8/layout/vList2"/>
    <dgm:cxn modelId="{71E01E7E-340F-4C3D-89A1-2E021884BC54}" type="presParOf" srcId="{19859EA9-503B-474A-9742-2AE18F0F9B2A}" destId="{589029A2-E260-42C9-B5A0-944AA617E0CB}" srcOrd="5" destOrd="0" presId="urn:microsoft.com/office/officeart/2005/8/layout/vList2"/>
    <dgm:cxn modelId="{F2CA0DB6-EB54-4918-9EDC-1B7914B36509}" type="presParOf" srcId="{19859EA9-503B-474A-9742-2AE18F0F9B2A}" destId="{71F83395-7694-4E41-8256-819490420B40}" srcOrd="6" destOrd="0" presId="urn:microsoft.com/office/officeart/2005/8/layout/vList2"/>
    <dgm:cxn modelId="{02D9DF98-4D5F-40C0-858A-49F594FA4558}" type="presParOf" srcId="{19859EA9-503B-474A-9742-2AE18F0F9B2A}" destId="{7197F984-9821-4577-93A5-F7E20C038649}" srcOrd="7" destOrd="0" presId="urn:microsoft.com/office/officeart/2005/8/layout/vList2"/>
    <dgm:cxn modelId="{126FF19C-9E84-4554-9823-730E4F55C641}" type="presParOf" srcId="{19859EA9-503B-474A-9742-2AE18F0F9B2A}" destId="{86C68A94-8882-4F59-A471-2DFB4E3A30FF}"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8A0283-CACA-489E-A2F5-6B9A80D46450}">
      <dsp:nvSpPr>
        <dsp:cNvPr id="0" name=""/>
        <dsp:cNvSpPr/>
      </dsp:nvSpPr>
      <dsp:spPr>
        <a:xfrm>
          <a:off x="0" y="32861"/>
          <a:ext cx="4653280" cy="95940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dirty="0" err="1"/>
            <a:t>Sohini</a:t>
          </a:r>
          <a:r>
            <a:rPr lang="en-US" sz="4000" kern="1200" dirty="0"/>
            <a:t> Dutta</a:t>
          </a:r>
        </a:p>
      </dsp:txBody>
      <dsp:txXfrm>
        <a:off x="46834" y="79695"/>
        <a:ext cx="4559612" cy="865732"/>
      </dsp:txXfrm>
    </dsp:sp>
    <dsp:sp modelId="{12BFE597-C64B-4D43-8889-3CD82F688880}">
      <dsp:nvSpPr>
        <dsp:cNvPr id="0" name=""/>
        <dsp:cNvSpPr/>
      </dsp:nvSpPr>
      <dsp:spPr>
        <a:xfrm>
          <a:off x="0" y="1107461"/>
          <a:ext cx="4653280" cy="95940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dirty="0"/>
            <a:t>Aryan</a:t>
          </a:r>
          <a:r>
            <a:rPr lang="en-US" sz="4000" kern="1200" baseline="0" dirty="0"/>
            <a:t> Tyagi</a:t>
          </a:r>
          <a:endParaRPr lang="en-US" sz="4000" kern="1200" dirty="0"/>
        </a:p>
      </dsp:txBody>
      <dsp:txXfrm>
        <a:off x="46834" y="1154295"/>
        <a:ext cx="4559612" cy="865732"/>
      </dsp:txXfrm>
    </dsp:sp>
    <dsp:sp modelId="{39A82C13-D1A0-4657-8784-FE24DFFE9E60}">
      <dsp:nvSpPr>
        <dsp:cNvPr id="0" name=""/>
        <dsp:cNvSpPr/>
      </dsp:nvSpPr>
      <dsp:spPr>
        <a:xfrm>
          <a:off x="0" y="2182061"/>
          <a:ext cx="4653280" cy="95940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dirty="0"/>
            <a:t>Sanket Raikwar</a:t>
          </a:r>
        </a:p>
      </dsp:txBody>
      <dsp:txXfrm>
        <a:off x="46834" y="2228895"/>
        <a:ext cx="4559612" cy="865732"/>
      </dsp:txXfrm>
    </dsp:sp>
    <dsp:sp modelId="{71F83395-7694-4E41-8256-819490420B40}">
      <dsp:nvSpPr>
        <dsp:cNvPr id="0" name=""/>
        <dsp:cNvSpPr/>
      </dsp:nvSpPr>
      <dsp:spPr>
        <a:xfrm>
          <a:off x="0" y="3256661"/>
          <a:ext cx="4653280" cy="95940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dirty="0"/>
            <a:t>Swarup Deshmukh</a:t>
          </a:r>
        </a:p>
      </dsp:txBody>
      <dsp:txXfrm>
        <a:off x="46834" y="3303495"/>
        <a:ext cx="4559612" cy="865732"/>
      </dsp:txXfrm>
    </dsp:sp>
    <dsp:sp modelId="{86C68A94-8882-4F59-A471-2DFB4E3A30FF}">
      <dsp:nvSpPr>
        <dsp:cNvPr id="0" name=""/>
        <dsp:cNvSpPr/>
      </dsp:nvSpPr>
      <dsp:spPr>
        <a:xfrm>
          <a:off x="0" y="4331261"/>
          <a:ext cx="4653280" cy="95940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dirty="0"/>
            <a:t>Shivansh Saigal</a:t>
          </a:r>
        </a:p>
      </dsp:txBody>
      <dsp:txXfrm>
        <a:off x="46834" y="4378095"/>
        <a:ext cx="4559612" cy="86573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4:43:35.257"/>
    </inkml:context>
    <inkml:brush xml:id="br0">
      <inkml:brushProperty name="width" value="0.035" units="cm"/>
      <inkml:brushProperty name="height" value="0.035" units="cm"/>
      <inkml:brushProperty name="color" value="#FFFFFF"/>
    </inkml:brush>
  </inkml:definitions>
  <inkml:trace contextRef="#ctx0" brushRef="#br0">1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05:36:02.642"/>
    </inkml:context>
    <inkml:brush xml:id="br0">
      <inkml:brushProperty name="width" value="0.035" units="cm"/>
      <inkml:brushProperty name="height" value="0.035" units="cm"/>
      <inkml:brushProperty name="color" value="#FFFFFF"/>
    </inkml:brush>
  </inkml:definitions>
  <inkml:trace contextRef="#ctx0" brushRef="#br0">1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05:36:02.642"/>
    </inkml:context>
    <inkml:brush xml:id="br0">
      <inkml:brushProperty name="width" value="0.035" units="cm"/>
      <inkml:brushProperty name="height" value="0.035" units="cm"/>
      <inkml:brushProperty name="color" value="#FFFFFF"/>
    </inkml:brush>
  </inkml:definitions>
  <inkml:trace contextRef="#ctx0" brushRef="#br0">1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B7D80B-B3A5-4BE1-9103-633B8E8A4C03}" type="datetimeFigureOut">
              <a:rPr lang="en-IN" smtClean="0"/>
              <a:t>06-03-2024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47CEE6-649C-4C43-A20B-409733B42392}" type="slidenum">
              <a:rPr lang="en-IN" smtClean="0"/>
              <a:t>‹#›</a:t>
            </a:fld>
            <a:endParaRPr lang="en-IN"/>
          </a:p>
        </p:txBody>
      </p:sp>
    </p:spTree>
    <p:extLst>
      <p:ext uri="{BB962C8B-B14F-4D97-AF65-F5344CB8AC3E}">
        <p14:creationId xmlns:p14="http://schemas.microsoft.com/office/powerpoint/2010/main" val="1868884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C206F-5B52-495F-BE5A-5F2B8F45CA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F516D6E-DD57-4085-89CD-884987BE6C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E22F033-F605-42EB-B460-657416A8E9A6}"/>
              </a:ext>
            </a:extLst>
          </p:cNvPr>
          <p:cNvSpPr>
            <a:spLocks noGrp="1"/>
          </p:cNvSpPr>
          <p:nvPr>
            <p:ph type="dt" sz="half" idx="10"/>
          </p:nvPr>
        </p:nvSpPr>
        <p:spPr/>
        <p:txBody>
          <a:bodyPr/>
          <a:lstStyle/>
          <a:p>
            <a:fld id="{CD4E9911-3307-4920-AEE2-C0A507E17DD1}" type="datetimeFigureOut">
              <a:rPr lang="en-IN" smtClean="0"/>
              <a:t>06-03-2024</a:t>
            </a:fld>
            <a:endParaRPr lang="en-IN"/>
          </a:p>
        </p:txBody>
      </p:sp>
      <p:sp>
        <p:nvSpPr>
          <p:cNvPr id="5" name="Footer Placeholder 4">
            <a:extLst>
              <a:ext uri="{FF2B5EF4-FFF2-40B4-BE49-F238E27FC236}">
                <a16:creationId xmlns:a16="http://schemas.microsoft.com/office/drawing/2014/main" id="{5D7E2B18-3CEE-4B45-80D8-536ECD3183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889C11-E99B-4C50-9BE9-768EAD1FE569}"/>
              </a:ext>
            </a:extLst>
          </p:cNvPr>
          <p:cNvSpPr>
            <a:spLocks noGrp="1"/>
          </p:cNvSpPr>
          <p:nvPr>
            <p:ph type="sldNum" sz="quarter" idx="12"/>
          </p:nvPr>
        </p:nvSpPr>
        <p:spPr/>
        <p:txBody>
          <a:bodyPr/>
          <a:lstStyle/>
          <a:p>
            <a:fld id="{101C608D-7238-4B38-85B7-A3A663E7907A}" type="slidenum">
              <a:rPr lang="en-IN" smtClean="0"/>
              <a:t>‹#›</a:t>
            </a:fld>
            <a:endParaRPr lang="en-IN"/>
          </a:p>
        </p:txBody>
      </p:sp>
    </p:spTree>
    <p:extLst>
      <p:ext uri="{BB962C8B-B14F-4D97-AF65-F5344CB8AC3E}">
        <p14:creationId xmlns:p14="http://schemas.microsoft.com/office/powerpoint/2010/main" val="3912619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0CD98-3C7B-49EB-9C1D-FF4A5E6A253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D412A66-320D-45A9-8039-B46B251030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0A9C35-9B98-4105-923E-41CB3A815543}"/>
              </a:ext>
            </a:extLst>
          </p:cNvPr>
          <p:cNvSpPr>
            <a:spLocks noGrp="1"/>
          </p:cNvSpPr>
          <p:nvPr>
            <p:ph type="dt" sz="half" idx="10"/>
          </p:nvPr>
        </p:nvSpPr>
        <p:spPr/>
        <p:txBody>
          <a:bodyPr/>
          <a:lstStyle/>
          <a:p>
            <a:fld id="{CD4E9911-3307-4920-AEE2-C0A507E17DD1}" type="datetimeFigureOut">
              <a:rPr lang="en-IN" smtClean="0"/>
              <a:t>06-03-2024</a:t>
            </a:fld>
            <a:endParaRPr lang="en-IN"/>
          </a:p>
        </p:txBody>
      </p:sp>
      <p:sp>
        <p:nvSpPr>
          <p:cNvPr id="5" name="Footer Placeholder 4">
            <a:extLst>
              <a:ext uri="{FF2B5EF4-FFF2-40B4-BE49-F238E27FC236}">
                <a16:creationId xmlns:a16="http://schemas.microsoft.com/office/drawing/2014/main" id="{2A589E20-552B-4043-AF61-351997D3AE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27A8E8-7F33-4544-B653-F76F17453A1D}"/>
              </a:ext>
            </a:extLst>
          </p:cNvPr>
          <p:cNvSpPr>
            <a:spLocks noGrp="1"/>
          </p:cNvSpPr>
          <p:nvPr>
            <p:ph type="sldNum" sz="quarter" idx="12"/>
          </p:nvPr>
        </p:nvSpPr>
        <p:spPr/>
        <p:txBody>
          <a:bodyPr/>
          <a:lstStyle/>
          <a:p>
            <a:fld id="{101C608D-7238-4B38-85B7-A3A663E7907A}" type="slidenum">
              <a:rPr lang="en-IN" smtClean="0"/>
              <a:t>‹#›</a:t>
            </a:fld>
            <a:endParaRPr lang="en-IN"/>
          </a:p>
        </p:txBody>
      </p:sp>
    </p:spTree>
    <p:extLst>
      <p:ext uri="{BB962C8B-B14F-4D97-AF65-F5344CB8AC3E}">
        <p14:creationId xmlns:p14="http://schemas.microsoft.com/office/powerpoint/2010/main" val="3316372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0FBB9B-3F5A-42EB-AB88-0F87AA8211C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C873DC-1A91-41EB-8339-BF56E275A3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CC0EE0-F517-42A1-ABF7-B4B6BD285178}"/>
              </a:ext>
            </a:extLst>
          </p:cNvPr>
          <p:cNvSpPr>
            <a:spLocks noGrp="1"/>
          </p:cNvSpPr>
          <p:nvPr>
            <p:ph type="dt" sz="half" idx="10"/>
          </p:nvPr>
        </p:nvSpPr>
        <p:spPr/>
        <p:txBody>
          <a:bodyPr/>
          <a:lstStyle/>
          <a:p>
            <a:fld id="{CD4E9911-3307-4920-AEE2-C0A507E17DD1}" type="datetimeFigureOut">
              <a:rPr lang="en-IN" smtClean="0"/>
              <a:t>06-03-2024</a:t>
            </a:fld>
            <a:endParaRPr lang="en-IN"/>
          </a:p>
        </p:txBody>
      </p:sp>
      <p:sp>
        <p:nvSpPr>
          <p:cNvPr id="5" name="Footer Placeholder 4">
            <a:extLst>
              <a:ext uri="{FF2B5EF4-FFF2-40B4-BE49-F238E27FC236}">
                <a16:creationId xmlns:a16="http://schemas.microsoft.com/office/drawing/2014/main" id="{50A0508C-FC00-41F2-829F-45A6A1B358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2A1FB0-5874-4578-BBA1-80DCFB19CAB2}"/>
              </a:ext>
            </a:extLst>
          </p:cNvPr>
          <p:cNvSpPr>
            <a:spLocks noGrp="1"/>
          </p:cNvSpPr>
          <p:nvPr>
            <p:ph type="sldNum" sz="quarter" idx="12"/>
          </p:nvPr>
        </p:nvSpPr>
        <p:spPr/>
        <p:txBody>
          <a:bodyPr/>
          <a:lstStyle/>
          <a:p>
            <a:fld id="{101C608D-7238-4B38-85B7-A3A663E7907A}" type="slidenum">
              <a:rPr lang="en-IN" smtClean="0"/>
              <a:t>‹#›</a:t>
            </a:fld>
            <a:endParaRPr lang="en-IN"/>
          </a:p>
        </p:txBody>
      </p:sp>
    </p:spTree>
    <p:extLst>
      <p:ext uri="{BB962C8B-B14F-4D97-AF65-F5344CB8AC3E}">
        <p14:creationId xmlns:p14="http://schemas.microsoft.com/office/powerpoint/2010/main" val="1960276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57D12-0C4A-4C8C-80A4-72EF82A632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1F32827-AA4C-4B8F-8DD9-E6B8D6138F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5817B4-5A2D-46E8-8E1C-356C4571EF4A}"/>
              </a:ext>
            </a:extLst>
          </p:cNvPr>
          <p:cNvSpPr>
            <a:spLocks noGrp="1"/>
          </p:cNvSpPr>
          <p:nvPr>
            <p:ph type="dt" sz="half" idx="10"/>
          </p:nvPr>
        </p:nvSpPr>
        <p:spPr/>
        <p:txBody>
          <a:bodyPr/>
          <a:lstStyle/>
          <a:p>
            <a:fld id="{CD4E9911-3307-4920-AEE2-C0A507E17DD1}" type="datetimeFigureOut">
              <a:rPr lang="en-IN" smtClean="0"/>
              <a:t>06-03-2024</a:t>
            </a:fld>
            <a:endParaRPr lang="en-IN"/>
          </a:p>
        </p:txBody>
      </p:sp>
      <p:sp>
        <p:nvSpPr>
          <p:cNvPr id="5" name="Footer Placeholder 4">
            <a:extLst>
              <a:ext uri="{FF2B5EF4-FFF2-40B4-BE49-F238E27FC236}">
                <a16:creationId xmlns:a16="http://schemas.microsoft.com/office/drawing/2014/main" id="{230DEB83-EE64-493F-8F3A-9FADDAEFBE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D0EA0D-EF96-4C0C-9AFE-98CC9425F65B}"/>
              </a:ext>
            </a:extLst>
          </p:cNvPr>
          <p:cNvSpPr>
            <a:spLocks noGrp="1"/>
          </p:cNvSpPr>
          <p:nvPr>
            <p:ph type="sldNum" sz="quarter" idx="12"/>
          </p:nvPr>
        </p:nvSpPr>
        <p:spPr/>
        <p:txBody>
          <a:bodyPr/>
          <a:lstStyle/>
          <a:p>
            <a:fld id="{101C608D-7238-4B38-85B7-A3A663E7907A}" type="slidenum">
              <a:rPr lang="en-IN" smtClean="0"/>
              <a:t>‹#›</a:t>
            </a:fld>
            <a:endParaRPr lang="en-IN"/>
          </a:p>
        </p:txBody>
      </p:sp>
    </p:spTree>
    <p:extLst>
      <p:ext uri="{BB962C8B-B14F-4D97-AF65-F5344CB8AC3E}">
        <p14:creationId xmlns:p14="http://schemas.microsoft.com/office/powerpoint/2010/main" val="3998934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B1C29-61B1-473D-9A33-4D9AFDFA54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029FE0D-1415-447A-A13C-41A265338B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DD9605-0DB7-49E5-BC9E-F2C212523691}"/>
              </a:ext>
            </a:extLst>
          </p:cNvPr>
          <p:cNvSpPr>
            <a:spLocks noGrp="1"/>
          </p:cNvSpPr>
          <p:nvPr>
            <p:ph type="dt" sz="half" idx="10"/>
          </p:nvPr>
        </p:nvSpPr>
        <p:spPr/>
        <p:txBody>
          <a:bodyPr/>
          <a:lstStyle/>
          <a:p>
            <a:fld id="{CD4E9911-3307-4920-AEE2-C0A507E17DD1}" type="datetimeFigureOut">
              <a:rPr lang="en-IN" smtClean="0"/>
              <a:t>06-03-2024</a:t>
            </a:fld>
            <a:endParaRPr lang="en-IN"/>
          </a:p>
        </p:txBody>
      </p:sp>
      <p:sp>
        <p:nvSpPr>
          <p:cNvPr id="5" name="Footer Placeholder 4">
            <a:extLst>
              <a:ext uri="{FF2B5EF4-FFF2-40B4-BE49-F238E27FC236}">
                <a16:creationId xmlns:a16="http://schemas.microsoft.com/office/drawing/2014/main" id="{1EB045F4-CBA4-458C-82E8-9D036034E5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0F300D-FC55-4D9E-A3E0-A3586EDACD83}"/>
              </a:ext>
            </a:extLst>
          </p:cNvPr>
          <p:cNvSpPr>
            <a:spLocks noGrp="1"/>
          </p:cNvSpPr>
          <p:nvPr>
            <p:ph type="sldNum" sz="quarter" idx="12"/>
          </p:nvPr>
        </p:nvSpPr>
        <p:spPr/>
        <p:txBody>
          <a:bodyPr/>
          <a:lstStyle/>
          <a:p>
            <a:fld id="{101C608D-7238-4B38-85B7-A3A663E7907A}" type="slidenum">
              <a:rPr lang="en-IN" smtClean="0"/>
              <a:t>‹#›</a:t>
            </a:fld>
            <a:endParaRPr lang="en-IN"/>
          </a:p>
        </p:txBody>
      </p:sp>
    </p:spTree>
    <p:extLst>
      <p:ext uri="{BB962C8B-B14F-4D97-AF65-F5344CB8AC3E}">
        <p14:creationId xmlns:p14="http://schemas.microsoft.com/office/powerpoint/2010/main" val="2175727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D69DA-E5B0-43DB-96D8-840AC6F6E3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2339DDF-3D43-42CC-9D8A-EE62D4078F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58322F4-56B9-455D-82FF-526996CC17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11B76A9-51BE-4BBF-99E7-82A97665BC25}"/>
              </a:ext>
            </a:extLst>
          </p:cNvPr>
          <p:cNvSpPr>
            <a:spLocks noGrp="1"/>
          </p:cNvSpPr>
          <p:nvPr>
            <p:ph type="dt" sz="half" idx="10"/>
          </p:nvPr>
        </p:nvSpPr>
        <p:spPr/>
        <p:txBody>
          <a:bodyPr/>
          <a:lstStyle/>
          <a:p>
            <a:fld id="{CD4E9911-3307-4920-AEE2-C0A507E17DD1}" type="datetimeFigureOut">
              <a:rPr lang="en-IN" smtClean="0"/>
              <a:t>06-03-2024</a:t>
            </a:fld>
            <a:endParaRPr lang="en-IN"/>
          </a:p>
        </p:txBody>
      </p:sp>
      <p:sp>
        <p:nvSpPr>
          <p:cNvPr id="6" name="Footer Placeholder 5">
            <a:extLst>
              <a:ext uri="{FF2B5EF4-FFF2-40B4-BE49-F238E27FC236}">
                <a16:creationId xmlns:a16="http://schemas.microsoft.com/office/drawing/2014/main" id="{79686577-3AC4-42AA-BF4F-117CE142C5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CAD78F-96FD-4227-BB9A-98A02C77B94C}"/>
              </a:ext>
            </a:extLst>
          </p:cNvPr>
          <p:cNvSpPr>
            <a:spLocks noGrp="1"/>
          </p:cNvSpPr>
          <p:nvPr>
            <p:ph type="sldNum" sz="quarter" idx="12"/>
          </p:nvPr>
        </p:nvSpPr>
        <p:spPr/>
        <p:txBody>
          <a:bodyPr/>
          <a:lstStyle/>
          <a:p>
            <a:fld id="{101C608D-7238-4B38-85B7-A3A663E7907A}" type="slidenum">
              <a:rPr lang="en-IN" smtClean="0"/>
              <a:t>‹#›</a:t>
            </a:fld>
            <a:endParaRPr lang="en-IN"/>
          </a:p>
        </p:txBody>
      </p:sp>
    </p:spTree>
    <p:extLst>
      <p:ext uri="{BB962C8B-B14F-4D97-AF65-F5344CB8AC3E}">
        <p14:creationId xmlns:p14="http://schemas.microsoft.com/office/powerpoint/2010/main" val="3818538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FBFD1-3891-4CE3-8634-D446DD94336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7FA1B27-6FA5-4D0F-9C3A-BF2D656E53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831D1F-70E5-4456-B35C-CBFC330D7C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4D5B0CF-091F-405C-9AA1-C2C4947219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E86F3-A6A2-4BDD-8394-1A253FB6CE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DC0AB1D-73D6-4D79-8509-2238E27E88AB}"/>
              </a:ext>
            </a:extLst>
          </p:cNvPr>
          <p:cNvSpPr>
            <a:spLocks noGrp="1"/>
          </p:cNvSpPr>
          <p:nvPr>
            <p:ph type="dt" sz="half" idx="10"/>
          </p:nvPr>
        </p:nvSpPr>
        <p:spPr/>
        <p:txBody>
          <a:bodyPr/>
          <a:lstStyle/>
          <a:p>
            <a:fld id="{CD4E9911-3307-4920-AEE2-C0A507E17DD1}" type="datetimeFigureOut">
              <a:rPr lang="en-IN" smtClean="0"/>
              <a:t>06-03-2024</a:t>
            </a:fld>
            <a:endParaRPr lang="en-IN"/>
          </a:p>
        </p:txBody>
      </p:sp>
      <p:sp>
        <p:nvSpPr>
          <p:cNvPr id="8" name="Footer Placeholder 7">
            <a:extLst>
              <a:ext uri="{FF2B5EF4-FFF2-40B4-BE49-F238E27FC236}">
                <a16:creationId xmlns:a16="http://schemas.microsoft.com/office/drawing/2014/main" id="{49A4949B-3B12-4C03-B60D-BB7BB2A3465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D5D7D9E-FCED-4688-A063-68E231E1DC32}"/>
              </a:ext>
            </a:extLst>
          </p:cNvPr>
          <p:cNvSpPr>
            <a:spLocks noGrp="1"/>
          </p:cNvSpPr>
          <p:nvPr>
            <p:ph type="sldNum" sz="quarter" idx="12"/>
          </p:nvPr>
        </p:nvSpPr>
        <p:spPr/>
        <p:txBody>
          <a:bodyPr/>
          <a:lstStyle/>
          <a:p>
            <a:fld id="{101C608D-7238-4B38-85B7-A3A663E7907A}" type="slidenum">
              <a:rPr lang="en-IN" smtClean="0"/>
              <a:t>‹#›</a:t>
            </a:fld>
            <a:endParaRPr lang="en-IN"/>
          </a:p>
        </p:txBody>
      </p:sp>
    </p:spTree>
    <p:extLst>
      <p:ext uri="{BB962C8B-B14F-4D97-AF65-F5344CB8AC3E}">
        <p14:creationId xmlns:p14="http://schemas.microsoft.com/office/powerpoint/2010/main" val="1920249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4315A-C95C-4486-BFFA-0C83615A645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970E5A2-4200-470A-82F0-440C21752BF3}"/>
              </a:ext>
            </a:extLst>
          </p:cNvPr>
          <p:cNvSpPr>
            <a:spLocks noGrp="1"/>
          </p:cNvSpPr>
          <p:nvPr>
            <p:ph type="dt" sz="half" idx="10"/>
          </p:nvPr>
        </p:nvSpPr>
        <p:spPr/>
        <p:txBody>
          <a:bodyPr/>
          <a:lstStyle/>
          <a:p>
            <a:fld id="{CD4E9911-3307-4920-AEE2-C0A507E17DD1}" type="datetimeFigureOut">
              <a:rPr lang="en-IN" smtClean="0"/>
              <a:t>06-03-2024</a:t>
            </a:fld>
            <a:endParaRPr lang="en-IN"/>
          </a:p>
        </p:txBody>
      </p:sp>
      <p:sp>
        <p:nvSpPr>
          <p:cNvPr id="4" name="Footer Placeholder 3">
            <a:extLst>
              <a:ext uri="{FF2B5EF4-FFF2-40B4-BE49-F238E27FC236}">
                <a16:creationId xmlns:a16="http://schemas.microsoft.com/office/drawing/2014/main" id="{EE8E4D01-9080-4B34-B779-0AEFE7D779D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D103437-E594-4FAC-B407-E742D5CDB8FD}"/>
              </a:ext>
            </a:extLst>
          </p:cNvPr>
          <p:cNvSpPr>
            <a:spLocks noGrp="1"/>
          </p:cNvSpPr>
          <p:nvPr>
            <p:ph type="sldNum" sz="quarter" idx="12"/>
          </p:nvPr>
        </p:nvSpPr>
        <p:spPr/>
        <p:txBody>
          <a:bodyPr/>
          <a:lstStyle/>
          <a:p>
            <a:fld id="{101C608D-7238-4B38-85B7-A3A663E7907A}" type="slidenum">
              <a:rPr lang="en-IN" smtClean="0"/>
              <a:t>‹#›</a:t>
            </a:fld>
            <a:endParaRPr lang="en-IN"/>
          </a:p>
        </p:txBody>
      </p:sp>
    </p:spTree>
    <p:extLst>
      <p:ext uri="{BB962C8B-B14F-4D97-AF65-F5344CB8AC3E}">
        <p14:creationId xmlns:p14="http://schemas.microsoft.com/office/powerpoint/2010/main" val="2857165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1C4F8C-DC89-405B-8054-271F4A95BD7B}"/>
              </a:ext>
            </a:extLst>
          </p:cNvPr>
          <p:cNvSpPr>
            <a:spLocks noGrp="1"/>
          </p:cNvSpPr>
          <p:nvPr>
            <p:ph type="dt" sz="half" idx="10"/>
          </p:nvPr>
        </p:nvSpPr>
        <p:spPr/>
        <p:txBody>
          <a:bodyPr/>
          <a:lstStyle/>
          <a:p>
            <a:fld id="{CD4E9911-3307-4920-AEE2-C0A507E17DD1}" type="datetimeFigureOut">
              <a:rPr lang="en-IN" smtClean="0"/>
              <a:t>06-03-2024</a:t>
            </a:fld>
            <a:endParaRPr lang="en-IN"/>
          </a:p>
        </p:txBody>
      </p:sp>
      <p:sp>
        <p:nvSpPr>
          <p:cNvPr id="3" name="Footer Placeholder 2">
            <a:extLst>
              <a:ext uri="{FF2B5EF4-FFF2-40B4-BE49-F238E27FC236}">
                <a16:creationId xmlns:a16="http://schemas.microsoft.com/office/drawing/2014/main" id="{4FB20E61-D746-4F61-B741-816781AA0EB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69A9CAE-4F07-41C5-9E43-2C854CC70127}"/>
              </a:ext>
            </a:extLst>
          </p:cNvPr>
          <p:cNvSpPr>
            <a:spLocks noGrp="1"/>
          </p:cNvSpPr>
          <p:nvPr>
            <p:ph type="sldNum" sz="quarter" idx="12"/>
          </p:nvPr>
        </p:nvSpPr>
        <p:spPr/>
        <p:txBody>
          <a:bodyPr/>
          <a:lstStyle/>
          <a:p>
            <a:fld id="{101C608D-7238-4B38-85B7-A3A663E7907A}" type="slidenum">
              <a:rPr lang="en-IN" smtClean="0"/>
              <a:t>‹#›</a:t>
            </a:fld>
            <a:endParaRPr lang="en-IN"/>
          </a:p>
        </p:txBody>
      </p:sp>
    </p:spTree>
    <p:extLst>
      <p:ext uri="{BB962C8B-B14F-4D97-AF65-F5344CB8AC3E}">
        <p14:creationId xmlns:p14="http://schemas.microsoft.com/office/powerpoint/2010/main" val="2785443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13CEA-53DB-4DFF-8CF5-847BC13EEB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9FC9631-9B6C-4338-96A1-E16132DAA2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59EFA1E-0C6A-46C4-B18A-3ED8B5E816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468280-EEEE-4F30-A94C-15AC7AC41D6F}"/>
              </a:ext>
            </a:extLst>
          </p:cNvPr>
          <p:cNvSpPr>
            <a:spLocks noGrp="1"/>
          </p:cNvSpPr>
          <p:nvPr>
            <p:ph type="dt" sz="half" idx="10"/>
          </p:nvPr>
        </p:nvSpPr>
        <p:spPr/>
        <p:txBody>
          <a:bodyPr/>
          <a:lstStyle/>
          <a:p>
            <a:fld id="{CD4E9911-3307-4920-AEE2-C0A507E17DD1}" type="datetimeFigureOut">
              <a:rPr lang="en-IN" smtClean="0"/>
              <a:t>06-03-2024</a:t>
            </a:fld>
            <a:endParaRPr lang="en-IN"/>
          </a:p>
        </p:txBody>
      </p:sp>
      <p:sp>
        <p:nvSpPr>
          <p:cNvPr id="6" name="Footer Placeholder 5">
            <a:extLst>
              <a:ext uri="{FF2B5EF4-FFF2-40B4-BE49-F238E27FC236}">
                <a16:creationId xmlns:a16="http://schemas.microsoft.com/office/drawing/2014/main" id="{2C155577-6DCF-4C56-9CB4-AEE5B6F9D9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8914DA-AED4-40FA-8E22-1A3A9FA6C3EB}"/>
              </a:ext>
            </a:extLst>
          </p:cNvPr>
          <p:cNvSpPr>
            <a:spLocks noGrp="1"/>
          </p:cNvSpPr>
          <p:nvPr>
            <p:ph type="sldNum" sz="quarter" idx="12"/>
          </p:nvPr>
        </p:nvSpPr>
        <p:spPr/>
        <p:txBody>
          <a:bodyPr/>
          <a:lstStyle/>
          <a:p>
            <a:fld id="{101C608D-7238-4B38-85B7-A3A663E7907A}" type="slidenum">
              <a:rPr lang="en-IN" smtClean="0"/>
              <a:t>‹#›</a:t>
            </a:fld>
            <a:endParaRPr lang="en-IN"/>
          </a:p>
        </p:txBody>
      </p:sp>
    </p:spTree>
    <p:extLst>
      <p:ext uri="{BB962C8B-B14F-4D97-AF65-F5344CB8AC3E}">
        <p14:creationId xmlns:p14="http://schemas.microsoft.com/office/powerpoint/2010/main" val="1544300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C9557-5631-4D7E-9F73-BA01D331C0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A7B06DD-1F0A-4ACD-9F7C-7EEDAE11A8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DDA77BA-923C-429A-B9A0-EF133540F7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53C2C2-B578-4AFB-AE42-98D3A5D4503F}"/>
              </a:ext>
            </a:extLst>
          </p:cNvPr>
          <p:cNvSpPr>
            <a:spLocks noGrp="1"/>
          </p:cNvSpPr>
          <p:nvPr>
            <p:ph type="dt" sz="half" idx="10"/>
          </p:nvPr>
        </p:nvSpPr>
        <p:spPr/>
        <p:txBody>
          <a:bodyPr/>
          <a:lstStyle/>
          <a:p>
            <a:fld id="{CD4E9911-3307-4920-AEE2-C0A507E17DD1}" type="datetimeFigureOut">
              <a:rPr lang="en-IN" smtClean="0"/>
              <a:t>06-03-2024</a:t>
            </a:fld>
            <a:endParaRPr lang="en-IN"/>
          </a:p>
        </p:txBody>
      </p:sp>
      <p:sp>
        <p:nvSpPr>
          <p:cNvPr id="6" name="Footer Placeholder 5">
            <a:extLst>
              <a:ext uri="{FF2B5EF4-FFF2-40B4-BE49-F238E27FC236}">
                <a16:creationId xmlns:a16="http://schemas.microsoft.com/office/drawing/2014/main" id="{AB5409E2-043E-4F4B-AB3C-689162106E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09636C-6088-4782-AE5F-EB864348EDFA}"/>
              </a:ext>
            </a:extLst>
          </p:cNvPr>
          <p:cNvSpPr>
            <a:spLocks noGrp="1"/>
          </p:cNvSpPr>
          <p:nvPr>
            <p:ph type="sldNum" sz="quarter" idx="12"/>
          </p:nvPr>
        </p:nvSpPr>
        <p:spPr/>
        <p:txBody>
          <a:bodyPr/>
          <a:lstStyle/>
          <a:p>
            <a:fld id="{101C608D-7238-4B38-85B7-A3A663E7907A}" type="slidenum">
              <a:rPr lang="en-IN" smtClean="0"/>
              <a:t>‹#›</a:t>
            </a:fld>
            <a:endParaRPr lang="en-IN"/>
          </a:p>
        </p:txBody>
      </p:sp>
    </p:spTree>
    <p:extLst>
      <p:ext uri="{BB962C8B-B14F-4D97-AF65-F5344CB8AC3E}">
        <p14:creationId xmlns:p14="http://schemas.microsoft.com/office/powerpoint/2010/main" val="1627675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5AE361-9615-43BA-A6E4-5F13479CF7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A218F9-6289-4D2E-B3C4-1C008813F4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8D4099-19F9-4EED-A0F3-8CC7EF6E6F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4E9911-3307-4920-AEE2-C0A507E17DD1}" type="datetimeFigureOut">
              <a:rPr lang="en-IN" smtClean="0"/>
              <a:t>06-03-2024</a:t>
            </a:fld>
            <a:endParaRPr lang="en-IN"/>
          </a:p>
        </p:txBody>
      </p:sp>
      <p:sp>
        <p:nvSpPr>
          <p:cNvPr id="5" name="Footer Placeholder 4">
            <a:extLst>
              <a:ext uri="{FF2B5EF4-FFF2-40B4-BE49-F238E27FC236}">
                <a16:creationId xmlns:a16="http://schemas.microsoft.com/office/drawing/2014/main" id="{E5B9C6A7-86F3-4E51-B188-F53DC49519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251516A-C2B6-4761-8F60-B3D57582EA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1C608D-7238-4B38-85B7-A3A663E7907A}" type="slidenum">
              <a:rPr lang="en-IN" smtClean="0"/>
              <a:t>‹#›</a:t>
            </a:fld>
            <a:endParaRPr lang="en-IN"/>
          </a:p>
        </p:txBody>
      </p:sp>
    </p:spTree>
    <p:extLst>
      <p:ext uri="{BB962C8B-B14F-4D97-AF65-F5344CB8AC3E}">
        <p14:creationId xmlns:p14="http://schemas.microsoft.com/office/powerpoint/2010/main" val="15063278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customXml" Target="../ink/ink1.xml"/><Relationship Id="rId3" Type="http://schemas.openxmlformats.org/officeDocument/2006/relationships/diagramData" Target="../diagrams/data1.xml"/><Relationship Id="rId7" Type="http://schemas.microsoft.com/office/2007/relationships/diagramDrawing" Target="../diagrams/drawing1.xml"/><Relationship Id="rId2" Type="http://schemas.microsoft.com/office/2018/10/relationships/comments" Target="../comments/modernComment_111_F23CA660.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69C79C-2C91-CD65-7FB9-D00C5722DDC7}"/>
              </a:ext>
            </a:extLst>
          </p:cNvPr>
          <p:cNvSpPr>
            <a:spLocks noGrp="1"/>
          </p:cNvSpPr>
          <p:nvPr>
            <p:ph type="ctrTitle"/>
          </p:nvPr>
        </p:nvSpPr>
        <p:spPr>
          <a:xfrm>
            <a:off x="1524000" y="1293338"/>
            <a:ext cx="9144000" cy="3274592"/>
          </a:xfrm>
        </p:spPr>
        <p:txBody>
          <a:bodyPr anchor="ctr">
            <a:normAutofit/>
          </a:bodyPr>
          <a:lstStyle/>
          <a:p>
            <a:r>
              <a:rPr lang="en-US" sz="7200" b="1" dirty="0" err="1">
                <a:cs typeface="Calibri Light"/>
              </a:rPr>
              <a:t>HealthcareBot</a:t>
            </a:r>
            <a:endParaRPr lang="en-US" sz="7200" dirty="0"/>
          </a:p>
        </p:txBody>
      </p:sp>
      <p:sp>
        <p:nvSpPr>
          <p:cNvPr id="3" name="Subtitle 2">
            <a:extLst>
              <a:ext uri="{FF2B5EF4-FFF2-40B4-BE49-F238E27FC236}">
                <a16:creationId xmlns:a16="http://schemas.microsoft.com/office/drawing/2014/main" id="{939169F8-8F0C-D98D-6999-11F44D59D025}"/>
              </a:ext>
            </a:extLst>
          </p:cNvPr>
          <p:cNvSpPr>
            <a:spLocks noGrp="1"/>
          </p:cNvSpPr>
          <p:nvPr>
            <p:ph type="subTitle" idx="1"/>
          </p:nvPr>
        </p:nvSpPr>
        <p:spPr>
          <a:xfrm>
            <a:off x="1524000" y="5514052"/>
            <a:ext cx="9144000" cy="651910"/>
          </a:xfrm>
        </p:spPr>
        <p:txBody>
          <a:bodyPr vert="horz" lIns="91440" tIns="45720" rIns="91440" bIns="45720" rtlCol="0" anchor="ctr">
            <a:normAutofit/>
          </a:bodyPr>
          <a:lstStyle/>
          <a:p>
            <a:r>
              <a:rPr lang="en-US" dirty="0" err="1">
                <a:ea typeface="Calibri"/>
                <a:cs typeface="Calibri"/>
              </a:rPr>
              <a:t>ChatBot</a:t>
            </a:r>
            <a:r>
              <a:rPr lang="en-US" dirty="0">
                <a:ea typeface="Calibri"/>
                <a:cs typeface="Calibri"/>
              </a:rPr>
              <a:t> that helps you for Healthcare queries</a:t>
            </a:r>
          </a:p>
        </p:txBody>
      </p:sp>
      <p:cxnSp>
        <p:nvCxnSpPr>
          <p:cNvPr id="14"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4499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0" name="Content Placeholder 2">
            <a:extLst>
              <a:ext uri="{FF2B5EF4-FFF2-40B4-BE49-F238E27FC236}">
                <a16:creationId xmlns:a16="http://schemas.microsoft.com/office/drawing/2014/main" id="{6941AA73-E51E-B55A-83F7-EDA1F93A26C2}"/>
              </a:ext>
            </a:extLst>
          </p:cNvPr>
          <p:cNvGraphicFramePr>
            <a:graphicFrameLocks noGrp="1"/>
          </p:cNvGraphicFramePr>
          <p:nvPr>
            <p:ph sz="half" idx="1"/>
            <p:extLst>
              <p:ext uri="{D42A27DB-BD31-4B8C-83A1-F6EECF244321}">
                <p14:modId xmlns:p14="http://schemas.microsoft.com/office/powerpoint/2010/main" val="847612299"/>
              </p:ext>
            </p:extLst>
          </p:nvPr>
        </p:nvGraphicFramePr>
        <p:xfrm>
          <a:off x="538480" y="904239"/>
          <a:ext cx="4653280" cy="53235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a:extLst>
              <a:ext uri="{FF2B5EF4-FFF2-40B4-BE49-F238E27FC236}">
                <a16:creationId xmlns:a16="http://schemas.microsoft.com/office/drawing/2014/main" id="{E615A217-0EB6-F8AC-8E8D-80E6B008EE18}"/>
              </a:ext>
            </a:extLst>
          </p:cNvPr>
          <p:cNvSpPr/>
          <p:nvPr/>
        </p:nvSpPr>
        <p:spPr>
          <a:xfrm>
            <a:off x="6096000" y="2851078"/>
            <a:ext cx="5727082" cy="1015663"/>
          </a:xfrm>
          <a:prstGeom prst="rect">
            <a:avLst/>
          </a:prstGeom>
          <a:noFill/>
        </p:spPr>
        <p:txBody>
          <a:bodyPr wrap="none" lIns="91440" tIns="45720" rIns="91440" bIns="45720">
            <a:spAutoFit/>
          </a:bodyPr>
          <a:lstStyle/>
          <a:p>
            <a:pPr algn="ctr"/>
            <a:r>
              <a:rPr lang="en-US" sz="6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Team </a:t>
            </a:r>
            <a:r>
              <a:rPr lang="en-US" sz="6000" b="1"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MediMinds</a:t>
            </a:r>
            <a:endParaRPr lang="en-US" sz="6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mc:AlternateContent xmlns:mc="http://schemas.openxmlformats.org/markup-compatibility/2006" xmlns:p14="http://schemas.microsoft.com/office/powerpoint/2010/main">
        <mc:Choice Requires="p14">
          <p:contentPart p14:bwMode="auto" r:id="rId8">
            <p14:nvContentPartPr>
              <p14:cNvPr id="4" name="Ink 3">
                <a:extLst>
                  <a:ext uri="{FF2B5EF4-FFF2-40B4-BE49-F238E27FC236}">
                    <a16:creationId xmlns:a16="http://schemas.microsoft.com/office/drawing/2014/main" id="{D37DAD27-2FC4-0454-D31A-9801A9A743A1}"/>
                  </a:ext>
                </a:extLst>
              </p14:cNvPr>
              <p14:cNvContentPartPr/>
              <p14:nvPr/>
            </p14:nvContentPartPr>
            <p14:xfrm>
              <a:off x="7557553" y="3358910"/>
              <a:ext cx="360" cy="360"/>
            </p14:xfrm>
          </p:contentPart>
        </mc:Choice>
        <mc:Fallback xmlns="">
          <p:pic>
            <p:nvPicPr>
              <p:cNvPr id="4" name="Ink 3">
                <a:extLst>
                  <a:ext uri="{FF2B5EF4-FFF2-40B4-BE49-F238E27FC236}">
                    <a16:creationId xmlns:a16="http://schemas.microsoft.com/office/drawing/2014/main" id="{D37DAD27-2FC4-0454-D31A-9801A9A743A1}"/>
                  </a:ext>
                </a:extLst>
              </p:cNvPr>
              <p:cNvPicPr/>
              <p:nvPr/>
            </p:nvPicPr>
            <p:blipFill>
              <a:blip r:embed="rId9"/>
              <a:stretch>
                <a:fillRect/>
              </a:stretch>
            </p:blipFill>
            <p:spPr>
              <a:xfrm>
                <a:off x="7551433" y="3352790"/>
                <a:ext cx="12600" cy="12600"/>
              </a:xfrm>
              <a:prstGeom prst="rect">
                <a:avLst/>
              </a:prstGeom>
            </p:spPr>
          </p:pic>
        </mc:Fallback>
      </mc:AlternateContent>
    </p:spTree>
    <p:extLst>
      <p:ext uri="{BB962C8B-B14F-4D97-AF65-F5344CB8AC3E}">
        <p14:creationId xmlns:p14="http://schemas.microsoft.com/office/powerpoint/2010/main" val="4064061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050"/>
                                        </p:tgtEl>
                                        <p:attrNameLst>
                                          <p:attrName>style.visibility</p:attrName>
                                        </p:attrNameLst>
                                      </p:cBhvr>
                                      <p:to>
                                        <p:strVal val="visible"/>
                                      </p:to>
                                    </p:set>
                                    <p:animEffect transition="in" filter="randombar(horizontal)">
                                      <p:cBhvr>
                                        <p:cTn id="7" dur="1000"/>
                                        <p:tgtEl>
                                          <p:spTgt spid="1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50" grpId="0">
        <p:bldAsOne/>
      </p:bldGraphic>
    </p:bldLst>
  </p:timing>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A21787-87FA-F257-9870-C78C374A9B78}"/>
              </a:ext>
            </a:extLst>
          </p:cNvPr>
          <p:cNvSpPr>
            <a:spLocks noGrp="1"/>
          </p:cNvSpPr>
          <p:nvPr>
            <p:ph type="title"/>
          </p:nvPr>
        </p:nvSpPr>
        <p:spPr>
          <a:xfrm>
            <a:off x="808638" y="386930"/>
            <a:ext cx="9236700" cy="1188950"/>
          </a:xfrm>
        </p:spPr>
        <p:txBody>
          <a:bodyPr vert="horz" lIns="91440" tIns="45720" rIns="91440" bIns="45720" rtlCol="0" anchor="b">
            <a:normAutofit/>
          </a:bodyPr>
          <a:lstStyle/>
          <a:p>
            <a:r>
              <a:rPr lang="en-US" sz="5400" kern="1200" dirty="0">
                <a:solidFill>
                  <a:schemeClr val="tx1"/>
                </a:solidFill>
                <a:latin typeface="+mj-lt"/>
                <a:ea typeface="+mj-ea"/>
                <a:cs typeface="+mj-cs"/>
              </a:rPr>
              <a:t>Case Study</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C15E73D-B493-6760-6EC6-4D8BF1545967}"/>
              </a:ext>
            </a:extLst>
          </p:cNvPr>
          <p:cNvSpPr>
            <a:spLocks noGrp="1"/>
          </p:cNvSpPr>
          <p:nvPr>
            <p:ph sz="half" idx="1"/>
          </p:nvPr>
        </p:nvSpPr>
        <p:spPr>
          <a:xfrm>
            <a:off x="793660" y="2599509"/>
            <a:ext cx="10143668" cy="3435531"/>
          </a:xfrm>
        </p:spPr>
        <p:txBody>
          <a:bodyPr vert="horz" lIns="91440" tIns="45720" rIns="91440" bIns="45720" rtlCol="0" anchor="ctr">
            <a:normAutofit/>
          </a:bodyPr>
          <a:lstStyle/>
          <a:p>
            <a:pPr marL="0" indent="0">
              <a:buNone/>
            </a:pPr>
            <a:r>
              <a:rPr lang="en-US" sz="2400" dirty="0"/>
              <a:t>Many individuals struggle to navigate the complexities of their health insurance plans, unfamiliar with medical jargon and overwhelmed by plan details, felt hesitant to contact her insurance company due to potential wait times and complex explanations.</a:t>
            </a:r>
          </a:p>
        </p:txBody>
      </p:sp>
    </p:spTree>
    <p:extLst>
      <p:ext uri="{BB962C8B-B14F-4D97-AF65-F5344CB8AC3E}">
        <p14:creationId xmlns:p14="http://schemas.microsoft.com/office/powerpoint/2010/main" val="2494117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90C776-66E6-E961-F86C-0727C97863F0}"/>
              </a:ext>
            </a:extLst>
          </p:cNvPr>
          <p:cNvSpPr>
            <a:spLocks noGrp="1"/>
          </p:cNvSpPr>
          <p:nvPr>
            <p:ph type="title"/>
          </p:nvPr>
        </p:nvSpPr>
        <p:spPr>
          <a:xfrm>
            <a:off x="808638" y="386930"/>
            <a:ext cx="9236700" cy="1188950"/>
          </a:xfrm>
        </p:spPr>
        <p:txBody>
          <a:bodyPr vert="horz" lIns="91440" tIns="45720" rIns="91440" bIns="45720" rtlCol="0" anchor="b">
            <a:normAutofit/>
          </a:bodyPr>
          <a:lstStyle/>
          <a:p>
            <a:r>
              <a:rPr lang="en-US" sz="5400" kern="1200" dirty="0">
                <a:solidFill>
                  <a:schemeClr val="tx1"/>
                </a:solidFill>
                <a:latin typeface="+mj-lt"/>
                <a:ea typeface="+mj-ea"/>
                <a:cs typeface="+mj-cs"/>
              </a:rPr>
              <a:t>Problem Statements</a:t>
            </a:r>
          </a:p>
        </p:txBody>
      </p:sp>
      <p:grpSp>
        <p:nvGrpSpPr>
          <p:cNvPr id="24" name="Group 23">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5" name="Rectangle 24">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3">
            <a:extLst>
              <a:ext uri="{FF2B5EF4-FFF2-40B4-BE49-F238E27FC236}">
                <a16:creationId xmlns:a16="http://schemas.microsoft.com/office/drawing/2014/main" id="{217711F3-A974-89CB-A5AA-2A3CD6F54D15}"/>
              </a:ext>
            </a:extLst>
          </p:cNvPr>
          <p:cNvSpPr>
            <a:spLocks noGrp="1"/>
          </p:cNvSpPr>
          <p:nvPr>
            <p:ph sz="half" idx="1"/>
          </p:nvPr>
        </p:nvSpPr>
        <p:spPr>
          <a:xfrm>
            <a:off x="793660" y="2599509"/>
            <a:ext cx="10143668" cy="3435531"/>
          </a:xfrm>
        </p:spPr>
        <p:txBody>
          <a:bodyPr vert="horz" lIns="91440" tIns="45720" rIns="91440" bIns="45720" rtlCol="0" anchor="ctr">
            <a:normAutofit/>
          </a:bodyPr>
          <a:lstStyle/>
          <a:p>
            <a:pPr marL="0" indent="0">
              <a:buNone/>
            </a:pPr>
            <a:r>
              <a:rPr lang="en-US" sz="2400" dirty="0"/>
              <a:t>Navigating the complexities of health insurance plans can be overwhelming, particularly for individuals unfamiliar with medical terminology or specific plan details. Traditional methods like contacting insurance companies or healthcare providers often involve:</a:t>
            </a:r>
          </a:p>
          <a:p>
            <a:r>
              <a:rPr lang="en-US" sz="2400" b="1" dirty="0"/>
              <a:t>Long wait times</a:t>
            </a:r>
          </a:p>
          <a:p>
            <a:r>
              <a:rPr lang="en-US" sz="2400" b="1" dirty="0"/>
              <a:t>Limited accessibility</a:t>
            </a:r>
            <a:endParaRPr lang="en-US" sz="2400" dirty="0"/>
          </a:p>
          <a:p>
            <a:r>
              <a:rPr lang="en-US" sz="2400" b="1" dirty="0"/>
              <a:t>Difficulty understanding complex terms</a:t>
            </a:r>
            <a:endParaRPr lang="en-US" sz="2400" dirty="0">
              <a:effectLst/>
            </a:endParaRP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E7CC4890-8E01-6C42-0816-B738D073750A}"/>
                  </a:ext>
                </a:extLst>
              </p14:cNvPr>
              <p14:cNvContentPartPr/>
              <p14:nvPr/>
            </p14:nvContentPartPr>
            <p14:xfrm>
              <a:off x="456913" y="2089881"/>
              <a:ext cx="360" cy="360"/>
            </p14:xfrm>
          </p:contentPart>
        </mc:Choice>
        <mc:Fallback xmlns="">
          <p:pic>
            <p:nvPicPr>
              <p:cNvPr id="3" name="Ink 2">
                <a:extLst>
                  <a:ext uri="{FF2B5EF4-FFF2-40B4-BE49-F238E27FC236}">
                    <a16:creationId xmlns:a16="http://schemas.microsoft.com/office/drawing/2014/main" id="{E7CC4890-8E01-6C42-0816-B738D073750A}"/>
                  </a:ext>
                </a:extLst>
              </p:cNvPr>
              <p:cNvPicPr/>
              <p:nvPr/>
            </p:nvPicPr>
            <p:blipFill>
              <a:blip r:embed="rId3"/>
              <a:stretch>
                <a:fillRect/>
              </a:stretch>
            </p:blipFill>
            <p:spPr>
              <a:xfrm>
                <a:off x="450793" y="2083761"/>
                <a:ext cx="12600" cy="12600"/>
              </a:xfrm>
              <a:prstGeom prst="rect">
                <a:avLst/>
              </a:prstGeom>
            </p:spPr>
          </p:pic>
        </mc:Fallback>
      </mc:AlternateContent>
    </p:spTree>
    <p:extLst>
      <p:ext uri="{BB962C8B-B14F-4D97-AF65-F5344CB8AC3E}">
        <p14:creationId xmlns:p14="http://schemas.microsoft.com/office/powerpoint/2010/main" val="402507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390C776-66E6-E961-F86C-0727C97863F0}"/>
              </a:ext>
            </a:extLst>
          </p:cNvPr>
          <p:cNvSpPr>
            <a:spLocks noGrp="1"/>
          </p:cNvSpPr>
          <p:nvPr>
            <p:ph type="title"/>
          </p:nvPr>
        </p:nvSpPr>
        <p:spPr>
          <a:xfrm>
            <a:off x="808638" y="386930"/>
            <a:ext cx="9236700" cy="1188950"/>
          </a:xfrm>
        </p:spPr>
        <p:txBody>
          <a:bodyPr vert="horz" lIns="91440" tIns="45720" rIns="91440" bIns="45720" rtlCol="0" anchor="b">
            <a:normAutofit/>
          </a:bodyPr>
          <a:lstStyle/>
          <a:p>
            <a:r>
              <a:rPr lang="en-US" sz="5400" kern="1200" dirty="0">
                <a:solidFill>
                  <a:schemeClr val="tx1"/>
                </a:solidFill>
                <a:latin typeface="+mj-lt"/>
                <a:ea typeface="+mj-ea"/>
                <a:cs typeface="+mj-cs"/>
              </a:rPr>
              <a:t>Solution of Problem</a:t>
            </a:r>
          </a:p>
        </p:txBody>
      </p:sp>
      <p:grpSp>
        <p:nvGrpSpPr>
          <p:cNvPr id="24" name="Group 23">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5" name="Rectangle 24">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8" name="Rectangle 27">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Content Placeholder 3">
            <a:extLst>
              <a:ext uri="{FF2B5EF4-FFF2-40B4-BE49-F238E27FC236}">
                <a16:creationId xmlns:a16="http://schemas.microsoft.com/office/drawing/2014/main" id="{217711F3-A974-89CB-A5AA-2A3CD6F54D15}"/>
              </a:ext>
            </a:extLst>
          </p:cNvPr>
          <p:cNvSpPr>
            <a:spLocks noGrp="1"/>
          </p:cNvSpPr>
          <p:nvPr>
            <p:ph sz="half" idx="1"/>
          </p:nvPr>
        </p:nvSpPr>
        <p:spPr>
          <a:xfrm>
            <a:off x="793660" y="2599509"/>
            <a:ext cx="10143668" cy="3435531"/>
          </a:xfrm>
        </p:spPr>
        <p:txBody>
          <a:bodyPr vert="horz" lIns="91440" tIns="45720" rIns="91440" bIns="45720" rtlCol="0" anchor="ctr">
            <a:normAutofit lnSpcReduction="10000"/>
          </a:bodyPr>
          <a:lstStyle/>
          <a:p>
            <a:pPr marL="0" indent="0">
              <a:buNone/>
            </a:pPr>
            <a:r>
              <a:rPr lang="en-US" sz="2400" dirty="0"/>
              <a:t>A conversational AI (artificial intelligence) chatbot integrated into a health insurance platform or healthcare provider website. This chatbot will:</a:t>
            </a:r>
          </a:p>
          <a:p>
            <a:pPr marL="0" indent="0">
              <a:buNone/>
            </a:pPr>
            <a:endParaRPr lang="en-US" sz="2400" dirty="0"/>
          </a:p>
          <a:p>
            <a:r>
              <a:rPr lang="en-US" sz="2400" b="1" dirty="0"/>
              <a:t>24/7 availability</a:t>
            </a:r>
          </a:p>
          <a:p>
            <a:r>
              <a:rPr lang="en-US" sz="2400" b="1" dirty="0"/>
              <a:t>User-friendly communication</a:t>
            </a:r>
          </a:p>
          <a:p>
            <a:r>
              <a:rPr lang="en-US" sz="2400" b="1" dirty="0"/>
              <a:t>Personalized responses</a:t>
            </a:r>
          </a:p>
          <a:p>
            <a:r>
              <a:rPr lang="en-US" sz="2400" b="1" dirty="0"/>
              <a:t>Simplify complex information</a:t>
            </a:r>
          </a:p>
          <a:p>
            <a:r>
              <a:rPr lang="en-US" sz="2400" b="1" dirty="0"/>
              <a:t>Answer a wide range of questions</a:t>
            </a:r>
            <a:endParaRPr lang="en-US" sz="2400" dirty="0"/>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E7CC4890-8E01-6C42-0816-B738D073750A}"/>
                  </a:ext>
                </a:extLst>
              </p14:cNvPr>
              <p14:cNvContentPartPr/>
              <p14:nvPr/>
            </p14:nvContentPartPr>
            <p14:xfrm>
              <a:off x="456913" y="2089881"/>
              <a:ext cx="360" cy="360"/>
            </p14:xfrm>
          </p:contentPart>
        </mc:Choice>
        <mc:Fallback xmlns="">
          <p:pic>
            <p:nvPicPr>
              <p:cNvPr id="3" name="Ink 2">
                <a:extLst>
                  <a:ext uri="{FF2B5EF4-FFF2-40B4-BE49-F238E27FC236}">
                    <a16:creationId xmlns:a16="http://schemas.microsoft.com/office/drawing/2014/main" id="{E7CC4890-8E01-6C42-0816-B738D073750A}"/>
                  </a:ext>
                </a:extLst>
              </p:cNvPr>
              <p:cNvPicPr/>
              <p:nvPr/>
            </p:nvPicPr>
            <p:blipFill>
              <a:blip r:embed="rId3"/>
              <a:stretch>
                <a:fillRect/>
              </a:stretch>
            </p:blipFill>
            <p:spPr>
              <a:xfrm>
                <a:off x="450793" y="2083761"/>
                <a:ext cx="12600" cy="12600"/>
              </a:xfrm>
              <a:prstGeom prst="rect">
                <a:avLst/>
              </a:prstGeom>
            </p:spPr>
          </p:pic>
        </mc:Fallback>
      </mc:AlternateContent>
    </p:spTree>
    <p:extLst>
      <p:ext uri="{BB962C8B-B14F-4D97-AF65-F5344CB8AC3E}">
        <p14:creationId xmlns:p14="http://schemas.microsoft.com/office/powerpoint/2010/main" val="250214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2" end="2"/>
                                            </p:txEl>
                                          </p:spTgt>
                                        </p:tgtEl>
                                        <p:attrNameLst>
                                          <p:attrName>style.visibility</p:attrName>
                                        </p:attrNameLst>
                                      </p:cBhvr>
                                      <p:to>
                                        <p:strVal val="visible"/>
                                      </p:to>
                                    </p:set>
                                    <p:animEffect transition="in" filter="fade">
                                      <p:cBhvr>
                                        <p:cTn id="14" dur="1000"/>
                                        <p:tgtEl>
                                          <p:spTgt spid="6">
                                            <p:txEl>
                                              <p:pRg st="2" end="2"/>
                                            </p:txEl>
                                          </p:spTgt>
                                        </p:tgtEl>
                                      </p:cBhvr>
                                    </p:animEffect>
                                    <p:anim calcmode="lin" valueType="num">
                                      <p:cBhvr>
                                        <p:cTn id="15"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fade">
                                      <p:cBhvr>
                                        <p:cTn id="21" dur="1000"/>
                                        <p:tgtEl>
                                          <p:spTgt spid="6">
                                            <p:txEl>
                                              <p:pRg st="3" end="3"/>
                                            </p:txEl>
                                          </p:spTgt>
                                        </p:tgtEl>
                                      </p:cBhvr>
                                    </p:animEffect>
                                    <p:anim calcmode="lin" valueType="num">
                                      <p:cBhvr>
                                        <p:cTn id="22"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4" end="4"/>
                                            </p:txEl>
                                          </p:spTgt>
                                        </p:tgtEl>
                                        <p:attrNameLst>
                                          <p:attrName>style.visibility</p:attrName>
                                        </p:attrNameLst>
                                      </p:cBhvr>
                                      <p:to>
                                        <p:strVal val="visible"/>
                                      </p:to>
                                    </p:set>
                                    <p:animEffect transition="in" filter="fade">
                                      <p:cBhvr>
                                        <p:cTn id="28" dur="1000"/>
                                        <p:tgtEl>
                                          <p:spTgt spid="6">
                                            <p:txEl>
                                              <p:pRg st="4" end="4"/>
                                            </p:txEl>
                                          </p:spTgt>
                                        </p:tgtEl>
                                      </p:cBhvr>
                                    </p:animEffect>
                                    <p:anim calcmode="lin" valueType="num">
                                      <p:cBhvr>
                                        <p:cTn id="29"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xEl>
                                              <p:pRg st="5" end="5"/>
                                            </p:txEl>
                                          </p:spTgt>
                                        </p:tgtEl>
                                        <p:attrNameLst>
                                          <p:attrName>style.visibility</p:attrName>
                                        </p:attrNameLst>
                                      </p:cBhvr>
                                      <p:to>
                                        <p:strVal val="visible"/>
                                      </p:to>
                                    </p:set>
                                    <p:animEffect transition="in" filter="fade">
                                      <p:cBhvr>
                                        <p:cTn id="35" dur="1000"/>
                                        <p:tgtEl>
                                          <p:spTgt spid="6">
                                            <p:txEl>
                                              <p:pRg st="5" end="5"/>
                                            </p:txEl>
                                          </p:spTgt>
                                        </p:tgtEl>
                                      </p:cBhvr>
                                    </p:animEffect>
                                    <p:anim calcmode="lin" valueType="num">
                                      <p:cBhvr>
                                        <p:cTn id="36"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6">
                                            <p:txEl>
                                              <p:pRg st="6" end="6"/>
                                            </p:txEl>
                                          </p:spTgt>
                                        </p:tgtEl>
                                        <p:attrNameLst>
                                          <p:attrName>style.visibility</p:attrName>
                                        </p:attrNameLst>
                                      </p:cBhvr>
                                      <p:to>
                                        <p:strVal val="visible"/>
                                      </p:to>
                                    </p:set>
                                    <p:animEffect transition="in" filter="fade">
                                      <p:cBhvr>
                                        <p:cTn id="42" dur="1000"/>
                                        <p:tgtEl>
                                          <p:spTgt spid="6">
                                            <p:txEl>
                                              <p:pRg st="6" end="6"/>
                                            </p:txEl>
                                          </p:spTgt>
                                        </p:tgtEl>
                                      </p:cBhvr>
                                    </p:animEffect>
                                    <p:anim calcmode="lin" valueType="num">
                                      <p:cBhvr>
                                        <p:cTn id="43"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2" name="Rectangle 1051">
            <a:extLst>
              <a:ext uri="{FF2B5EF4-FFF2-40B4-BE49-F238E27FC236}">
                <a16:creationId xmlns:a16="http://schemas.microsoft.com/office/drawing/2014/main" id="{3DAD86CA-8235-409B-982B-5E7A033E2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3" name="Rectangle 1052">
            <a:extLst>
              <a:ext uri="{FF2B5EF4-FFF2-40B4-BE49-F238E27FC236}">
                <a16:creationId xmlns:a16="http://schemas.microsoft.com/office/drawing/2014/main" id="{9F234FBA-3501-47B4-AE0C-AA4AFBC8F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187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4" name="Rectangle 1053">
            <a:extLst>
              <a:ext uri="{FF2B5EF4-FFF2-40B4-BE49-F238E27FC236}">
                <a16:creationId xmlns:a16="http://schemas.microsoft.com/office/drawing/2014/main" id="{B5EF893B-0491-416E-9D33-BADE96007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1"/>
            <a:ext cx="10999072" cy="539995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diagram of a chatbot&#10;&#10;Description automatically generated">
            <a:extLst>
              <a:ext uri="{FF2B5EF4-FFF2-40B4-BE49-F238E27FC236}">
                <a16:creationId xmlns:a16="http://schemas.microsoft.com/office/drawing/2014/main" id="{36726223-8140-C8F6-4CB7-DC3999A4381C}"/>
              </a:ext>
            </a:extLst>
          </p:cNvPr>
          <p:cNvPicPr>
            <a:picLocks noChangeAspect="1"/>
          </p:cNvPicPr>
          <p:nvPr/>
        </p:nvPicPr>
        <p:blipFill rotWithShape="1">
          <a:blip r:embed="rId2">
            <a:extLst>
              <a:ext uri="{28A0092B-C50C-407E-A947-70E740481C1C}">
                <a14:useLocalDpi xmlns:a14="http://schemas.microsoft.com/office/drawing/2010/main" val="0"/>
              </a:ext>
            </a:extLst>
          </a:blip>
          <a:srcRect t="216" b="294"/>
          <a:stretch/>
        </p:blipFill>
        <p:spPr>
          <a:xfrm>
            <a:off x="838200" y="754148"/>
            <a:ext cx="10515600" cy="4995575"/>
          </a:xfrm>
          <a:prstGeom prst="rect">
            <a:avLst/>
          </a:prstGeom>
        </p:spPr>
      </p:pic>
      <p:cxnSp>
        <p:nvCxnSpPr>
          <p:cNvPr id="1055" name="Straight Connector 1054">
            <a:extLst>
              <a:ext uri="{FF2B5EF4-FFF2-40B4-BE49-F238E27FC236}">
                <a16:creationId xmlns:a16="http://schemas.microsoft.com/office/drawing/2014/main" id="{469F4FF8-F8B0-4630-BA1B-0D8B324CD5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29769"/>
            <a:ext cx="11000232"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7079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A460A-9257-4DB4-A2CA-D87B09286C9F}"/>
              </a:ext>
            </a:extLst>
          </p:cNvPr>
          <p:cNvSpPr>
            <a:spLocks noGrp="1"/>
          </p:cNvSpPr>
          <p:nvPr>
            <p:ph type="ctrTitle"/>
          </p:nvPr>
        </p:nvSpPr>
        <p:spPr>
          <a:xfrm>
            <a:off x="336884" y="1862890"/>
            <a:ext cx="3126802" cy="1441784"/>
          </a:xfrm>
        </p:spPr>
        <p:txBody>
          <a:bodyPr>
            <a:normAutofit/>
          </a:bodyPr>
          <a:lstStyle/>
          <a:p>
            <a:r>
              <a:rPr lang="en-IN" sz="2800" b="1">
                <a:latin typeface="Raleway bold"/>
              </a:rPr>
              <a:t>Benefits of our Proposed Solution</a:t>
            </a:r>
          </a:p>
        </p:txBody>
      </p:sp>
      <p:sp>
        <p:nvSpPr>
          <p:cNvPr id="8" name="Freeform: Shape 7">
            <a:extLst>
              <a:ext uri="{FF2B5EF4-FFF2-40B4-BE49-F238E27FC236}">
                <a16:creationId xmlns:a16="http://schemas.microsoft.com/office/drawing/2014/main" id="{0AF914A6-C9AD-4650-9626-862998EA7B4F}"/>
              </a:ext>
            </a:extLst>
          </p:cNvPr>
          <p:cNvSpPr/>
          <p:nvPr/>
        </p:nvSpPr>
        <p:spPr>
          <a:xfrm>
            <a:off x="4698927" y="0"/>
            <a:ext cx="7493073" cy="6858000"/>
          </a:xfrm>
          <a:custGeom>
            <a:avLst/>
            <a:gdLst>
              <a:gd name="connsiteX0" fmla="*/ 4571154 w 7493073"/>
              <a:gd name="connsiteY0" fmla="*/ 0 h 6858000"/>
              <a:gd name="connsiteX1" fmla="*/ 7493073 w 7493073"/>
              <a:gd name="connsiteY1" fmla="*/ 0 h 6858000"/>
              <a:gd name="connsiteX2" fmla="*/ 7493073 w 7493073"/>
              <a:gd name="connsiteY2" fmla="*/ 6858000 h 6858000"/>
              <a:gd name="connsiteX3" fmla="*/ 1329834 w 7493073"/>
              <a:gd name="connsiteY3" fmla="*/ 6858000 h 6858000"/>
              <a:gd name="connsiteX4" fmla="*/ 338355 w 7493073"/>
              <a:gd name="connsiteY4" fmla="*/ 5866521 h 6858000"/>
              <a:gd name="connsiteX5" fmla="*/ 338355 w 7493073"/>
              <a:gd name="connsiteY5" fmla="*/ 423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93073" h="6858000">
                <a:moveTo>
                  <a:pt x="4571154" y="0"/>
                </a:moveTo>
                <a:lnTo>
                  <a:pt x="7493073" y="0"/>
                </a:lnTo>
                <a:lnTo>
                  <a:pt x="7493073" y="6858000"/>
                </a:lnTo>
                <a:lnTo>
                  <a:pt x="1329834" y="6858000"/>
                </a:lnTo>
                <a:lnTo>
                  <a:pt x="338355" y="5866521"/>
                </a:lnTo>
                <a:cubicBezTo>
                  <a:pt x="-112785" y="5415381"/>
                  <a:pt x="-112785" y="4683940"/>
                  <a:pt x="338355" y="4232800"/>
                </a:cubicBezTo>
                <a:close/>
              </a:path>
            </a:pathLst>
          </a:custGeom>
          <a:solidFill>
            <a:srgbClr val="00D3D3"/>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9" name="Oval 8">
            <a:extLst>
              <a:ext uri="{FF2B5EF4-FFF2-40B4-BE49-F238E27FC236}">
                <a16:creationId xmlns:a16="http://schemas.microsoft.com/office/drawing/2014/main" id="{63F3FA1A-5464-4F3D-9292-4FF8E09A02F2}"/>
              </a:ext>
            </a:extLst>
          </p:cNvPr>
          <p:cNvSpPr/>
          <p:nvPr/>
        </p:nvSpPr>
        <p:spPr>
          <a:xfrm>
            <a:off x="5727032" y="1600200"/>
            <a:ext cx="1925053" cy="18288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4ADE81C9-4EE0-428A-BA34-EAE12C334200}"/>
              </a:ext>
            </a:extLst>
          </p:cNvPr>
          <p:cNvSpPr/>
          <p:nvPr/>
        </p:nvSpPr>
        <p:spPr>
          <a:xfrm>
            <a:off x="5394158" y="1289384"/>
            <a:ext cx="2590800" cy="24504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A52CC69C-8101-4580-97CE-EFF85D74D07A}"/>
              </a:ext>
            </a:extLst>
          </p:cNvPr>
          <p:cNvSpPr/>
          <p:nvPr/>
        </p:nvSpPr>
        <p:spPr>
          <a:xfrm>
            <a:off x="5043237" y="941471"/>
            <a:ext cx="3292642" cy="3146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D1744A54-A9B6-41C6-98FD-8B9055DA2C8F}"/>
              </a:ext>
            </a:extLst>
          </p:cNvPr>
          <p:cNvSpPr txBox="1"/>
          <p:nvPr/>
        </p:nvSpPr>
        <p:spPr>
          <a:xfrm>
            <a:off x="8445463" y="1087213"/>
            <a:ext cx="640274" cy="523220"/>
          </a:xfrm>
          <a:prstGeom prst="rect">
            <a:avLst/>
          </a:prstGeom>
          <a:noFill/>
        </p:spPr>
        <p:txBody>
          <a:bodyPr wrap="square" rtlCol="0">
            <a:spAutoFit/>
          </a:bodyPr>
          <a:lstStyle/>
          <a:p>
            <a:r>
              <a:rPr lang="en-IN" sz="2800" b="1">
                <a:solidFill>
                  <a:srgbClr val="002060"/>
                </a:solidFill>
                <a:latin typeface="Raleway bold"/>
              </a:rPr>
              <a:t>01</a:t>
            </a:r>
          </a:p>
        </p:txBody>
      </p:sp>
      <p:sp>
        <p:nvSpPr>
          <p:cNvPr id="13" name="TextBox 12">
            <a:extLst>
              <a:ext uri="{FF2B5EF4-FFF2-40B4-BE49-F238E27FC236}">
                <a16:creationId xmlns:a16="http://schemas.microsoft.com/office/drawing/2014/main" id="{51D6E37C-5FE2-4316-8F80-B5537E4ED6C2}"/>
              </a:ext>
            </a:extLst>
          </p:cNvPr>
          <p:cNvSpPr txBox="1"/>
          <p:nvPr/>
        </p:nvSpPr>
        <p:spPr>
          <a:xfrm>
            <a:off x="8942470" y="1092415"/>
            <a:ext cx="2534653" cy="369332"/>
          </a:xfrm>
          <a:prstGeom prst="rect">
            <a:avLst/>
          </a:prstGeom>
          <a:noFill/>
        </p:spPr>
        <p:txBody>
          <a:bodyPr wrap="square" rtlCol="0">
            <a:spAutoFit/>
          </a:bodyPr>
          <a:lstStyle/>
          <a:p>
            <a:r>
              <a:rPr lang="en-US" b="1" dirty="0">
                <a:latin typeface="Roboto" panose="02000000000000000000" pitchFamily="2" charset="0"/>
                <a:ea typeface="Roboto" panose="02000000000000000000" pitchFamily="2" charset="0"/>
              </a:rPr>
              <a:t>Reduced wait time</a:t>
            </a:r>
            <a:endParaRPr lang="en-IN" b="1" dirty="0">
              <a:latin typeface="Roboto" panose="02000000000000000000" pitchFamily="2" charset="0"/>
              <a:ea typeface="Roboto" panose="02000000000000000000" pitchFamily="2" charset="0"/>
            </a:endParaRPr>
          </a:p>
        </p:txBody>
      </p:sp>
      <p:sp>
        <p:nvSpPr>
          <p:cNvPr id="14" name="TextBox 13">
            <a:extLst>
              <a:ext uri="{FF2B5EF4-FFF2-40B4-BE49-F238E27FC236}">
                <a16:creationId xmlns:a16="http://schemas.microsoft.com/office/drawing/2014/main" id="{0961D3AA-DF04-4B1D-A7F5-A0DE6E5E797E}"/>
              </a:ext>
            </a:extLst>
          </p:cNvPr>
          <p:cNvSpPr txBox="1"/>
          <p:nvPr/>
        </p:nvSpPr>
        <p:spPr>
          <a:xfrm>
            <a:off x="8765600" y="2717287"/>
            <a:ext cx="640274" cy="523220"/>
          </a:xfrm>
          <a:prstGeom prst="rect">
            <a:avLst/>
          </a:prstGeom>
          <a:noFill/>
        </p:spPr>
        <p:txBody>
          <a:bodyPr wrap="square" rtlCol="0">
            <a:spAutoFit/>
          </a:bodyPr>
          <a:lstStyle/>
          <a:p>
            <a:r>
              <a:rPr lang="en-IN" sz="2800" b="1">
                <a:solidFill>
                  <a:srgbClr val="002060"/>
                </a:solidFill>
                <a:latin typeface="Raleway bold"/>
              </a:rPr>
              <a:t>02</a:t>
            </a:r>
          </a:p>
        </p:txBody>
      </p:sp>
      <p:sp>
        <p:nvSpPr>
          <p:cNvPr id="15" name="TextBox 14">
            <a:extLst>
              <a:ext uri="{FF2B5EF4-FFF2-40B4-BE49-F238E27FC236}">
                <a16:creationId xmlns:a16="http://schemas.microsoft.com/office/drawing/2014/main" id="{BC7926A1-4135-4765-845A-AC3C23CF51EE}"/>
              </a:ext>
            </a:extLst>
          </p:cNvPr>
          <p:cNvSpPr txBox="1"/>
          <p:nvPr/>
        </p:nvSpPr>
        <p:spPr>
          <a:xfrm>
            <a:off x="9314663" y="2710068"/>
            <a:ext cx="2695827" cy="369332"/>
          </a:xfrm>
          <a:prstGeom prst="rect">
            <a:avLst/>
          </a:prstGeom>
          <a:noFill/>
        </p:spPr>
        <p:txBody>
          <a:bodyPr wrap="square" rtlCol="0">
            <a:spAutoFit/>
          </a:bodyPr>
          <a:lstStyle/>
          <a:p>
            <a:r>
              <a:rPr lang="en-US" b="1" dirty="0">
                <a:latin typeface="Roboto" panose="02000000000000000000" pitchFamily="2" charset="0"/>
                <a:ea typeface="Roboto" panose="02000000000000000000" pitchFamily="2" charset="0"/>
              </a:rPr>
              <a:t>Simplified information</a:t>
            </a:r>
            <a:endParaRPr lang="en-IN" b="1" dirty="0">
              <a:latin typeface="Roboto" panose="02000000000000000000" pitchFamily="2" charset="0"/>
              <a:ea typeface="Roboto" panose="02000000000000000000" pitchFamily="2" charset="0"/>
            </a:endParaRPr>
          </a:p>
        </p:txBody>
      </p:sp>
      <p:sp>
        <p:nvSpPr>
          <p:cNvPr id="16" name="TextBox 15">
            <a:extLst>
              <a:ext uri="{FF2B5EF4-FFF2-40B4-BE49-F238E27FC236}">
                <a16:creationId xmlns:a16="http://schemas.microsoft.com/office/drawing/2014/main" id="{F3DCEEB9-175A-4877-8EC7-C190DFFBD140}"/>
              </a:ext>
            </a:extLst>
          </p:cNvPr>
          <p:cNvSpPr txBox="1"/>
          <p:nvPr/>
        </p:nvSpPr>
        <p:spPr>
          <a:xfrm>
            <a:off x="7344684" y="4292526"/>
            <a:ext cx="640274" cy="523220"/>
          </a:xfrm>
          <a:prstGeom prst="rect">
            <a:avLst/>
          </a:prstGeom>
          <a:noFill/>
        </p:spPr>
        <p:txBody>
          <a:bodyPr wrap="square" rtlCol="0">
            <a:spAutoFit/>
          </a:bodyPr>
          <a:lstStyle/>
          <a:p>
            <a:r>
              <a:rPr lang="en-IN" sz="2800" b="1">
                <a:solidFill>
                  <a:srgbClr val="002060"/>
                </a:solidFill>
                <a:latin typeface="Raleway bold"/>
              </a:rPr>
              <a:t>03</a:t>
            </a:r>
          </a:p>
        </p:txBody>
      </p:sp>
      <p:sp>
        <p:nvSpPr>
          <p:cNvPr id="17" name="TextBox 16">
            <a:extLst>
              <a:ext uri="{FF2B5EF4-FFF2-40B4-BE49-F238E27FC236}">
                <a16:creationId xmlns:a16="http://schemas.microsoft.com/office/drawing/2014/main" id="{558CA9BD-4EA2-4391-8DF3-9F45B49772EA}"/>
              </a:ext>
            </a:extLst>
          </p:cNvPr>
          <p:cNvSpPr txBox="1"/>
          <p:nvPr/>
        </p:nvSpPr>
        <p:spPr>
          <a:xfrm>
            <a:off x="7878082" y="4290573"/>
            <a:ext cx="2534653" cy="369332"/>
          </a:xfrm>
          <a:prstGeom prst="rect">
            <a:avLst/>
          </a:prstGeom>
          <a:noFill/>
        </p:spPr>
        <p:txBody>
          <a:bodyPr wrap="square" rtlCol="0">
            <a:spAutoFit/>
          </a:bodyPr>
          <a:lstStyle/>
          <a:p>
            <a:r>
              <a:rPr lang="en-US" b="1" dirty="0">
                <a:latin typeface="Roboto" panose="02000000000000000000" pitchFamily="2" charset="0"/>
                <a:ea typeface="Roboto" panose="02000000000000000000" pitchFamily="2" charset="0"/>
              </a:rPr>
              <a:t>24/7 availability</a:t>
            </a:r>
            <a:endParaRPr lang="en-IN" b="1" dirty="0">
              <a:latin typeface="Roboto" panose="02000000000000000000" pitchFamily="2" charset="0"/>
              <a:ea typeface="Roboto" panose="02000000000000000000" pitchFamily="2" charset="0"/>
            </a:endParaRPr>
          </a:p>
        </p:txBody>
      </p:sp>
      <p:sp>
        <p:nvSpPr>
          <p:cNvPr id="18" name="Oval 17">
            <a:extLst>
              <a:ext uri="{FF2B5EF4-FFF2-40B4-BE49-F238E27FC236}">
                <a16:creationId xmlns:a16="http://schemas.microsoft.com/office/drawing/2014/main" id="{3B70566A-E737-4DCA-93EF-0942901CBC85}"/>
              </a:ext>
            </a:extLst>
          </p:cNvPr>
          <p:cNvSpPr/>
          <p:nvPr/>
        </p:nvSpPr>
        <p:spPr>
          <a:xfrm>
            <a:off x="7870658" y="1461700"/>
            <a:ext cx="458610" cy="4011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374A3D60-FFC4-4E9E-AE9F-3E9C6743E7B3}"/>
              </a:ext>
            </a:extLst>
          </p:cNvPr>
          <p:cNvSpPr/>
          <p:nvPr/>
        </p:nvSpPr>
        <p:spPr>
          <a:xfrm>
            <a:off x="8032459" y="2697646"/>
            <a:ext cx="458610" cy="4011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a:extLst>
              <a:ext uri="{FF2B5EF4-FFF2-40B4-BE49-F238E27FC236}">
                <a16:creationId xmlns:a16="http://schemas.microsoft.com/office/drawing/2014/main" id="{C6E0F70B-E6B8-4F52-88DE-332E27E5FF33}"/>
              </a:ext>
            </a:extLst>
          </p:cNvPr>
          <p:cNvSpPr/>
          <p:nvPr/>
        </p:nvSpPr>
        <p:spPr>
          <a:xfrm>
            <a:off x="7115379" y="3768226"/>
            <a:ext cx="458610" cy="4011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17328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childTnLst>
                                </p:cTn>
                              </p:par>
                            </p:childTnLst>
                          </p:cTn>
                        </p:par>
                        <p:par>
                          <p:cTn id="18" fill="hold">
                            <p:stCondLst>
                              <p:cond delay="3000"/>
                            </p:stCondLst>
                            <p:childTnLst>
                              <p:par>
                                <p:cTn id="19" presetID="10" presetClass="entr" presetSubtype="0" fill="hold" grpId="0" nodeType="after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1000"/>
                                        <p:tgtEl>
                                          <p:spTgt spid="1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1000"/>
                                        <p:tgtEl>
                                          <p:spTgt spid="14"/>
                                        </p:tgtEl>
                                      </p:cBhvr>
                                    </p:animEffect>
                                  </p:childTnLst>
                                </p:cTn>
                              </p:par>
                            </p:childTnLst>
                          </p:cTn>
                        </p:par>
                        <p:par>
                          <p:cTn id="28" fill="hold">
                            <p:stCondLst>
                              <p:cond delay="4000"/>
                            </p:stCondLst>
                            <p:childTnLst>
                              <p:par>
                                <p:cTn id="29" presetID="10" presetClass="entr" presetSubtype="0"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1000"/>
                                        <p:tgtEl>
                                          <p:spTgt spid="1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P spid="13" grpId="0"/>
      <p:bldP spid="14" grpId="0"/>
      <p:bldP spid="15" grpId="0"/>
      <p:bldP spid="16" grpId="0"/>
      <p:bldP spid="17" grpId="0"/>
      <p:bldP spid="18" grpId="0" animBg="1"/>
      <p:bldP spid="19" grpId="0" animBg="1"/>
      <p:bldP spid="2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EBFDB7D-DD97-44CE-AFFB-458781A3DB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8" descr="image">
            <a:extLst>
              <a:ext uri="{FF2B5EF4-FFF2-40B4-BE49-F238E27FC236}">
                <a16:creationId xmlns:a16="http://schemas.microsoft.com/office/drawing/2014/main" id="{602A061D-70A1-47A0-9415-1D8EBA9535B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23" r="8821" b="-1"/>
          <a:stretch/>
        </p:blipFill>
        <p:spPr bwMode="auto">
          <a:xfrm>
            <a:off x="20" y="10"/>
            <a:ext cx="9272902" cy="6857990"/>
          </a:xfrm>
          <a:custGeom>
            <a:avLst/>
            <a:gdLst/>
            <a:ahLst/>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2" name="Freeform 5">
            <a:extLst>
              <a:ext uri="{FF2B5EF4-FFF2-40B4-BE49-F238E27FC236}">
                <a16:creationId xmlns:a16="http://schemas.microsoft.com/office/drawing/2014/main" id="{50F864A1-23CF-4954-887F-3C4458622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16056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8D313E8C-7457-407E-BDA5-EACA44D38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96066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510641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atMod val="150000"/>
                <a:shade val="98000"/>
                <a:lumMod val="102000"/>
              </a:schemeClr>
            </a:gs>
            <a:gs pos="50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A2509F26-B5DC-4BA7-B476-4CB044237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Impact" panose="020B0806030902050204"/>
              <a:ea typeface="+mn-ea"/>
              <a:cs typeface="+mn-cs"/>
            </a:endParaRPr>
          </a:p>
        </p:txBody>
      </p:sp>
      <p:sp>
        <p:nvSpPr>
          <p:cNvPr id="2057" name="Rectangle 2056">
            <a:extLst>
              <a:ext uri="{FF2B5EF4-FFF2-40B4-BE49-F238E27FC236}">
                <a16:creationId xmlns:a16="http://schemas.microsoft.com/office/drawing/2014/main" id="{DB103EB1-B135-4526-B883-33228FC27F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80000">
            <a:off x="815340" y="683404"/>
            <a:ext cx="10561320" cy="5404104"/>
          </a:xfrm>
          <a:prstGeom prst="rect">
            <a:avLst/>
          </a:prstGeom>
          <a:solidFill>
            <a:srgbClr val="FFFFFF"/>
          </a:solidFill>
          <a:ln w="3175" cap="sq" cmpd="thinThick">
            <a:solidFill>
              <a:srgbClr val="DDDDDD"/>
            </a:solidFill>
            <a:miter lim="800000"/>
          </a:ln>
          <a:effectLst>
            <a:outerShdw blurRad="2667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Impact" panose="020B0806030902050204"/>
              <a:ea typeface="+mn-ea"/>
              <a:cs typeface="+mn-cs"/>
            </a:endParaRPr>
          </a:p>
        </p:txBody>
      </p:sp>
      <p:pic>
        <p:nvPicPr>
          <p:cNvPr id="2050" name="Picture 2" descr="See the source image">
            <a:extLst>
              <a:ext uri="{FF2B5EF4-FFF2-40B4-BE49-F238E27FC236}">
                <a16:creationId xmlns:a16="http://schemas.microsoft.com/office/drawing/2014/main" id="{6CA48716-996C-4F87-A11B-DD891A2E6C6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077" r="1" b="6509"/>
          <a:stretch/>
        </p:blipFill>
        <p:spPr bwMode="auto">
          <a:xfrm rot="21480000">
            <a:off x="1137837" y="1003258"/>
            <a:ext cx="9916327" cy="4764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85948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62d9695f-3698-4753-8bc2-df1175f87ea3">
      <Terms xmlns="http://schemas.microsoft.com/office/infopath/2007/PartnerControls"/>
    </lcf76f155ced4ddcb4097134ff3c332f>
    <TaxCatchAll xmlns="2dce9839-3824-4bde-9550-f79a01e0faea"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4DB415CE9FC434DB47983ED865A91A1" ma:contentTypeVersion="14" ma:contentTypeDescription="Create a new document." ma:contentTypeScope="" ma:versionID="cc249e9f72ce9e1c99890c1d6a772c76">
  <xsd:schema xmlns:xsd="http://www.w3.org/2001/XMLSchema" xmlns:xs="http://www.w3.org/2001/XMLSchema" xmlns:p="http://schemas.microsoft.com/office/2006/metadata/properties" xmlns:ns2="62d9695f-3698-4753-8bc2-df1175f87ea3" xmlns:ns3="2dce9839-3824-4bde-9550-f79a01e0faea" targetNamespace="http://schemas.microsoft.com/office/2006/metadata/properties" ma:root="true" ma:fieldsID="a10e73d30fb641f16a4145f77b288ccc" ns2:_="" ns3:_="">
    <xsd:import namespace="62d9695f-3698-4753-8bc2-df1175f87ea3"/>
    <xsd:import namespace="2dce9839-3824-4bde-9550-f79a01e0fae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2d9695f-3698-4753-8bc2-df1175f87ea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63b7d1d5-7262-4eb7-85df-493a730aa646"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dce9839-3824-4bde-9550-f79a01e0fae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b8e94c38-b2dc-4980-a251-f1e314f0b209}" ma:internalName="TaxCatchAll" ma:showField="CatchAllData" ma:web="2dce9839-3824-4bde-9550-f79a01e0fae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B5F8FD1-CFBE-4755-B24A-039467D0AFD8}">
  <ds:schemaRefs>
    <ds:schemaRef ds:uri="http://schemas.microsoft.com/sharepoint/v3/contenttype/forms"/>
  </ds:schemaRefs>
</ds:datastoreItem>
</file>

<file path=customXml/itemProps2.xml><?xml version="1.0" encoding="utf-8"?>
<ds:datastoreItem xmlns:ds="http://schemas.openxmlformats.org/officeDocument/2006/customXml" ds:itemID="{F1242D27-DCA1-4B6E-9A80-C95165260917}">
  <ds:schemaRefs>
    <ds:schemaRef ds:uri="http://schemas.microsoft.com/office/2006/metadata/properties"/>
    <ds:schemaRef ds:uri="http://schemas.microsoft.com/office/infopath/2007/PartnerControls"/>
    <ds:schemaRef ds:uri="62d9695f-3698-4753-8bc2-df1175f87ea3"/>
    <ds:schemaRef ds:uri="2dce9839-3824-4bde-9550-f79a01e0faea"/>
  </ds:schemaRefs>
</ds:datastoreItem>
</file>

<file path=customXml/itemProps3.xml><?xml version="1.0" encoding="utf-8"?>
<ds:datastoreItem xmlns:ds="http://schemas.openxmlformats.org/officeDocument/2006/customXml" ds:itemID="{EF7CD8A6-09C6-4D1B-A9D5-515B1904A6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2d9695f-3698-4753-8bc2-df1175f87ea3"/>
    <ds:schemaRef ds:uri="2dce9839-3824-4bde-9550-f79a01e0fae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TM02900769[[fn=Retrospect]]</Template>
  <TotalTime>1008</TotalTime>
  <Words>163</Words>
  <Application>Microsoft Office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Impact</vt:lpstr>
      <vt:lpstr>Raleway bold</vt:lpstr>
      <vt:lpstr>Roboto</vt:lpstr>
      <vt:lpstr>Office Theme</vt:lpstr>
      <vt:lpstr>HealthcareBot</vt:lpstr>
      <vt:lpstr>PowerPoint Presentation</vt:lpstr>
      <vt:lpstr>Case Study</vt:lpstr>
      <vt:lpstr>Problem Statements</vt:lpstr>
      <vt:lpstr>Solution of Problem</vt:lpstr>
      <vt:lpstr>PowerPoint Presentation</vt:lpstr>
      <vt:lpstr>Benefits of our Proposed Solution</vt:lpstr>
      <vt:lpstr>PowerPoint Presentation</vt:lpstr>
      <vt:lpstr>PowerPoint Presentation</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Basak, Kausik (Cognizant)</dc:creator>
  <cp:lastModifiedBy>Raikwar, Sanket (Cognizant)</cp:lastModifiedBy>
  <cp:revision>11</cp:revision>
  <dcterms:created xsi:type="dcterms:W3CDTF">2022-11-17T10:35:44Z</dcterms:created>
  <dcterms:modified xsi:type="dcterms:W3CDTF">2024-03-06T13:19:48Z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0x01010074DB415CE9FC434DB47983ED865A91A1</vt:lpwstr>
  </property>
</Properties>
</file>