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8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20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BC21-34B5-6444-99AA-60854E45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687F9-C0EA-8F49-BAB8-F1B01D724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D150C-E5F6-2E41-8B78-BCA31BB0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DAA7-9C1C-CD48-8AE5-1424EF0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50B0-7AE8-B042-8625-C27E0490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11B3-CC4F-6047-89C7-1BA1A9C7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4EDAA-FD7C-8040-AC7D-CDE00E83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C8AE-E44B-7B42-B1ED-7908A9D8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879B-43D9-544E-9F5B-AF955ED3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6D62-6EAA-7B4B-9AB4-1636DC2F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32238-1C21-1943-9C62-87DD44001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9D7C-B804-3A45-9EC8-3515CEAA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6133-8E35-EE4A-AAE7-9452056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18E17-C494-FB42-B2C1-ACE2E8CC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D897-92D4-2C4B-A080-384E265B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719E-BFB1-D746-9E82-F7100292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1653-6120-8E42-A02B-45CC3968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9A91-4681-2D48-AB76-7555C9B5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0821-0C82-4248-8930-B9EE47E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2A1A-B4E4-8B4F-A32A-B462B400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39E1-22A5-364D-B04E-9020BB7F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D446-C0BB-4A4D-95D4-18A66DF6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9677-9DD6-DB4E-8F6B-77D14A6A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26CE-7BC7-9449-8600-2C609664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966F-A365-9148-B194-3D35AA7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8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83CF-2384-0C4A-A856-0410BC3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D4A4-8ABB-154D-8EEE-99D14374A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E252D-7FCA-614A-825F-FDB69851E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E3F53-800B-CD4C-8D0D-45D25B2C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E481D-E20F-BE48-A518-906385A9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F171-DA82-BE40-AFFA-EB05A5D6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131B-8E7D-FE4B-9416-DEEF0880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6184-A6F1-9040-AEA1-C62C16DA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30B63-45DC-7A44-8982-B0E60BA1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FB42F-DCB3-3848-A249-D0665A34E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DAFF-AA72-1449-9886-2C10CB754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EAB83-86C7-FA48-A683-AD5995BA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C27B-67AE-8F40-B4A2-806C6E23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857C7-31C0-7746-88D1-7FE55A6B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5843-415C-7140-971F-1EBA3494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50D9E-04A2-7F4C-B84F-C1373B99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8FEB1-6BB3-5D48-B0B3-565BC3A5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7BFA3-D9A6-4743-9EA5-1E3CA17F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7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7D4C3-0818-DB40-848F-C8D9E617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2CACA-A865-834C-B082-E923B3D9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C1CEE-02F7-D245-A855-57228284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B52-E945-AD46-A021-441AEB9B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AC38-2C77-EF40-81FA-E51BB7CF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80025-7BB6-A34C-8AF1-2DF34E49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75C51-272D-5E40-841B-DF463003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6E5F-60A5-2E48-B3A5-C4A05BD7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0BBD-EB25-4742-AC12-E6241E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402C-132C-7A43-87D3-72FFE289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47353-45E0-0948-B027-1E4D2AE71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704C4-64AC-4649-BF52-288C630D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1D0ED-7E3A-9549-BE1B-B0609F38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1BA8-0806-5E41-B13A-FB3FE510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2AFBA-6A8A-374A-AEFB-BF722D8F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905A7-5FFD-A341-B551-242222C9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2154-07C0-1348-BAA8-43D9C44F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5245-4E7C-1745-B201-16EFE7413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277C-C4C7-4D4C-AB76-5D16BEF4C5F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3C3C-9878-D446-914C-30ED91DAA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AE71-EA0A-BD4A-B7F4-9A32FA06E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DDBB-373F-084F-B3DE-F46A0415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0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5527-FB48-6C4E-B67C-0E7A8F2B3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3" y="593451"/>
            <a:ext cx="11372194" cy="165576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Cats and Dogs Object Detector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Classification of Cats vs. Dogs in Images and Determination of Bounding Boxes for Object of Interest</a:t>
            </a:r>
            <a:b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Phase 1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613E1-45B2-DA47-8BEC-122CBEDEF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0828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David Rivera Pinhao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driverap@iu.edu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Chinmay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Kunte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cvkunte@iu.edu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Atharva Kulkarni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athakulk@iu.edu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Sanket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Atmaram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Darwante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sdarwant@iu.edu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9EDEC3A-62A3-824E-A708-DD6220F7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35" y="4256881"/>
            <a:ext cx="1602259" cy="2136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E6FD6-D55A-D84E-B037-B71E013C4054}"/>
              </a:ext>
            </a:extLst>
          </p:cNvPr>
          <p:cNvSpPr txBox="1"/>
          <p:nvPr/>
        </p:nvSpPr>
        <p:spPr>
          <a:xfrm>
            <a:off x="1771135" y="6393226"/>
            <a:ext cx="960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David Rivera Pinhao</a:t>
            </a:r>
          </a:p>
        </p:txBody>
      </p:sp>
    </p:spTree>
    <p:extLst>
      <p:ext uri="{BB962C8B-B14F-4D97-AF65-F5344CB8AC3E}">
        <p14:creationId xmlns:p14="http://schemas.microsoft.com/office/powerpoint/2010/main" val="124741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19A-6C9C-2C47-8E12-443E9442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FA4A-8E03-FD4A-82D8-90EF4A9E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19A-6C9C-2C47-8E12-443E9442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FA4A-8E03-FD4A-82D8-90EF4A9E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0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0079-4324-E043-83B2-61183E39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7AD7-0870-4047-BFAE-047B39B2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and Data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Homegrown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Future/Planned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798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CB92-074E-804A-9FA1-9DF74EE7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and 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2CBC-FB06-ED4B-9597-111E5744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19A-6C9C-2C47-8E12-443E9442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FA4A-8E03-FD4A-82D8-90EF4A9E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9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19A-6C9C-2C47-8E12-443E9442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FA4A-8E03-FD4A-82D8-90EF4A9E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19A-6C9C-2C47-8E12-443E9442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FA4A-8E03-FD4A-82D8-90EF4A9E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8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19A-6C9C-2C47-8E12-443E9442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Homegrown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FA4A-8E03-FD4A-82D8-90EF4A9E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8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19A-6C9C-2C47-8E12-443E9442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FA4A-8E03-FD4A-82D8-90EF4A9E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1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19A-6C9C-2C47-8E12-443E9442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Future/Planned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FA4A-8E03-FD4A-82D8-90EF4A9E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7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107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Cats and Dogs Object Detector Classification of Cats vs. Dogs in Images and Determination of Bounding Boxes for Object of Interest  Phase 1</vt:lpstr>
      <vt:lpstr>Outline</vt:lpstr>
      <vt:lpstr>Project and Data Summary</vt:lpstr>
      <vt:lpstr>Exploratory Data Analysis</vt:lpstr>
      <vt:lpstr>Baseline Models</vt:lpstr>
      <vt:lpstr>GridSearch Models</vt:lpstr>
      <vt:lpstr>Homegrown Logistic Regression</vt:lpstr>
      <vt:lpstr>Results</vt:lpstr>
      <vt:lpstr>Future/Planned Work</vt:lpstr>
      <vt:lpstr>Problems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and Dogs Object Detector  Classification of Cats vs. Dogs in Images and Determination of Bounding Boxes for Object of Interest</dc:title>
  <dc:creator>Rivera Pinhao, David</dc:creator>
  <cp:lastModifiedBy>Rivera Pinhao, David</cp:lastModifiedBy>
  <cp:revision>10</cp:revision>
  <dcterms:created xsi:type="dcterms:W3CDTF">2021-11-15T20:51:01Z</dcterms:created>
  <dcterms:modified xsi:type="dcterms:W3CDTF">2021-11-15T22:01:41Z</dcterms:modified>
</cp:coreProperties>
</file>