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firstSlideNum="0" strictFirstAndLastChars="0" saveSubsetFonts="1" showSpecialPlsOnTitleSld="0">
  <p:sldMasterIdLst>
    <p:sldMasterId id="2147483715" r:id="rId4"/>
  </p:sldMasterIdLst>
  <p:notesMasterIdLst>
    <p:notesMasterId r:id="rId5"/>
  </p:notesMasterIdLst>
  <p:sldIdLst>
    <p:sldId id="256" r:id="rId6"/>
  </p:sldIdLst>
  <p:sldSz cy="6858000" cx="12192000"/>
  <p:notesSz cx="6950075" cy="923607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nvSpPr>
        <p:spPr>
          <a:xfrm>
            <a:off x="0" y="4410720"/>
            <a:ext cx="6948467" cy="4825357"/>
          </a:xfrm>
          <a:prstGeom prst="rect">
            <a:avLst/>
          </a:prstGeom>
          <a:solidFill>
            <a:srgbClr val="F2F2F2"/>
          </a:solidFill>
          <a:ln>
            <a:noFill/>
          </a:ln>
        </p:spPr>
        <p:txBody>
          <a:bodyPr anchorCtr="0" anchor="ctr" bIns="46225" lIns="92475" spcFirstLastPara="1" rIns="92475" wrap="square" tIns="4622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4" name="Google Shape;4;n"/>
          <p:cNvSpPr txBox="1"/>
          <p:nvPr>
            <p:ph idx="2" type="hdr"/>
          </p:nvPr>
        </p:nvSpPr>
        <p:spPr>
          <a:xfrm>
            <a:off x="82427" y="3"/>
            <a:ext cx="2929274" cy="463408"/>
          </a:xfrm>
          <a:prstGeom prst="rect">
            <a:avLst/>
          </a:prstGeom>
          <a:noFill/>
          <a:ln>
            <a:noFill/>
          </a:ln>
        </p:spPr>
        <p:txBody>
          <a:bodyPr anchorCtr="0" anchor="t" bIns="46225" lIns="92475" spcFirstLastPara="1" rIns="92475" wrap="square" tIns="462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5" name="Google Shape;5;n"/>
          <p:cNvSpPr/>
          <p:nvPr>
            <p:ph idx="3" type="sldImg"/>
          </p:nvPr>
        </p:nvSpPr>
        <p:spPr>
          <a:xfrm>
            <a:off x="156103" y="575009"/>
            <a:ext cx="6620256" cy="3724113"/>
          </a:xfrm>
          <a:custGeom>
            <a:rect b="b" l="l" r="r" t="t"/>
            <a:pathLst>
              <a:path extrusionOk="0" h="120000" w="120000">
                <a:moveTo>
                  <a:pt x="0" y="0"/>
                </a:moveTo>
                <a:lnTo>
                  <a:pt x="120000" y="0"/>
                </a:lnTo>
                <a:lnTo>
                  <a:pt x="120000" y="120000"/>
                </a:lnTo>
                <a:lnTo>
                  <a:pt x="0" y="120000"/>
                </a:lnTo>
                <a:close/>
              </a:path>
            </a:pathLst>
          </a:custGeom>
          <a:noFill/>
          <a:ln cap="flat" cmpd="sng" w="9525">
            <a:solidFill>
              <a:schemeClr val="lt2"/>
            </a:solidFill>
            <a:prstDash val="solid"/>
            <a:round/>
            <a:headEnd len="sm" w="sm" type="none"/>
            <a:tailEnd len="sm" w="sm" type="none"/>
          </a:ln>
        </p:spPr>
      </p:sp>
      <p:sp>
        <p:nvSpPr>
          <p:cNvPr id="6" name="Google Shape;6;n"/>
          <p:cNvSpPr txBox="1"/>
          <p:nvPr>
            <p:ph idx="11" type="ftr"/>
          </p:nvPr>
        </p:nvSpPr>
        <p:spPr>
          <a:xfrm>
            <a:off x="82427" y="8744096"/>
            <a:ext cx="2929274" cy="463407"/>
          </a:xfrm>
          <a:prstGeom prst="rect">
            <a:avLst/>
          </a:prstGeom>
          <a:noFill/>
          <a:ln>
            <a:noFill/>
          </a:ln>
        </p:spPr>
        <p:txBody>
          <a:bodyPr anchorCtr="0" anchor="b" bIns="46225" lIns="92475" spcFirstLastPara="1" rIns="92475" wrap="square" tIns="462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7" name="Google Shape;7;n"/>
          <p:cNvSpPr txBox="1"/>
          <p:nvPr>
            <p:ph idx="12" type="sldNum"/>
          </p:nvPr>
        </p:nvSpPr>
        <p:spPr>
          <a:xfrm>
            <a:off x="3936770" y="8744096"/>
            <a:ext cx="2919957" cy="463407"/>
          </a:xfrm>
          <a:prstGeom prst="rect">
            <a:avLst/>
          </a:prstGeom>
          <a:noFill/>
          <a:ln>
            <a:noFill/>
          </a:ln>
        </p:spPr>
        <p:txBody>
          <a:bodyPr anchorCtr="0" anchor="b" bIns="46225" lIns="92475" spcFirstLastPara="1" rIns="92475" wrap="square" tIns="46225">
            <a:noAutofit/>
          </a:bodyPr>
          <a:lstStyle/>
          <a:p>
            <a:pPr indent="0" lvl="0" marL="0" marR="0" rtl="0" algn="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rebuchet MS"/>
                <a:ea typeface="Trebuchet MS"/>
                <a:cs typeface="Trebuchet MS"/>
                <a:sym typeface="Trebuchet MS"/>
              </a:rPr>
              <a:t>Notes view: </a:t>
            </a:r>
            <a:fld id="{00000000-1234-1234-1234-123412341234}" type="slidenum">
              <a:rPr b="0" i="0" lang="en-US" sz="1400" u="none" cap="none" strike="noStrike">
                <a:solidFill>
                  <a:schemeClr val="dk1"/>
                </a:solidFill>
                <a:latin typeface="Trebuchet MS"/>
                <a:ea typeface="Trebuchet MS"/>
                <a:cs typeface="Trebuchet MS"/>
                <a:sym typeface="Trebuchet MS"/>
              </a:rPr>
              <a:t>‹#›</a:t>
            </a:fld>
            <a:endParaRPr b="0" i="0" sz="1400" u="none" cap="none" strike="noStrike">
              <a:solidFill>
                <a:schemeClr val="dk1"/>
              </a:solidFill>
              <a:latin typeface="Trebuchet MS"/>
              <a:ea typeface="Trebuchet MS"/>
              <a:cs typeface="Trebuchet MS"/>
              <a:sym typeface="Trebuchet MS"/>
            </a:endParaRPr>
          </a:p>
        </p:txBody>
      </p:sp>
      <p:sp>
        <p:nvSpPr>
          <p:cNvPr id="8" name="Google Shape;8;n"/>
          <p:cNvSpPr txBox="1"/>
          <p:nvPr>
            <p:ph idx="1" type="body"/>
          </p:nvPr>
        </p:nvSpPr>
        <p:spPr>
          <a:xfrm>
            <a:off x="259519" y="4714653"/>
            <a:ext cx="6413424" cy="3768947"/>
          </a:xfrm>
          <a:prstGeom prst="rect">
            <a:avLst/>
          </a:prstGeom>
          <a:noFill/>
          <a:ln>
            <a:noFill/>
          </a:ln>
        </p:spPr>
        <p:txBody>
          <a:bodyPr anchorCtr="0" anchor="t" bIns="46225" lIns="92475" spcFirstLastPara="1" rIns="92475" wrap="square" tIns="46225">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Trebuchet MS"/>
                <a:ea typeface="Trebuchet MS"/>
                <a:cs typeface="Trebuchet MS"/>
                <a:sym typeface="Trebuchet MS"/>
              </a:defRPr>
            </a:lvl1pPr>
            <a:lvl2pPr indent="-304800" lvl="1" marL="914400"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Trebuchet MS"/>
                <a:ea typeface="Trebuchet MS"/>
                <a:cs typeface="Trebuchet MS"/>
                <a:sym typeface="Trebuchet MS"/>
              </a:defRPr>
            </a:lvl2pPr>
            <a:lvl3pPr indent="-304800" lvl="2" marL="1371600" marR="0" rtl="0" algn="l">
              <a:lnSpc>
                <a:spcPct val="100000"/>
              </a:lnSpc>
              <a:spcBef>
                <a:spcPts val="600"/>
              </a:spcBef>
              <a:spcAft>
                <a:spcPts val="0"/>
              </a:spcAft>
              <a:buClr>
                <a:schemeClr val="dk2"/>
              </a:buClr>
              <a:buSzPts val="1200"/>
              <a:buFont typeface="Arial"/>
              <a:buChar char="•"/>
              <a:defRPr b="0" i="0" sz="1200" u="none" cap="none" strike="noStrike">
                <a:solidFill>
                  <a:schemeClr val="dk1"/>
                </a:solidFill>
                <a:latin typeface="Trebuchet MS"/>
                <a:ea typeface="Trebuchet MS"/>
                <a:cs typeface="Trebuchet MS"/>
                <a:sym typeface="Trebuchet MS"/>
              </a:defRPr>
            </a:lvl3pPr>
            <a:lvl4pPr indent="-292100" lvl="3" marL="1828800" marR="0" rtl="0" algn="l">
              <a:lnSpc>
                <a:spcPct val="100000"/>
              </a:lnSpc>
              <a:spcBef>
                <a:spcPts val="600"/>
              </a:spcBef>
              <a:spcAft>
                <a:spcPts val="0"/>
              </a:spcAft>
              <a:buClr>
                <a:schemeClr val="dk1"/>
              </a:buClr>
              <a:buSzPts val="1000"/>
              <a:buFont typeface="Arial"/>
              <a:buChar char="•"/>
              <a:defRPr b="0" i="0" sz="1000" u="none" cap="none" strike="noStrike">
                <a:solidFill>
                  <a:schemeClr val="dk1"/>
                </a:solidFill>
                <a:latin typeface="Trebuchet MS"/>
                <a:ea typeface="Trebuchet MS"/>
                <a:cs typeface="Trebuchet MS"/>
                <a:sym typeface="Trebuchet MS"/>
              </a:defRPr>
            </a:lvl4pPr>
            <a:lvl5pPr indent="-292100" lvl="4" marL="2286000" marR="0" rtl="0" algn="l">
              <a:lnSpc>
                <a:spcPct val="100000"/>
              </a:lnSpc>
              <a:spcBef>
                <a:spcPts val="600"/>
              </a:spcBef>
              <a:spcAft>
                <a:spcPts val="0"/>
              </a:spcAft>
              <a:buClr>
                <a:schemeClr val="dk2"/>
              </a:buClr>
              <a:buSzPts val="1000"/>
              <a:buFont typeface="Arial"/>
              <a:buChar char="•"/>
              <a:defRPr b="0" i="1" sz="1000" u="none" cap="none" strike="noStrike">
                <a:solidFill>
                  <a:schemeClr val="dk1"/>
                </a:solidFill>
                <a:latin typeface="Trebuchet MS"/>
                <a:ea typeface="Trebuchet MS"/>
                <a:cs typeface="Trebuchet MS"/>
                <a:sym typeface="Trebuchet MS"/>
              </a:defRPr>
            </a:lvl5pPr>
            <a:lvl6pPr indent="-228600" lvl="5" marL="2743200" marR="0" rtl="0" algn="l">
              <a:lnSpc>
                <a:spcPct val="100000"/>
              </a:lnSpc>
              <a:spcBef>
                <a:spcPts val="600"/>
              </a:spcBef>
              <a:spcAft>
                <a:spcPts val="0"/>
              </a:spcAft>
              <a:buClr>
                <a:srgbClr val="000000"/>
              </a:buClr>
              <a:buSzPts val="1400"/>
              <a:buFont typeface="Arial"/>
              <a:buNone/>
              <a:defRPr b="0" i="0" sz="1200" u="none" cap="none" strike="noStrike">
                <a:solidFill>
                  <a:schemeClr val="dk1"/>
                </a:solidFill>
                <a:latin typeface="Trebuchet MS"/>
                <a:ea typeface="Trebuchet MS"/>
                <a:cs typeface="Trebuchet MS"/>
                <a:sym typeface="Trebuchet MS"/>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Trebuchet MS"/>
                <a:ea typeface="Trebuchet MS"/>
                <a:cs typeface="Trebuchet MS"/>
                <a:sym typeface="Trebuchet MS"/>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Trebuchet MS"/>
                <a:ea typeface="Trebuchet MS"/>
                <a:cs typeface="Trebuchet MS"/>
                <a:sym typeface="Trebuchet MS"/>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Trebuchet MS"/>
                <a:ea typeface="Trebuchet MS"/>
                <a:cs typeface="Trebuchet MS"/>
                <a:sym typeface="Trebuchet MS"/>
              </a:defRPr>
            </a:lvl9pPr>
          </a:lstStyle>
          <a:p/>
        </p:txBody>
      </p:sp>
      <p:sp>
        <p:nvSpPr>
          <p:cNvPr id="9" name="Google Shape;9;n"/>
          <p:cNvSpPr txBox="1"/>
          <p:nvPr>
            <p:ph idx="10" type="dt"/>
          </p:nvPr>
        </p:nvSpPr>
        <p:spPr>
          <a:xfrm>
            <a:off x="3937000" y="0"/>
            <a:ext cx="3011488" cy="46355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extLst>
    <p:ext uri="{620B2872-D7B9-4A21-9093-7833F8D536E1}">
      <p15:sldGuideLst>
        <p15:guide id="1" orient="horz" pos="2910">
          <p15:clr>
            <a:srgbClr val="F26B43"/>
          </p15:clr>
        </p15:guide>
        <p15:guide id="2" pos="2189">
          <p15:clr>
            <a:srgbClr val="F26B43"/>
          </p15:clr>
        </p15:guide>
      </p15:sldGuideLst>
    </p:ext>
  </p:extLst>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1:notes"/>
          <p:cNvSpPr/>
          <p:nvPr>
            <p:ph idx="2" type="sldImg"/>
          </p:nvPr>
        </p:nvSpPr>
        <p:spPr>
          <a:xfrm>
            <a:off x="155575" y="574675"/>
            <a:ext cx="6621463" cy="3724275"/>
          </a:xfrm>
          <a:custGeom>
            <a:rect b="b" l="l" r="r" t="t"/>
            <a:pathLst>
              <a:path extrusionOk="0" h="120000" w="120000">
                <a:moveTo>
                  <a:pt x="0" y="0"/>
                </a:moveTo>
                <a:lnTo>
                  <a:pt x="120000" y="0"/>
                </a:lnTo>
                <a:lnTo>
                  <a:pt x="120000" y="120000"/>
                </a:lnTo>
                <a:lnTo>
                  <a:pt x="0" y="120000"/>
                </a:lnTo>
                <a:close/>
              </a:path>
            </a:pathLst>
          </a:custGeom>
          <a:noFill/>
          <a:ln cap="flat" cmpd="sng" w="9525">
            <a:solidFill>
              <a:schemeClr val="lt2"/>
            </a:solidFill>
            <a:prstDash val="solid"/>
            <a:round/>
            <a:headEnd len="sm" w="sm" type="none"/>
            <a:tailEnd len="sm" w="sm" type="none"/>
          </a:ln>
        </p:spPr>
      </p:sp>
      <p:sp>
        <p:nvSpPr>
          <p:cNvPr id="508" name="Google Shape;508;p1:notes"/>
          <p:cNvSpPr txBox="1"/>
          <p:nvPr>
            <p:ph idx="1" type="body"/>
          </p:nvPr>
        </p:nvSpPr>
        <p:spPr>
          <a:xfrm>
            <a:off x="259519" y="4714653"/>
            <a:ext cx="6413424" cy="3768947"/>
          </a:xfrm>
          <a:prstGeom prst="rect">
            <a:avLst/>
          </a:prstGeom>
          <a:noFill/>
          <a:ln>
            <a:noFill/>
          </a:ln>
        </p:spPr>
        <p:txBody>
          <a:bodyPr anchorCtr="0" anchor="t" bIns="46225" lIns="92475" spcFirstLastPara="1" rIns="92475" wrap="square" tIns="46225">
            <a:noAutofit/>
          </a:bodyPr>
          <a:lstStyle/>
          <a:p>
            <a:pPr indent="0" lvl="0" marL="0" rtl="0" algn="l">
              <a:lnSpc>
                <a:spcPct val="100000"/>
              </a:lnSpc>
              <a:spcBef>
                <a:spcPts val="0"/>
              </a:spcBef>
              <a:spcAft>
                <a:spcPts val="0"/>
              </a:spcAft>
              <a:buClr>
                <a:schemeClr val="dk1"/>
              </a:buClr>
              <a:buSzPts val="1200"/>
              <a:buNone/>
            </a:pPr>
            <a:r>
              <a:t/>
            </a:r>
            <a:endParaRPr/>
          </a:p>
        </p:txBody>
      </p:sp>
      <p:sp>
        <p:nvSpPr>
          <p:cNvPr id="509" name="Google Shape;509;p1:notes"/>
          <p:cNvSpPr txBox="1"/>
          <p:nvPr>
            <p:ph idx="12" type="sldNum"/>
          </p:nvPr>
        </p:nvSpPr>
        <p:spPr>
          <a:xfrm>
            <a:off x="3936770" y="8744096"/>
            <a:ext cx="2919957" cy="463407"/>
          </a:xfrm>
          <a:prstGeom prst="rect">
            <a:avLst/>
          </a:prstGeom>
          <a:noFill/>
          <a:ln>
            <a:noFill/>
          </a:ln>
        </p:spPr>
        <p:txBody>
          <a:bodyPr anchorCtr="0" anchor="b" bIns="46225" lIns="92475" spcFirstLastPara="1" rIns="92475" wrap="square" tIns="46225">
            <a:noAutofit/>
          </a:bodyPr>
          <a:lstStyle/>
          <a:p>
            <a:pPr indent="0" lvl="0" marL="0" rtl="0" algn="r">
              <a:lnSpc>
                <a:spcPct val="100000"/>
              </a:lnSpc>
              <a:spcBef>
                <a:spcPts val="0"/>
              </a:spcBef>
              <a:spcAft>
                <a:spcPts val="0"/>
              </a:spcAft>
              <a:buSzPts val="1400"/>
              <a:buNone/>
            </a:pPr>
            <a:r>
              <a:rPr lang="en-US"/>
              <a:t>Notes view: </a:t>
            </a: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6.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6.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een left arrow" showMasterSp="0">
  <p:cSld name="Green left arrow">
    <p:bg>
      <p:bgPr>
        <a:solidFill>
          <a:srgbClr val="F2F2F2"/>
        </a:solidFill>
      </p:bgPr>
    </p:bg>
    <p:spTree>
      <p:nvGrpSpPr>
        <p:cNvPr id="15" name="Shape 15"/>
        <p:cNvGrpSpPr/>
        <p:nvPr/>
      </p:nvGrpSpPr>
      <p:grpSpPr>
        <a:xfrm>
          <a:off x="0" y="0"/>
          <a:ext cx="0" cy="0"/>
          <a:chOff x="0" y="0"/>
          <a:chExt cx="0" cy="0"/>
        </a:xfrm>
      </p:grpSpPr>
      <p:sp>
        <p:nvSpPr>
          <p:cNvPr id="16" name="Google Shape;16;p2"/>
          <p:cNvSpPr/>
          <p:nvPr/>
        </p:nvSpPr>
        <p:spPr>
          <a:xfrm>
            <a:off x="0" y="0"/>
            <a:ext cx="4088312" cy="6858000"/>
          </a:xfrm>
          <a:custGeom>
            <a:rect b="b" l="l" r="r" t="t"/>
            <a:pathLst>
              <a:path extrusionOk="0" h="6858000" w="4088312">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1200"/>
              <a:buFont typeface="Arial"/>
              <a:buNone/>
            </a:pPr>
            <a:r>
              <a:t/>
            </a:r>
            <a:endParaRPr b="0" i="0" sz="1200" u="none" cap="none" strike="noStrike">
              <a:solidFill>
                <a:srgbClr val="FFFFFF"/>
              </a:solidFill>
              <a:latin typeface="Trebuchet MS"/>
              <a:ea typeface="Trebuchet MS"/>
              <a:cs typeface="Trebuchet MS"/>
              <a:sym typeface="Trebuchet MS"/>
            </a:endParaRPr>
          </a:p>
        </p:txBody>
      </p:sp>
      <p:sp>
        <p:nvSpPr>
          <p:cNvPr id="17" name="Google Shape;17;p2"/>
          <p:cNvSpPr txBox="1"/>
          <p:nvPr>
            <p:ph type="title"/>
          </p:nvPr>
        </p:nvSpPr>
        <p:spPr>
          <a:xfrm>
            <a:off x="630000" y="2764203"/>
            <a:ext cx="2478638" cy="1314311"/>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rgbClr val="FFFFFF"/>
              </a:buClr>
              <a:buSzPts val="3200"/>
              <a:buFont typeface="Trebuchet MS"/>
              <a:buNone/>
              <a:defRPr sz="3200">
                <a:solidFill>
                  <a:srgbClr val="FFFFFF"/>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lnSpc>
                <a:spcPct val="100000"/>
              </a:lnSpc>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1000"/>
              <a:buFont typeface="Trebuchet MS"/>
              <a:buNone/>
            </a:pPr>
            <a:fld id="{00000000-1234-1234-1234-123412341234}" type="slidenum">
              <a:rPr b="0" i="0" lang="en-US" sz="1000" u="none" cap="none" strike="noStrike">
                <a:solidFill>
                  <a:srgbClr val="7F7F7F"/>
                </a:solidFill>
                <a:latin typeface="Trebuchet MS"/>
                <a:ea typeface="Trebuchet MS"/>
                <a:cs typeface="Trebuchet MS"/>
                <a:sym typeface="Trebuchet MS"/>
              </a:rPr>
              <a:t>‹#›</a:t>
            </a:fld>
            <a:endParaRPr b="0" i="0" sz="1000" u="none" cap="none" strike="noStrike">
              <a:solidFill>
                <a:srgbClr val="7F7F7F"/>
              </a:solidFill>
              <a:latin typeface="Trebuchet MS"/>
              <a:ea typeface="Trebuchet MS"/>
              <a:cs typeface="Trebuchet MS"/>
              <a:sym typeface="Trebuchet MS"/>
            </a:endParaRPr>
          </a:p>
        </p:txBody>
      </p:sp>
      <p:sp>
        <p:nvSpPr>
          <p:cNvPr id="20" name="Google Shape;20;p2"/>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rgbClr val="7F7F7F"/>
                </a:solidFill>
                <a:latin typeface="Trebuchet MS"/>
                <a:ea typeface="Trebuchet MS"/>
                <a:cs typeface="Trebuchet MS"/>
                <a:sym typeface="Trebuchet MS"/>
              </a:rPr>
              <a:t>Copyright © 2020 by Boston Consulting Group. All rights reserved.</a:t>
            </a:r>
            <a:endParaRPr b="0" i="0" sz="700" u="none" cap="none" strike="noStrike">
              <a:solidFill>
                <a:srgbClr val="7F7F7F"/>
              </a:solidFill>
              <a:latin typeface="Trebuchet MS"/>
              <a:ea typeface="Trebuchet MS"/>
              <a:cs typeface="Trebuchet MS"/>
              <a:sym typeface="Trebuchet MS"/>
            </a:endParaRPr>
          </a:p>
        </p:txBody>
      </p:sp>
      <p:pic>
        <p:nvPicPr>
          <p:cNvPr id="21" name="Google Shape;21;p2"/>
          <p:cNvPicPr preferRelativeResize="0"/>
          <p:nvPr/>
        </p:nvPicPr>
        <p:blipFill rotWithShape="1">
          <a:blip r:embed="rId2">
            <a:alphaModFix/>
          </a:blip>
          <a:srcRect b="7715" l="0" r="0" t="6215"/>
          <a:stretch/>
        </p:blipFill>
        <p:spPr>
          <a:xfrm rot="120000">
            <a:off x="2174642" y="3402828"/>
            <a:ext cx="2694666" cy="3461745"/>
          </a:xfrm>
          <a:custGeom>
            <a:rect b="b" l="l" r="r" t="t"/>
            <a:pathLst>
              <a:path extrusionOk="0" h="3461745" w="2694666">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een one third" showMasterSp="0">
  <p:cSld name="Green one third">
    <p:bg>
      <p:bgPr>
        <a:gradFill>
          <a:gsLst>
            <a:gs pos="0">
              <a:schemeClr val="dk2"/>
            </a:gs>
            <a:gs pos="100000">
              <a:schemeClr val="accent2"/>
            </a:gs>
          </a:gsLst>
          <a:lin ang="8100000" scaled="0"/>
        </a:gradFill>
      </p:bgPr>
    </p:bg>
    <p:spTree>
      <p:nvGrpSpPr>
        <p:cNvPr id="70" name="Shape 70"/>
        <p:cNvGrpSpPr/>
        <p:nvPr/>
      </p:nvGrpSpPr>
      <p:grpSpPr>
        <a:xfrm>
          <a:off x="0" y="0"/>
          <a:ext cx="0" cy="0"/>
          <a:chOff x="0" y="0"/>
          <a:chExt cx="0" cy="0"/>
        </a:xfrm>
      </p:grpSpPr>
      <p:pic>
        <p:nvPicPr>
          <p:cNvPr id="71" name="Google Shape;71;p11"/>
          <p:cNvPicPr preferRelativeResize="0"/>
          <p:nvPr/>
        </p:nvPicPr>
        <p:blipFill rotWithShape="1">
          <a:blip r:embed="rId2">
            <a:alphaModFix/>
          </a:blip>
          <a:srcRect b="27" l="29398" r="101" t="8741"/>
          <a:stretch/>
        </p:blipFill>
        <p:spPr>
          <a:xfrm flipH="1">
            <a:off x="3671068" y="0"/>
            <a:ext cx="416951" cy="6858000"/>
          </a:xfrm>
          <a:prstGeom prst="rect">
            <a:avLst/>
          </a:prstGeom>
          <a:noFill/>
          <a:ln>
            <a:noFill/>
          </a:ln>
        </p:spPr>
      </p:pic>
      <p:sp>
        <p:nvSpPr>
          <p:cNvPr id="72" name="Google Shape;72;p11"/>
          <p:cNvSpPr txBox="1"/>
          <p:nvPr>
            <p:ph type="title"/>
          </p:nvPr>
        </p:nvSpPr>
        <p:spPr>
          <a:xfrm>
            <a:off x="630000" y="2681103"/>
            <a:ext cx="3127881" cy="1495794"/>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lt1"/>
              </a:buClr>
              <a:buSzPts val="3200"/>
              <a:buFont typeface="Trebuchet MS"/>
              <a:buNone/>
              <a:defRPr sz="3200">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p:nvPr/>
        </p:nvSpPr>
        <p:spPr>
          <a:xfrm>
            <a:off x="4080763" y="-1309"/>
            <a:ext cx="8111237" cy="6859309"/>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Trebuchet MS"/>
              <a:ea typeface="Trebuchet MS"/>
              <a:cs typeface="Trebuchet MS"/>
              <a:sym typeface="Trebuchet MS"/>
            </a:endParaRPr>
          </a:p>
        </p:txBody>
      </p:sp>
      <p:sp>
        <p:nvSpPr>
          <p:cNvPr id="74" name="Google Shape;74;p11"/>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rgbClr val="7F7F7F"/>
                </a:solidFill>
                <a:latin typeface="Trebuchet MS"/>
                <a:ea typeface="Trebuchet MS"/>
                <a:cs typeface="Trebuchet MS"/>
                <a:sym typeface="Trebuchet MS"/>
              </a:rPr>
              <a:t>Copyright © 2020 by Boston Consulting Group. All rights reserved.</a:t>
            </a:r>
            <a:endParaRPr b="0" i="0" sz="700" u="none" cap="none" strike="noStrike">
              <a:solidFill>
                <a:srgbClr val="7F7F7F"/>
              </a:solidFill>
              <a:latin typeface="Trebuchet MS"/>
              <a:ea typeface="Trebuchet MS"/>
              <a:cs typeface="Trebuchet MS"/>
              <a:sym typeface="Trebuchet MS"/>
            </a:endParaRPr>
          </a:p>
        </p:txBody>
      </p:sp>
      <p:sp>
        <p:nvSpPr>
          <p:cNvPr id="75" name="Google Shape;75;p11"/>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lnSpc>
                <a:spcPct val="100000"/>
              </a:lnSpc>
              <a:spcBef>
                <a:spcPts val="0"/>
              </a:spcBef>
              <a:spcAft>
                <a:spcPts val="0"/>
              </a:spcAft>
              <a:buSzPts val="1400"/>
              <a:buNone/>
              <a:defRPr>
                <a:solidFill>
                  <a:srgbClr val="7F7F7F"/>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1000"/>
              <a:buFont typeface="Trebuchet MS"/>
              <a:buNone/>
            </a:pPr>
            <a:fld id="{00000000-1234-1234-1234-123412341234}" type="slidenum">
              <a:rPr b="0" i="0" lang="en-US" sz="1000" u="none" cap="none" strike="noStrike">
                <a:solidFill>
                  <a:srgbClr val="7F7F7F"/>
                </a:solidFill>
                <a:latin typeface="Trebuchet MS"/>
                <a:ea typeface="Trebuchet MS"/>
                <a:cs typeface="Trebuchet MS"/>
                <a:sym typeface="Trebuchet MS"/>
              </a:rPr>
              <a:t>‹#›</a:t>
            </a:fld>
            <a:endParaRPr b="0" i="0" sz="1000" u="none" cap="none" strike="noStrike">
              <a:solidFill>
                <a:srgbClr val="7F7F7F"/>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een half" showMasterSp="0">
  <p:cSld name="Green half">
    <p:bg>
      <p:bgPr>
        <a:gradFill>
          <a:gsLst>
            <a:gs pos="0">
              <a:schemeClr val="dk2"/>
            </a:gs>
            <a:gs pos="100000">
              <a:schemeClr val="accent2"/>
            </a:gs>
          </a:gsLst>
          <a:lin ang="8100000" scaled="0"/>
        </a:gradFill>
      </p:bgPr>
    </p:bg>
    <p:spTree>
      <p:nvGrpSpPr>
        <p:cNvPr id="77" name="Shape 77"/>
        <p:cNvGrpSpPr/>
        <p:nvPr/>
      </p:nvGrpSpPr>
      <p:grpSpPr>
        <a:xfrm>
          <a:off x="0" y="0"/>
          <a:ext cx="0" cy="0"/>
          <a:chOff x="0" y="0"/>
          <a:chExt cx="0" cy="0"/>
        </a:xfrm>
      </p:grpSpPr>
      <p:pic>
        <p:nvPicPr>
          <p:cNvPr id="78" name="Google Shape;78;p12"/>
          <p:cNvPicPr preferRelativeResize="0"/>
          <p:nvPr/>
        </p:nvPicPr>
        <p:blipFill rotWithShape="1">
          <a:blip r:embed="rId2">
            <a:alphaModFix/>
          </a:blip>
          <a:srcRect b="27" l="29398" r="101" t="8741"/>
          <a:stretch/>
        </p:blipFill>
        <p:spPr>
          <a:xfrm flipH="1">
            <a:off x="5689582" y="0"/>
            <a:ext cx="416951" cy="6858000"/>
          </a:xfrm>
          <a:prstGeom prst="rect">
            <a:avLst/>
          </a:prstGeom>
          <a:noFill/>
          <a:ln>
            <a:noFill/>
          </a:ln>
        </p:spPr>
      </p:pic>
      <p:sp>
        <p:nvSpPr>
          <p:cNvPr id="79" name="Google Shape;79;p12"/>
          <p:cNvSpPr/>
          <p:nvPr/>
        </p:nvSpPr>
        <p:spPr>
          <a:xfrm>
            <a:off x="6096000" y="0"/>
            <a:ext cx="6096000" cy="68580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1200"/>
              <a:buFont typeface="Arial"/>
              <a:buNone/>
            </a:pPr>
            <a:r>
              <a:t/>
            </a:r>
            <a:endParaRPr b="0" i="0" sz="1200" u="none" cap="none" strike="noStrike">
              <a:solidFill>
                <a:schemeClr val="lt1"/>
              </a:solidFill>
              <a:latin typeface="Trebuchet MS"/>
              <a:ea typeface="Trebuchet MS"/>
              <a:cs typeface="Trebuchet MS"/>
              <a:sym typeface="Trebuchet MS"/>
            </a:endParaRPr>
          </a:p>
        </p:txBody>
      </p:sp>
      <p:sp>
        <p:nvSpPr>
          <p:cNvPr id="80" name="Google Shape;80;p12"/>
          <p:cNvSpPr/>
          <p:nvPr>
            <p:ph idx="2" type="pic"/>
          </p:nvPr>
        </p:nvSpPr>
        <p:spPr>
          <a:xfrm>
            <a:off x="6092021" y="0"/>
            <a:ext cx="6099977" cy="6858000"/>
          </a:xfrm>
          <a:prstGeom prst="rect">
            <a:avLst/>
          </a:prstGeom>
          <a:noFill/>
          <a:ln>
            <a:noFill/>
          </a:ln>
        </p:spPr>
      </p:sp>
      <p:sp>
        <p:nvSpPr>
          <p:cNvPr id="81" name="Google Shape;81;p12"/>
          <p:cNvSpPr txBox="1"/>
          <p:nvPr>
            <p:ph type="title"/>
          </p:nvPr>
        </p:nvSpPr>
        <p:spPr>
          <a:xfrm>
            <a:off x="630000" y="1785600"/>
            <a:ext cx="4388400" cy="3286800"/>
          </a:xfrm>
          <a:prstGeom prst="rect">
            <a:avLst/>
          </a:prstGeom>
          <a:noFill/>
          <a:ln>
            <a:noFill/>
          </a:ln>
        </p:spPr>
        <p:txBody>
          <a:bodyPr anchorCtr="0" anchor="ctr" bIns="0" lIns="0" spcFirstLastPara="1" rIns="320025" wrap="square" tIns="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1000"/>
              <a:buFont typeface="Trebuchet MS"/>
              <a:buNone/>
            </a:pPr>
            <a:fld id="{00000000-1234-1234-1234-123412341234}" type="slidenum">
              <a:rPr b="0" i="0" lang="en-US" sz="1000" u="none" cap="none" strike="noStrike">
                <a:solidFill>
                  <a:srgbClr val="7F7F7F"/>
                </a:solidFill>
                <a:latin typeface="Trebuchet MS"/>
                <a:ea typeface="Trebuchet MS"/>
                <a:cs typeface="Trebuchet MS"/>
                <a:sym typeface="Trebuchet MS"/>
              </a:rPr>
              <a:t>‹#›</a:t>
            </a:fld>
            <a:endParaRPr b="0" i="0" sz="800" u="none" cap="none" strike="noStrike">
              <a:solidFill>
                <a:srgbClr val="7F7F7F"/>
              </a:solidFill>
              <a:latin typeface="Trebuchet MS"/>
              <a:ea typeface="Trebuchet MS"/>
              <a:cs typeface="Trebuchet MS"/>
              <a:sym typeface="Trebuchet MS"/>
            </a:endParaRPr>
          </a:p>
        </p:txBody>
      </p:sp>
      <p:sp>
        <p:nvSpPr>
          <p:cNvPr id="83" name="Google Shape;83;p12"/>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lnSpc>
                <a:spcPct val="100000"/>
              </a:lnSpc>
              <a:spcBef>
                <a:spcPts val="0"/>
              </a:spcBef>
              <a:spcAft>
                <a:spcPts val="0"/>
              </a:spcAft>
              <a:buSzPts val="1400"/>
              <a:buNone/>
              <a:defRPr>
                <a:solidFill>
                  <a:srgbClr val="7F7F7F"/>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2"/>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rgbClr val="7F7F7F"/>
                </a:solidFill>
                <a:latin typeface="Trebuchet MS"/>
                <a:ea typeface="Trebuchet MS"/>
                <a:cs typeface="Trebuchet MS"/>
                <a:sym typeface="Trebuchet MS"/>
              </a:rPr>
              <a:t>Copyright © 2020 by Boston Consulting Group. All rights reserved.</a:t>
            </a:r>
            <a:endParaRPr b="0" i="0" sz="700" u="none" cap="none" strike="noStrike">
              <a:solidFill>
                <a:srgbClr val="7F7F7F"/>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een two third" showMasterSp="0">
  <p:cSld name="Green two third">
    <p:bg>
      <p:bgPr>
        <a:gradFill>
          <a:gsLst>
            <a:gs pos="0">
              <a:schemeClr val="dk2"/>
            </a:gs>
            <a:gs pos="100000">
              <a:schemeClr val="accent2"/>
            </a:gs>
          </a:gsLst>
          <a:lin ang="8100000" scaled="0"/>
        </a:gradFill>
      </p:bgPr>
    </p:bg>
    <p:spTree>
      <p:nvGrpSpPr>
        <p:cNvPr id="85" name="Shape 85"/>
        <p:cNvGrpSpPr/>
        <p:nvPr/>
      </p:nvGrpSpPr>
      <p:grpSpPr>
        <a:xfrm>
          <a:off x="0" y="0"/>
          <a:ext cx="0" cy="0"/>
          <a:chOff x="0" y="0"/>
          <a:chExt cx="0" cy="0"/>
        </a:xfrm>
      </p:grpSpPr>
      <p:pic>
        <p:nvPicPr>
          <p:cNvPr id="86" name="Google Shape;86;p13"/>
          <p:cNvPicPr preferRelativeResize="0"/>
          <p:nvPr/>
        </p:nvPicPr>
        <p:blipFill rotWithShape="1">
          <a:blip r:embed="rId2">
            <a:alphaModFix/>
          </a:blip>
          <a:srcRect b="27" l="29398" r="101" t="8741"/>
          <a:stretch/>
        </p:blipFill>
        <p:spPr>
          <a:xfrm flipH="1">
            <a:off x="7409849" y="0"/>
            <a:ext cx="416951" cy="6858000"/>
          </a:xfrm>
          <a:prstGeom prst="rect">
            <a:avLst/>
          </a:prstGeom>
          <a:noFill/>
          <a:ln>
            <a:noFill/>
          </a:ln>
        </p:spPr>
      </p:pic>
      <p:sp>
        <p:nvSpPr>
          <p:cNvPr id="87" name="Google Shape;87;p13"/>
          <p:cNvSpPr/>
          <p:nvPr/>
        </p:nvSpPr>
        <p:spPr>
          <a:xfrm>
            <a:off x="7819543" y="0"/>
            <a:ext cx="4372457" cy="68580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Trebuchet MS"/>
              <a:ea typeface="Trebuchet MS"/>
              <a:cs typeface="Trebuchet MS"/>
              <a:sym typeface="Trebuchet MS"/>
            </a:endParaRPr>
          </a:p>
        </p:txBody>
      </p:sp>
      <p:sp>
        <p:nvSpPr>
          <p:cNvPr id="88" name="Google Shape;88;p13"/>
          <p:cNvSpPr/>
          <p:nvPr>
            <p:ph idx="2" type="pic"/>
          </p:nvPr>
        </p:nvSpPr>
        <p:spPr>
          <a:xfrm>
            <a:off x="7820025" y="0"/>
            <a:ext cx="4371975" cy="6858000"/>
          </a:xfrm>
          <a:prstGeom prst="rect">
            <a:avLst/>
          </a:prstGeom>
          <a:noFill/>
          <a:ln>
            <a:noFill/>
          </a:ln>
        </p:spPr>
      </p:sp>
      <p:sp>
        <p:nvSpPr>
          <p:cNvPr id="89" name="Google Shape;89;p13"/>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lnSpc>
                <a:spcPct val="100000"/>
              </a:lnSpc>
              <a:spcBef>
                <a:spcPts val="0"/>
              </a:spcBef>
              <a:spcAft>
                <a:spcPts val="0"/>
              </a:spcAft>
              <a:buSzPts val="1400"/>
              <a:buNone/>
              <a:defRPr>
                <a:solidFill>
                  <a:srgbClr val="7F7F7F"/>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3"/>
          <p:cNvSpPr txBox="1"/>
          <p:nvPr/>
        </p:nvSpPr>
        <p:spPr>
          <a:xfrm rot="-5400000">
            <a:off x="9486900" y="3916394"/>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rgbClr val="7F7F7F"/>
                </a:solidFill>
                <a:latin typeface="Trebuchet MS"/>
                <a:ea typeface="Trebuchet MS"/>
                <a:cs typeface="Trebuchet MS"/>
                <a:sym typeface="Trebuchet MS"/>
              </a:rPr>
              <a:t>Copyright © 2020 by Boston Consulting Group. All rights reserved.</a:t>
            </a:r>
            <a:endParaRPr b="0" i="0" sz="700" u="none" cap="none" strike="noStrike">
              <a:solidFill>
                <a:srgbClr val="7F7F7F"/>
              </a:solidFill>
              <a:latin typeface="Trebuchet MS"/>
              <a:ea typeface="Trebuchet MS"/>
              <a:cs typeface="Trebuchet MS"/>
              <a:sym typeface="Trebuchet MS"/>
            </a:endParaRPr>
          </a:p>
        </p:txBody>
      </p:sp>
      <p:sp>
        <p:nvSpPr>
          <p:cNvPr id="91" name="Google Shape;91;p13"/>
          <p:cNvSpPr txBox="1"/>
          <p:nvPr>
            <p:ph type="title"/>
          </p:nvPr>
        </p:nvSpPr>
        <p:spPr>
          <a:xfrm>
            <a:off x="630000" y="1804650"/>
            <a:ext cx="6247552" cy="3286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3"/>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1000"/>
              <a:buFont typeface="Trebuchet MS"/>
              <a:buNone/>
            </a:pPr>
            <a:fld id="{00000000-1234-1234-1234-123412341234}" type="slidenum">
              <a:rPr b="0" i="0" lang="en-US" sz="1000" u="none" cap="none" strike="noStrike">
                <a:solidFill>
                  <a:srgbClr val="7F7F7F"/>
                </a:solidFill>
                <a:latin typeface="Trebuchet MS"/>
                <a:ea typeface="Trebuchet MS"/>
                <a:cs typeface="Trebuchet MS"/>
                <a:sym typeface="Trebuchet MS"/>
              </a:rPr>
              <a:t>‹#›</a:t>
            </a:fld>
            <a:endParaRPr b="0" i="0" sz="800" u="none" cap="none" strike="noStrike">
              <a:solidFill>
                <a:srgbClr val="7F7F7F"/>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ft arrow" showMasterSp="0">
  <p:cSld name="Left arrow">
    <p:bg>
      <p:bgPr>
        <a:gradFill>
          <a:gsLst>
            <a:gs pos="0">
              <a:schemeClr val="dk2"/>
            </a:gs>
            <a:gs pos="100000">
              <a:schemeClr val="accent2"/>
            </a:gs>
          </a:gsLst>
          <a:lin ang="8100000" scaled="0"/>
        </a:gradFill>
      </p:bgPr>
    </p:bg>
    <p:spTree>
      <p:nvGrpSpPr>
        <p:cNvPr id="93" name="Shape 93"/>
        <p:cNvGrpSpPr/>
        <p:nvPr/>
      </p:nvGrpSpPr>
      <p:grpSpPr>
        <a:xfrm>
          <a:off x="0" y="0"/>
          <a:ext cx="0" cy="0"/>
          <a:chOff x="0" y="0"/>
          <a:chExt cx="0" cy="0"/>
        </a:xfrm>
      </p:grpSpPr>
      <p:sp>
        <p:nvSpPr>
          <p:cNvPr id="94" name="Google Shape;94;p14"/>
          <p:cNvSpPr/>
          <p:nvPr/>
        </p:nvSpPr>
        <p:spPr>
          <a:xfrm>
            <a:off x="1524" y="1310"/>
            <a:ext cx="4088312" cy="6858000"/>
          </a:xfrm>
          <a:custGeom>
            <a:rect b="b" l="l" r="r" t="t"/>
            <a:pathLst>
              <a:path extrusionOk="0" h="6858000" w="4088312">
                <a:moveTo>
                  <a:pt x="0" y="0"/>
                </a:moveTo>
                <a:lnTo>
                  <a:pt x="3264933" y="0"/>
                </a:lnTo>
                <a:lnTo>
                  <a:pt x="4088312" y="3429000"/>
                </a:lnTo>
                <a:lnTo>
                  <a:pt x="3264933" y="6858000"/>
                </a:lnTo>
                <a:lnTo>
                  <a:pt x="0" y="685800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1200"/>
              <a:buFont typeface="Arial"/>
              <a:buNone/>
            </a:pPr>
            <a:r>
              <a:t/>
            </a:r>
            <a:endParaRPr b="0" i="0" sz="1200" u="none" cap="none" strike="noStrike">
              <a:solidFill>
                <a:srgbClr val="FFFFFF"/>
              </a:solidFill>
              <a:latin typeface="Trebuchet MS"/>
              <a:ea typeface="Trebuchet MS"/>
              <a:cs typeface="Trebuchet MS"/>
              <a:sym typeface="Trebuchet MS"/>
            </a:endParaRPr>
          </a:p>
        </p:txBody>
      </p:sp>
      <p:sp>
        <p:nvSpPr>
          <p:cNvPr id="95" name="Google Shape;95;p14"/>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lnSpc>
                <a:spcPct val="100000"/>
              </a:lnSpc>
              <a:spcBef>
                <a:spcPts val="0"/>
              </a:spcBef>
              <a:spcAft>
                <a:spcPts val="0"/>
              </a:spcAft>
              <a:buSzPts val="1400"/>
              <a:buNone/>
              <a:defRPr>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14"/>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chemeClr val="lt1"/>
                </a:solidFill>
                <a:latin typeface="Trebuchet MS"/>
                <a:ea typeface="Trebuchet MS"/>
                <a:cs typeface="Trebuchet MS"/>
                <a:sym typeface="Trebuchet MS"/>
              </a:rPr>
              <a:t>Copyright © 2020 by Boston Consulting Group. All rights reserved.</a:t>
            </a:r>
            <a:endParaRPr b="0" i="0" sz="700" u="none" cap="none" strike="noStrike">
              <a:solidFill>
                <a:schemeClr val="lt1"/>
              </a:solidFill>
              <a:latin typeface="Trebuchet MS"/>
              <a:ea typeface="Trebuchet MS"/>
              <a:cs typeface="Trebuchet MS"/>
              <a:sym typeface="Trebuchet MS"/>
            </a:endParaRPr>
          </a:p>
        </p:txBody>
      </p:sp>
      <p:sp>
        <p:nvSpPr>
          <p:cNvPr id="97" name="Google Shape;97;p14"/>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b="0" i="0" lang="en-US" sz="1000" u="none" cap="none" strike="noStrike">
                <a:solidFill>
                  <a:schemeClr val="lt1"/>
                </a:solidFill>
                <a:latin typeface="Trebuchet MS"/>
                <a:ea typeface="Trebuchet MS"/>
                <a:cs typeface="Trebuchet MS"/>
                <a:sym typeface="Trebuchet MS"/>
              </a:rPr>
              <a:t>‹#›</a:t>
            </a:fld>
            <a:endParaRPr b="0" i="0" sz="1000" u="none" cap="none" strike="noStrike">
              <a:solidFill>
                <a:schemeClr val="lt1"/>
              </a:solidFill>
              <a:latin typeface="Trebuchet MS"/>
              <a:ea typeface="Trebuchet MS"/>
              <a:cs typeface="Trebuchet MS"/>
              <a:sym typeface="Trebuchet MS"/>
            </a:endParaRPr>
          </a:p>
        </p:txBody>
      </p:sp>
      <p:sp>
        <p:nvSpPr>
          <p:cNvPr id="98" name="Google Shape;98;p14"/>
          <p:cNvSpPr txBox="1"/>
          <p:nvPr>
            <p:ph type="title"/>
          </p:nvPr>
        </p:nvSpPr>
        <p:spPr>
          <a:xfrm>
            <a:off x="630000" y="2764203"/>
            <a:ext cx="2478638" cy="1314311"/>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99" name="Google Shape;99;p14"/>
          <p:cNvPicPr preferRelativeResize="0"/>
          <p:nvPr/>
        </p:nvPicPr>
        <p:blipFill rotWithShape="1">
          <a:blip r:embed="rId2">
            <a:alphaModFix/>
          </a:blip>
          <a:srcRect b="0" l="0" r="0" t="0"/>
          <a:stretch/>
        </p:blipFill>
        <p:spPr>
          <a:xfrm>
            <a:off x="3132442" y="3590399"/>
            <a:ext cx="1365250" cy="3382962"/>
          </a:xfrm>
          <a:custGeom>
            <a:rect b="b" l="l" r="r" t="t"/>
            <a:pathLst>
              <a:path extrusionOk="0" h="3382962" w="136525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rrow one third" showMasterSp="0">
  <p:cSld name="Arrow one third">
    <p:bg>
      <p:bgPr>
        <a:gradFill>
          <a:gsLst>
            <a:gs pos="0">
              <a:schemeClr val="dk2"/>
            </a:gs>
            <a:gs pos="100000">
              <a:schemeClr val="accent2"/>
            </a:gs>
          </a:gsLst>
          <a:lin ang="8100000" scaled="0"/>
        </a:gradFill>
      </p:bgPr>
    </p:bg>
    <p:spTree>
      <p:nvGrpSpPr>
        <p:cNvPr id="100" name="Shape 100"/>
        <p:cNvGrpSpPr/>
        <p:nvPr/>
      </p:nvGrpSpPr>
      <p:grpSpPr>
        <a:xfrm>
          <a:off x="0" y="0"/>
          <a:ext cx="0" cy="0"/>
          <a:chOff x="0" y="0"/>
          <a:chExt cx="0" cy="0"/>
        </a:xfrm>
      </p:grpSpPr>
      <p:sp>
        <p:nvSpPr>
          <p:cNvPr id="101" name="Google Shape;101;p15"/>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b="0" i="0" lang="en-US" sz="1000" u="none" cap="none" strike="noStrike">
                <a:solidFill>
                  <a:schemeClr val="lt1"/>
                </a:solidFill>
                <a:latin typeface="Trebuchet MS"/>
                <a:ea typeface="Trebuchet MS"/>
                <a:cs typeface="Trebuchet MS"/>
                <a:sym typeface="Trebuchet MS"/>
              </a:rPr>
              <a:t>‹#›</a:t>
            </a:fld>
            <a:endParaRPr b="0" i="0" sz="800" u="none" cap="none" strike="noStrike">
              <a:solidFill>
                <a:schemeClr val="lt1"/>
              </a:solidFill>
              <a:latin typeface="Trebuchet MS"/>
              <a:ea typeface="Trebuchet MS"/>
              <a:cs typeface="Trebuchet MS"/>
              <a:sym typeface="Trebuchet MS"/>
            </a:endParaRPr>
          </a:p>
        </p:txBody>
      </p:sp>
      <p:sp>
        <p:nvSpPr>
          <p:cNvPr id="102" name="Google Shape;102;p15"/>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lnSpc>
                <a:spcPct val="100000"/>
              </a:lnSpc>
              <a:spcBef>
                <a:spcPts val="0"/>
              </a:spcBef>
              <a:spcAft>
                <a:spcPts val="0"/>
              </a:spcAft>
              <a:buSzPts val="1400"/>
              <a:buNone/>
              <a:defRPr>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15"/>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chemeClr val="lt1"/>
                </a:solidFill>
                <a:latin typeface="Trebuchet MS"/>
                <a:ea typeface="Trebuchet MS"/>
                <a:cs typeface="Trebuchet MS"/>
                <a:sym typeface="Trebuchet MS"/>
              </a:rPr>
              <a:t>Copyright © 2020 by Boston Consulting Group. All rights reserved.</a:t>
            </a:r>
            <a:endParaRPr b="0" i="0" sz="700" u="none" cap="none" strike="noStrike">
              <a:solidFill>
                <a:schemeClr val="lt1"/>
              </a:solidFill>
              <a:latin typeface="Trebuchet MS"/>
              <a:ea typeface="Trebuchet MS"/>
              <a:cs typeface="Trebuchet MS"/>
              <a:sym typeface="Trebuchet MS"/>
            </a:endParaRPr>
          </a:p>
        </p:txBody>
      </p:sp>
      <p:sp>
        <p:nvSpPr>
          <p:cNvPr id="104" name="Google Shape;104;p15"/>
          <p:cNvSpPr/>
          <p:nvPr/>
        </p:nvSpPr>
        <p:spPr>
          <a:xfrm>
            <a:off x="1" y="0"/>
            <a:ext cx="5426920" cy="6858000"/>
          </a:xfrm>
          <a:prstGeom prst="homePlate">
            <a:avLst>
              <a:gd fmla="val 12939" name="adj"/>
            </a:avLst>
          </a:prstGeom>
          <a:solidFill>
            <a:schemeClr val="lt2"/>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1200"/>
              <a:buFont typeface="Arial"/>
              <a:buNone/>
            </a:pPr>
            <a:r>
              <a:t/>
            </a:r>
            <a:endParaRPr b="0" i="0" sz="1200" u="none" cap="none" strike="noStrike">
              <a:solidFill>
                <a:srgbClr val="FFFFFF"/>
              </a:solidFill>
              <a:latin typeface="Trebuchet MS"/>
              <a:ea typeface="Trebuchet MS"/>
              <a:cs typeface="Trebuchet MS"/>
              <a:sym typeface="Trebuchet MS"/>
            </a:endParaRPr>
          </a:p>
        </p:txBody>
      </p:sp>
      <p:sp>
        <p:nvSpPr>
          <p:cNvPr id="105" name="Google Shape;105;p15"/>
          <p:cNvSpPr txBox="1"/>
          <p:nvPr>
            <p:ph type="title"/>
          </p:nvPr>
        </p:nvSpPr>
        <p:spPr>
          <a:xfrm>
            <a:off x="630000" y="1785600"/>
            <a:ext cx="4062235" cy="3286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2"/>
              </a:buClr>
              <a:buSzPts val="4400"/>
              <a:buFont typeface="Trebuchet MS"/>
              <a:buNone/>
              <a:defRPr b="0" sz="4400">
                <a:solidFill>
                  <a:schemeClr val="dk2"/>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06" name="Google Shape;106;p15"/>
          <p:cNvPicPr preferRelativeResize="0"/>
          <p:nvPr/>
        </p:nvPicPr>
        <p:blipFill rotWithShape="1">
          <a:blip r:embed="rId2">
            <a:alphaModFix/>
          </a:blip>
          <a:srcRect b="0" l="0" r="0" t="0"/>
          <a:stretch/>
        </p:blipFill>
        <p:spPr>
          <a:xfrm>
            <a:off x="4581525" y="3394392"/>
            <a:ext cx="1298575" cy="3571875"/>
          </a:xfrm>
          <a:custGeom>
            <a:rect b="b" l="l" r="r" t="t"/>
            <a:pathLst>
              <a:path extrusionOk="0" h="3571875" w="12985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een arrow one third" showMasterSp="0">
  <p:cSld name="Green arrow one third">
    <p:bg>
      <p:bgPr>
        <a:solidFill>
          <a:srgbClr val="F2F2F2"/>
        </a:solidFill>
      </p:bgPr>
    </p:bg>
    <p:spTree>
      <p:nvGrpSpPr>
        <p:cNvPr id="107" name="Shape 107"/>
        <p:cNvGrpSpPr/>
        <p:nvPr/>
      </p:nvGrpSpPr>
      <p:grpSpPr>
        <a:xfrm>
          <a:off x="0" y="0"/>
          <a:ext cx="0" cy="0"/>
          <a:chOff x="0" y="0"/>
          <a:chExt cx="0" cy="0"/>
        </a:xfrm>
      </p:grpSpPr>
      <p:sp>
        <p:nvSpPr>
          <p:cNvPr id="108" name="Google Shape;108;p16"/>
          <p:cNvSpPr/>
          <p:nvPr/>
        </p:nvSpPr>
        <p:spPr>
          <a:xfrm>
            <a:off x="1" y="0"/>
            <a:ext cx="5426920" cy="6858000"/>
          </a:xfrm>
          <a:prstGeom prst="homePlate">
            <a:avLst>
              <a:gd fmla="val 12939" name="adj"/>
            </a:avLst>
          </a:prstGeom>
          <a:gradFill>
            <a:gsLst>
              <a:gs pos="0">
                <a:schemeClr val="dk2"/>
              </a:gs>
              <a:gs pos="100000">
                <a:schemeClr val="accent2"/>
              </a:gs>
            </a:gsLst>
            <a:lin ang="8100000" scaled="0"/>
          </a:gra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1200"/>
              <a:buFont typeface="Arial"/>
              <a:buNone/>
            </a:pPr>
            <a:r>
              <a:t/>
            </a:r>
            <a:endParaRPr b="0" i="0" sz="1200" u="none" cap="none" strike="noStrike">
              <a:solidFill>
                <a:srgbClr val="FFFFFF"/>
              </a:solidFill>
              <a:latin typeface="Trebuchet MS"/>
              <a:ea typeface="Trebuchet MS"/>
              <a:cs typeface="Trebuchet MS"/>
              <a:sym typeface="Trebuchet MS"/>
            </a:endParaRPr>
          </a:p>
        </p:txBody>
      </p:sp>
      <p:sp>
        <p:nvSpPr>
          <p:cNvPr id="109" name="Google Shape;109;p16"/>
          <p:cNvSpPr txBox="1"/>
          <p:nvPr>
            <p:ph type="title"/>
          </p:nvPr>
        </p:nvSpPr>
        <p:spPr>
          <a:xfrm>
            <a:off x="630000" y="1785600"/>
            <a:ext cx="4062235" cy="3286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rgbClr val="FFFFFF"/>
              </a:buClr>
              <a:buSzPts val="4400"/>
              <a:buFont typeface="Trebuchet MS"/>
              <a:buNone/>
              <a:defRPr b="0" sz="4400">
                <a:solidFill>
                  <a:srgbClr val="FFFFFF"/>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16"/>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lnSpc>
                <a:spcPct val="100000"/>
              </a:lnSpc>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16"/>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1000"/>
              <a:buFont typeface="Trebuchet MS"/>
              <a:buNone/>
            </a:pPr>
            <a:fld id="{00000000-1234-1234-1234-123412341234}" type="slidenum">
              <a:rPr b="0" i="0" lang="en-US" sz="1000" u="none" cap="none" strike="noStrike">
                <a:solidFill>
                  <a:srgbClr val="7F7F7F"/>
                </a:solidFill>
                <a:latin typeface="Trebuchet MS"/>
                <a:ea typeface="Trebuchet MS"/>
                <a:cs typeface="Trebuchet MS"/>
                <a:sym typeface="Trebuchet MS"/>
              </a:rPr>
              <a:t>‹#›</a:t>
            </a:fld>
            <a:endParaRPr b="0" i="0" sz="1000" u="none" cap="none" strike="noStrike">
              <a:solidFill>
                <a:srgbClr val="7F7F7F"/>
              </a:solidFill>
              <a:latin typeface="Trebuchet MS"/>
              <a:ea typeface="Trebuchet MS"/>
              <a:cs typeface="Trebuchet MS"/>
              <a:sym typeface="Trebuchet MS"/>
            </a:endParaRPr>
          </a:p>
        </p:txBody>
      </p:sp>
      <p:sp>
        <p:nvSpPr>
          <p:cNvPr id="112" name="Google Shape;112;p16"/>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rgbClr val="7F7F7F"/>
                </a:solidFill>
                <a:latin typeface="Trebuchet MS"/>
                <a:ea typeface="Trebuchet MS"/>
                <a:cs typeface="Trebuchet MS"/>
                <a:sym typeface="Trebuchet MS"/>
              </a:rPr>
              <a:t>Copyright © 2020 by Boston Consulting Group. All rights reserved.</a:t>
            </a:r>
            <a:endParaRPr b="0" i="0" sz="700" u="none" cap="none" strike="noStrike">
              <a:solidFill>
                <a:srgbClr val="7F7F7F"/>
              </a:solidFill>
              <a:latin typeface="Trebuchet MS"/>
              <a:ea typeface="Trebuchet MS"/>
              <a:cs typeface="Trebuchet MS"/>
              <a:sym typeface="Trebuchet MS"/>
            </a:endParaRPr>
          </a:p>
        </p:txBody>
      </p:sp>
      <p:pic>
        <p:nvPicPr>
          <p:cNvPr id="113" name="Google Shape;113;p16"/>
          <p:cNvPicPr preferRelativeResize="0"/>
          <p:nvPr/>
        </p:nvPicPr>
        <p:blipFill rotWithShape="1">
          <a:blip r:embed="rId2">
            <a:alphaModFix/>
          </a:blip>
          <a:srcRect b="6866" l="0" r="0" t="7561"/>
          <a:stretch/>
        </p:blipFill>
        <p:spPr>
          <a:xfrm>
            <a:off x="3578059" y="3416300"/>
            <a:ext cx="2694666" cy="3441700"/>
          </a:xfrm>
          <a:custGeom>
            <a:rect b="b" l="l" r="r" t="t"/>
            <a:pathLst>
              <a:path extrusionOk="0" h="3441700" w="2694666">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rrow half" showMasterSp="0">
  <p:cSld name="Arrow half">
    <p:bg>
      <p:bgPr>
        <a:gradFill>
          <a:gsLst>
            <a:gs pos="0">
              <a:schemeClr val="dk2"/>
            </a:gs>
            <a:gs pos="100000">
              <a:schemeClr val="accent2"/>
            </a:gs>
          </a:gsLst>
          <a:lin ang="8100000" scaled="0"/>
        </a:gradFill>
      </p:bgPr>
    </p:bg>
    <p:spTree>
      <p:nvGrpSpPr>
        <p:cNvPr id="114" name="Shape 114"/>
        <p:cNvGrpSpPr/>
        <p:nvPr/>
      </p:nvGrpSpPr>
      <p:grpSpPr>
        <a:xfrm>
          <a:off x="0" y="0"/>
          <a:ext cx="0" cy="0"/>
          <a:chOff x="0" y="0"/>
          <a:chExt cx="0" cy="0"/>
        </a:xfrm>
      </p:grpSpPr>
      <p:sp>
        <p:nvSpPr>
          <p:cNvPr id="115" name="Google Shape;115;p17"/>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lnSpc>
                <a:spcPct val="100000"/>
              </a:lnSpc>
              <a:spcBef>
                <a:spcPts val="0"/>
              </a:spcBef>
              <a:spcAft>
                <a:spcPts val="0"/>
              </a:spcAft>
              <a:buSzPts val="1400"/>
              <a:buNone/>
              <a:defRPr>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17"/>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chemeClr val="lt1"/>
                </a:solidFill>
                <a:latin typeface="Trebuchet MS"/>
                <a:ea typeface="Trebuchet MS"/>
                <a:cs typeface="Trebuchet MS"/>
                <a:sym typeface="Trebuchet MS"/>
              </a:rPr>
              <a:t>Copyright © 2020 by Boston Consulting Group. All rights reserved.</a:t>
            </a:r>
            <a:endParaRPr b="0" i="0" sz="700" u="none" cap="none" strike="noStrike">
              <a:solidFill>
                <a:schemeClr val="lt1"/>
              </a:solidFill>
              <a:latin typeface="Trebuchet MS"/>
              <a:ea typeface="Trebuchet MS"/>
              <a:cs typeface="Trebuchet MS"/>
              <a:sym typeface="Trebuchet MS"/>
            </a:endParaRPr>
          </a:p>
        </p:txBody>
      </p:sp>
      <p:sp>
        <p:nvSpPr>
          <p:cNvPr id="117" name="Google Shape;117;p17"/>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b="0" i="0" lang="en-US" sz="1000" u="none" cap="none" strike="noStrike">
                <a:solidFill>
                  <a:schemeClr val="lt1"/>
                </a:solidFill>
                <a:latin typeface="Trebuchet MS"/>
                <a:ea typeface="Trebuchet MS"/>
                <a:cs typeface="Trebuchet MS"/>
                <a:sym typeface="Trebuchet MS"/>
              </a:rPr>
              <a:t>‹#›</a:t>
            </a:fld>
            <a:endParaRPr b="0" i="0" sz="1000" u="none" cap="none" strike="noStrike">
              <a:solidFill>
                <a:schemeClr val="lt1"/>
              </a:solidFill>
              <a:latin typeface="Trebuchet MS"/>
              <a:ea typeface="Trebuchet MS"/>
              <a:cs typeface="Trebuchet MS"/>
              <a:sym typeface="Trebuchet MS"/>
            </a:endParaRPr>
          </a:p>
        </p:txBody>
      </p:sp>
      <p:sp>
        <p:nvSpPr>
          <p:cNvPr id="118" name="Google Shape;118;p17"/>
          <p:cNvSpPr/>
          <p:nvPr/>
        </p:nvSpPr>
        <p:spPr>
          <a:xfrm>
            <a:off x="0" y="0"/>
            <a:ext cx="6363546" cy="6858000"/>
          </a:xfrm>
          <a:prstGeom prst="homePlate">
            <a:avLst>
              <a:gd fmla="val 12939" name="adj"/>
            </a:avLst>
          </a:prstGeom>
          <a:solidFill>
            <a:schemeClr val="lt2"/>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1200"/>
              <a:buFont typeface="Arial"/>
              <a:buNone/>
            </a:pPr>
            <a:r>
              <a:t/>
            </a:r>
            <a:endParaRPr b="0" i="0" sz="1200" u="none" cap="none" strike="noStrike">
              <a:solidFill>
                <a:srgbClr val="FFFFFF"/>
              </a:solidFill>
              <a:latin typeface="Trebuchet MS"/>
              <a:ea typeface="Trebuchet MS"/>
              <a:cs typeface="Trebuchet MS"/>
              <a:sym typeface="Trebuchet MS"/>
            </a:endParaRPr>
          </a:p>
        </p:txBody>
      </p:sp>
      <p:sp>
        <p:nvSpPr>
          <p:cNvPr id="119" name="Google Shape;119;p17"/>
          <p:cNvSpPr txBox="1"/>
          <p:nvPr>
            <p:ph type="title"/>
          </p:nvPr>
        </p:nvSpPr>
        <p:spPr>
          <a:xfrm>
            <a:off x="630000" y="622800"/>
            <a:ext cx="4673646" cy="470898"/>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rgbClr val="28BA73"/>
              </a:buClr>
              <a:buSzPts val="3400"/>
              <a:buFont typeface="Trebuchet MS"/>
              <a:buNone/>
              <a:defRPr b="0" i="0" sz="3400" u="none">
                <a:solidFill>
                  <a:srgbClr val="28BA73"/>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20" name="Google Shape;120;p17"/>
          <p:cNvPicPr preferRelativeResize="0"/>
          <p:nvPr/>
        </p:nvPicPr>
        <p:blipFill rotWithShape="1">
          <a:blip r:embed="rId2">
            <a:alphaModFix/>
          </a:blip>
          <a:srcRect b="0" l="0" r="0" t="0"/>
          <a:stretch/>
        </p:blipFill>
        <p:spPr>
          <a:xfrm>
            <a:off x="5397806" y="3589606"/>
            <a:ext cx="1365250" cy="3382962"/>
          </a:xfrm>
          <a:custGeom>
            <a:rect b="b" l="l" r="r" t="t"/>
            <a:pathLst>
              <a:path extrusionOk="0" h="3382962" w="136525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een arrow half" showMasterSp="0">
  <p:cSld name="Green arrow half">
    <p:bg>
      <p:bgPr>
        <a:solidFill>
          <a:srgbClr val="F2F2F2"/>
        </a:solidFill>
      </p:bgPr>
    </p:bg>
    <p:spTree>
      <p:nvGrpSpPr>
        <p:cNvPr id="121" name="Shape 121"/>
        <p:cNvGrpSpPr/>
        <p:nvPr/>
      </p:nvGrpSpPr>
      <p:grpSpPr>
        <a:xfrm>
          <a:off x="0" y="0"/>
          <a:ext cx="0" cy="0"/>
          <a:chOff x="0" y="0"/>
          <a:chExt cx="0" cy="0"/>
        </a:xfrm>
      </p:grpSpPr>
      <p:sp>
        <p:nvSpPr>
          <p:cNvPr id="122" name="Google Shape;122;p18"/>
          <p:cNvSpPr/>
          <p:nvPr/>
        </p:nvSpPr>
        <p:spPr>
          <a:xfrm>
            <a:off x="0" y="0"/>
            <a:ext cx="6363546" cy="6858000"/>
          </a:xfrm>
          <a:prstGeom prst="homePlate">
            <a:avLst>
              <a:gd fmla="val 12939" name="adj"/>
            </a:avLst>
          </a:prstGeom>
          <a:gradFill>
            <a:gsLst>
              <a:gs pos="0">
                <a:schemeClr val="dk2"/>
              </a:gs>
              <a:gs pos="100000">
                <a:schemeClr val="accent2"/>
              </a:gs>
            </a:gsLst>
            <a:lin ang="8100000" scaled="0"/>
          </a:gra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1200"/>
              <a:buFont typeface="Arial"/>
              <a:buNone/>
            </a:pPr>
            <a:r>
              <a:t/>
            </a:r>
            <a:endParaRPr b="0" i="0" sz="1200" u="none" cap="none" strike="noStrike">
              <a:solidFill>
                <a:srgbClr val="FFFFFF"/>
              </a:solidFill>
              <a:latin typeface="Trebuchet MS"/>
              <a:ea typeface="Trebuchet MS"/>
              <a:cs typeface="Trebuchet MS"/>
              <a:sym typeface="Trebuchet MS"/>
            </a:endParaRPr>
          </a:p>
        </p:txBody>
      </p:sp>
      <p:sp>
        <p:nvSpPr>
          <p:cNvPr id="123" name="Google Shape;123;p18"/>
          <p:cNvSpPr txBox="1"/>
          <p:nvPr>
            <p:ph type="title"/>
          </p:nvPr>
        </p:nvSpPr>
        <p:spPr>
          <a:xfrm>
            <a:off x="630000" y="622800"/>
            <a:ext cx="4673646" cy="470898"/>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rgbClr val="FFFFFF"/>
              </a:buClr>
              <a:buSzPts val="3400"/>
              <a:buFont typeface="Trebuchet MS"/>
              <a:buNone/>
              <a:defRPr b="0" i="0" sz="3400" u="none">
                <a:solidFill>
                  <a:srgbClr val="FFFFFF"/>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18"/>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lnSpc>
                <a:spcPct val="100000"/>
              </a:lnSpc>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18"/>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1000"/>
              <a:buFont typeface="Trebuchet MS"/>
              <a:buNone/>
            </a:pPr>
            <a:fld id="{00000000-1234-1234-1234-123412341234}" type="slidenum">
              <a:rPr b="0" i="0" lang="en-US" sz="1000" u="none" cap="none" strike="noStrike">
                <a:solidFill>
                  <a:srgbClr val="7F7F7F"/>
                </a:solidFill>
                <a:latin typeface="Trebuchet MS"/>
                <a:ea typeface="Trebuchet MS"/>
                <a:cs typeface="Trebuchet MS"/>
                <a:sym typeface="Trebuchet MS"/>
              </a:rPr>
              <a:t>‹#›</a:t>
            </a:fld>
            <a:endParaRPr b="0" i="0" sz="1000" u="none" cap="none" strike="noStrike">
              <a:solidFill>
                <a:srgbClr val="7F7F7F"/>
              </a:solidFill>
              <a:latin typeface="Trebuchet MS"/>
              <a:ea typeface="Trebuchet MS"/>
              <a:cs typeface="Trebuchet MS"/>
              <a:sym typeface="Trebuchet MS"/>
            </a:endParaRPr>
          </a:p>
        </p:txBody>
      </p:sp>
      <p:sp>
        <p:nvSpPr>
          <p:cNvPr id="126" name="Google Shape;126;p18"/>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rgbClr val="7F7F7F"/>
                </a:solidFill>
                <a:latin typeface="Trebuchet MS"/>
                <a:ea typeface="Trebuchet MS"/>
                <a:cs typeface="Trebuchet MS"/>
                <a:sym typeface="Trebuchet MS"/>
              </a:rPr>
              <a:t>Copyright © 2020 by Boston Consulting Group. All rights reserved.</a:t>
            </a:r>
            <a:endParaRPr b="0" i="0" sz="700" u="none" cap="none" strike="noStrike">
              <a:solidFill>
                <a:srgbClr val="7F7F7F"/>
              </a:solidFill>
              <a:latin typeface="Trebuchet MS"/>
              <a:ea typeface="Trebuchet MS"/>
              <a:cs typeface="Trebuchet MS"/>
              <a:sym typeface="Trebuchet MS"/>
            </a:endParaRPr>
          </a:p>
        </p:txBody>
      </p:sp>
      <p:pic>
        <p:nvPicPr>
          <p:cNvPr id="127" name="Google Shape;127;p18"/>
          <p:cNvPicPr preferRelativeResize="0"/>
          <p:nvPr/>
        </p:nvPicPr>
        <p:blipFill rotWithShape="1">
          <a:blip r:embed="rId2">
            <a:alphaModFix/>
          </a:blip>
          <a:srcRect b="6865" l="0" r="0" t="9052"/>
          <a:stretch/>
        </p:blipFill>
        <p:spPr>
          <a:xfrm rot="120000">
            <a:off x="4460172" y="3407803"/>
            <a:ext cx="2694666" cy="3456551"/>
          </a:xfrm>
          <a:custGeom>
            <a:rect b="b" l="l" r="r" t="t"/>
            <a:pathLst>
              <a:path extrusionOk="0" h="3456551" w="2694666">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rrow two third" showMasterSp="0">
  <p:cSld name="Arrow two third">
    <p:bg>
      <p:bgPr>
        <a:gradFill>
          <a:gsLst>
            <a:gs pos="0">
              <a:schemeClr val="dk2"/>
            </a:gs>
            <a:gs pos="100000">
              <a:schemeClr val="accent2"/>
            </a:gs>
          </a:gsLst>
          <a:lin ang="8100000" scaled="0"/>
        </a:gradFill>
      </p:bgPr>
    </p:bg>
    <p:spTree>
      <p:nvGrpSpPr>
        <p:cNvPr id="128" name="Shape 128"/>
        <p:cNvGrpSpPr/>
        <p:nvPr/>
      </p:nvGrpSpPr>
      <p:grpSpPr>
        <a:xfrm>
          <a:off x="0" y="0"/>
          <a:ext cx="0" cy="0"/>
          <a:chOff x="0" y="0"/>
          <a:chExt cx="0" cy="0"/>
        </a:xfrm>
      </p:grpSpPr>
      <p:sp>
        <p:nvSpPr>
          <p:cNvPr id="129" name="Google Shape;129;p19"/>
          <p:cNvSpPr/>
          <p:nvPr/>
        </p:nvSpPr>
        <p:spPr>
          <a:xfrm>
            <a:off x="0" y="0"/>
            <a:ext cx="8446239" cy="6858000"/>
          </a:xfrm>
          <a:custGeom>
            <a:rect b="b" l="l" r="r" t="t"/>
            <a:pathLst>
              <a:path extrusionOk="0" h="6858000" w="8446239">
                <a:moveTo>
                  <a:pt x="0" y="0"/>
                </a:moveTo>
                <a:lnTo>
                  <a:pt x="7645979" y="0"/>
                </a:lnTo>
                <a:lnTo>
                  <a:pt x="8446239" y="3429000"/>
                </a:lnTo>
                <a:lnTo>
                  <a:pt x="7645979" y="6858000"/>
                </a:lnTo>
                <a:lnTo>
                  <a:pt x="0" y="6858000"/>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1200"/>
              <a:buFont typeface="Arial"/>
              <a:buNone/>
            </a:pPr>
            <a:r>
              <a:t/>
            </a:r>
            <a:endParaRPr b="0" i="0" sz="1200" u="none" cap="none" strike="noStrike">
              <a:solidFill>
                <a:schemeClr val="lt1"/>
              </a:solidFill>
              <a:latin typeface="Trebuchet MS"/>
              <a:ea typeface="Trebuchet MS"/>
              <a:cs typeface="Trebuchet MS"/>
              <a:sym typeface="Trebuchet MS"/>
            </a:endParaRPr>
          </a:p>
        </p:txBody>
      </p:sp>
      <p:sp>
        <p:nvSpPr>
          <p:cNvPr id="130" name="Google Shape;130;p19"/>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lnSpc>
                <a:spcPct val="100000"/>
              </a:lnSpc>
              <a:spcBef>
                <a:spcPts val="0"/>
              </a:spcBef>
              <a:spcAft>
                <a:spcPts val="0"/>
              </a:spcAft>
              <a:buSzPts val="1400"/>
              <a:buNone/>
              <a:defRPr>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19"/>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chemeClr val="lt1"/>
                </a:solidFill>
                <a:latin typeface="Trebuchet MS"/>
                <a:ea typeface="Trebuchet MS"/>
                <a:cs typeface="Trebuchet MS"/>
                <a:sym typeface="Trebuchet MS"/>
              </a:rPr>
              <a:t>Copyright © 2020 by Boston Consulting Group. All rights reserved.</a:t>
            </a:r>
            <a:endParaRPr b="0" i="0" sz="700" u="none" cap="none" strike="noStrike">
              <a:solidFill>
                <a:schemeClr val="lt1"/>
              </a:solidFill>
              <a:latin typeface="Trebuchet MS"/>
              <a:ea typeface="Trebuchet MS"/>
              <a:cs typeface="Trebuchet MS"/>
              <a:sym typeface="Trebuchet MS"/>
            </a:endParaRPr>
          </a:p>
        </p:txBody>
      </p:sp>
      <p:sp>
        <p:nvSpPr>
          <p:cNvPr id="132" name="Google Shape;132;p19"/>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b="0" i="0" lang="en-US" sz="1000" u="none" cap="none" strike="noStrike">
                <a:solidFill>
                  <a:schemeClr val="lt1"/>
                </a:solidFill>
                <a:latin typeface="Trebuchet MS"/>
                <a:ea typeface="Trebuchet MS"/>
                <a:cs typeface="Trebuchet MS"/>
                <a:sym typeface="Trebuchet MS"/>
              </a:rPr>
              <a:t>‹#›</a:t>
            </a:fld>
            <a:endParaRPr b="0" i="0" sz="1000" u="none" cap="none" strike="noStrike">
              <a:solidFill>
                <a:schemeClr val="lt1"/>
              </a:solidFill>
              <a:latin typeface="Trebuchet MS"/>
              <a:ea typeface="Trebuchet MS"/>
              <a:cs typeface="Trebuchet MS"/>
              <a:sym typeface="Trebuchet MS"/>
            </a:endParaRPr>
          </a:p>
        </p:txBody>
      </p:sp>
      <p:sp>
        <p:nvSpPr>
          <p:cNvPr id="133" name="Google Shape;133;p19"/>
          <p:cNvSpPr txBox="1"/>
          <p:nvPr>
            <p:ph type="title"/>
          </p:nvPr>
        </p:nvSpPr>
        <p:spPr>
          <a:xfrm>
            <a:off x="630000" y="622800"/>
            <a:ext cx="6256800" cy="470898"/>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rgbClr val="28BA73"/>
              </a:buClr>
              <a:buSzPts val="3400"/>
              <a:buFont typeface="Trebuchet MS"/>
              <a:buNone/>
              <a:defRPr b="0" i="0" sz="3400" u="none">
                <a:solidFill>
                  <a:srgbClr val="28BA73"/>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34" name="Google Shape;134;p19"/>
          <p:cNvPicPr preferRelativeResize="0"/>
          <p:nvPr/>
        </p:nvPicPr>
        <p:blipFill rotWithShape="1">
          <a:blip r:embed="rId2">
            <a:alphaModFix/>
          </a:blip>
          <a:srcRect b="0" l="0" r="0" t="0"/>
          <a:stretch/>
        </p:blipFill>
        <p:spPr>
          <a:xfrm>
            <a:off x="7490339" y="3589606"/>
            <a:ext cx="1365250" cy="3382962"/>
          </a:xfrm>
          <a:custGeom>
            <a:rect b="b" l="l" r="r" t="t"/>
            <a:pathLst>
              <a:path extrusionOk="0" h="3382962" w="136525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een arrow two third" showMasterSp="0">
  <p:cSld name="Green arrow two third">
    <p:bg>
      <p:bgPr>
        <a:solidFill>
          <a:srgbClr val="F2F2F2"/>
        </a:solidFill>
      </p:bgPr>
    </p:bg>
    <p:spTree>
      <p:nvGrpSpPr>
        <p:cNvPr id="135" name="Shape 135"/>
        <p:cNvGrpSpPr/>
        <p:nvPr/>
      </p:nvGrpSpPr>
      <p:grpSpPr>
        <a:xfrm>
          <a:off x="0" y="0"/>
          <a:ext cx="0" cy="0"/>
          <a:chOff x="0" y="0"/>
          <a:chExt cx="0" cy="0"/>
        </a:xfrm>
      </p:grpSpPr>
      <p:sp>
        <p:nvSpPr>
          <p:cNvPr id="136" name="Google Shape;136;p20"/>
          <p:cNvSpPr/>
          <p:nvPr/>
        </p:nvSpPr>
        <p:spPr>
          <a:xfrm>
            <a:off x="0" y="0"/>
            <a:ext cx="8446239" cy="6858000"/>
          </a:xfrm>
          <a:custGeom>
            <a:rect b="b" l="l" r="r" t="t"/>
            <a:pathLst>
              <a:path extrusionOk="0" h="6858000" w="8446239">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1200"/>
              <a:buFont typeface="Arial"/>
              <a:buNone/>
            </a:pPr>
            <a:r>
              <a:t/>
            </a:r>
            <a:endParaRPr b="0" i="0" sz="1200" u="none" cap="none" strike="noStrike">
              <a:solidFill>
                <a:schemeClr val="lt1"/>
              </a:solidFill>
              <a:latin typeface="Trebuchet MS"/>
              <a:ea typeface="Trebuchet MS"/>
              <a:cs typeface="Trebuchet MS"/>
              <a:sym typeface="Trebuchet MS"/>
            </a:endParaRPr>
          </a:p>
        </p:txBody>
      </p:sp>
      <p:sp>
        <p:nvSpPr>
          <p:cNvPr id="137" name="Google Shape;137;p20"/>
          <p:cNvSpPr txBox="1"/>
          <p:nvPr>
            <p:ph type="title"/>
          </p:nvPr>
        </p:nvSpPr>
        <p:spPr>
          <a:xfrm>
            <a:off x="630000" y="622800"/>
            <a:ext cx="6256800" cy="470898"/>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rgbClr val="FFFFFF"/>
              </a:buClr>
              <a:buSzPts val="3400"/>
              <a:buFont typeface="Trebuchet MS"/>
              <a:buNone/>
              <a:defRPr b="0" i="0" sz="3400" u="none">
                <a:solidFill>
                  <a:srgbClr val="FFFFFF"/>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20"/>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lnSpc>
                <a:spcPct val="100000"/>
              </a:lnSpc>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20"/>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1000"/>
              <a:buFont typeface="Trebuchet MS"/>
              <a:buNone/>
            </a:pPr>
            <a:fld id="{00000000-1234-1234-1234-123412341234}" type="slidenum">
              <a:rPr b="0" i="0" lang="en-US" sz="1000" u="none" cap="none" strike="noStrike">
                <a:solidFill>
                  <a:srgbClr val="7F7F7F"/>
                </a:solidFill>
                <a:latin typeface="Trebuchet MS"/>
                <a:ea typeface="Trebuchet MS"/>
                <a:cs typeface="Trebuchet MS"/>
                <a:sym typeface="Trebuchet MS"/>
              </a:rPr>
              <a:t>‹#›</a:t>
            </a:fld>
            <a:endParaRPr b="0" i="0" sz="1000" u="none" cap="none" strike="noStrike">
              <a:solidFill>
                <a:srgbClr val="7F7F7F"/>
              </a:solidFill>
              <a:latin typeface="Trebuchet MS"/>
              <a:ea typeface="Trebuchet MS"/>
              <a:cs typeface="Trebuchet MS"/>
              <a:sym typeface="Trebuchet MS"/>
            </a:endParaRPr>
          </a:p>
        </p:txBody>
      </p:sp>
      <p:sp>
        <p:nvSpPr>
          <p:cNvPr id="140" name="Google Shape;140;p20"/>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rgbClr val="7F7F7F"/>
                </a:solidFill>
                <a:latin typeface="Trebuchet MS"/>
                <a:ea typeface="Trebuchet MS"/>
                <a:cs typeface="Trebuchet MS"/>
                <a:sym typeface="Trebuchet MS"/>
              </a:rPr>
              <a:t>Copyright © 2020 by Boston Consulting Group. All rights reserved.</a:t>
            </a:r>
            <a:endParaRPr b="0" i="0" sz="700" u="none" cap="none" strike="noStrike">
              <a:solidFill>
                <a:srgbClr val="7F7F7F"/>
              </a:solidFill>
              <a:latin typeface="Trebuchet MS"/>
              <a:ea typeface="Trebuchet MS"/>
              <a:cs typeface="Trebuchet MS"/>
              <a:sym typeface="Trebuchet MS"/>
            </a:endParaRPr>
          </a:p>
        </p:txBody>
      </p:sp>
      <p:pic>
        <p:nvPicPr>
          <p:cNvPr id="141" name="Google Shape;141;p20"/>
          <p:cNvPicPr preferRelativeResize="0"/>
          <p:nvPr/>
        </p:nvPicPr>
        <p:blipFill rotWithShape="1">
          <a:blip r:embed="rId2">
            <a:alphaModFix/>
          </a:blip>
          <a:srcRect b="6865" l="0" r="0" t="9052"/>
          <a:stretch/>
        </p:blipFill>
        <p:spPr>
          <a:xfrm rot="120000">
            <a:off x="6567628" y="3407803"/>
            <a:ext cx="2694666" cy="3456551"/>
          </a:xfrm>
          <a:custGeom>
            <a:rect b="b" l="l" r="r" t="t"/>
            <a:pathLst>
              <a:path extrusionOk="0" h="3456551" w="2694666">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22" name="Shape 22"/>
        <p:cNvGrpSpPr/>
        <p:nvPr/>
      </p:nvGrpSpPr>
      <p:grpSpPr>
        <a:xfrm>
          <a:off x="0" y="0"/>
          <a:ext cx="0" cy="0"/>
          <a:chOff x="0" y="0"/>
          <a:chExt cx="0" cy="0"/>
        </a:xfrm>
      </p:grpSpPr>
      <p:sp>
        <p:nvSpPr>
          <p:cNvPr id="23" name="Google Shape;23;p3"/>
          <p:cNvSpPr/>
          <p:nvPr/>
        </p:nvSpPr>
        <p:spPr>
          <a:xfrm>
            <a:off x="0" y="5279183"/>
            <a:ext cx="12192000" cy="1578817"/>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1200"/>
              <a:buFont typeface="Arial"/>
              <a:buNone/>
            </a:pPr>
            <a:r>
              <a:t/>
            </a:r>
            <a:endParaRPr b="0" i="0" sz="1200" u="none" cap="none" strike="noStrike">
              <a:solidFill>
                <a:schemeClr val="lt1"/>
              </a:solidFill>
              <a:latin typeface="Trebuchet MS"/>
              <a:ea typeface="Trebuchet MS"/>
              <a:cs typeface="Trebuchet MS"/>
              <a:sym typeface="Trebuchet MS"/>
            </a:endParaRPr>
          </a:p>
        </p:txBody>
      </p:sp>
      <p:pic>
        <p:nvPicPr>
          <p:cNvPr id="24" name="Google Shape;24;p3"/>
          <p:cNvPicPr preferRelativeResize="0"/>
          <p:nvPr/>
        </p:nvPicPr>
        <p:blipFill rotWithShape="1">
          <a:blip r:embed="rId2">
            <a:alphaModFix/>
          </a:blip>
          <a:srcRect b="27" l="1731" r="102" t="8741"/>
          <a:stretch/>
        </p:blipFill>
        <p:spPr>
          <a:xfrm flipH="1" rot="-5400000">
            <a:off x="8471921" y="1973272"/>
            <a:ext cx="580573" cy="6858000"/>
          </a:xfrm>
          <a:prstGeom prst="rect">
            <a:avLst/>
          </a:prstGeom>
          <a:noFill/>
          <a:ln>
            <a:noFill/>
          </a:ln>
        </p:spPr>
      </p:pic>
      <p:pic>
        <p:nvPicPr>
          <p:cNvPr id="25" name="Google Shape;25;p3"/>
          <p:cNvPicPr preferRelativeResize="0"/>
          <p:nvPr/>
        </p:nvPicPr>
        <p:blipFill rotWithShape="1">
          <a:blip r:embed="rId3">
            <a:alphaModFix/>
          </a:blip>
          <a:srcRect b="23056" l="0" r="0" t="0"/>
          <a:stretch/>
        </p:blipFill>
        <p:spPr>
          <a:xfrm flipH="1">
            <a:off x="0" y="0"/>
            <a:ext cx="12192000" cy="5276850"/>
          </a:xfrm>
          <a:prstGeom prst="rect">
            <a:avLst/>
          </a:prstGeom>
          <a:noFill/>
          <a:ln>
            <a:noFill/>
          </a:ln>
        </p:spPr>
      </p:pic>
      <p:sp>
        <p:nvSpPr>
          <p:cNvPr id="26" name="Google Shape;26;p3"/>
          <p:cNvSpPr/>
          <p:nvPr>
            <p:ph idx="2" type="pic"/>
          </p:nvPr>
        </p:nvSpPr>
        <p:spPr>
          <a:xfrm>
            <a:off x="9366561" y="5570642"/>
            <a:ext cx="1867935" cy="896833"/>
          </a:xfrm>
          <a:prstGeom prst="rect">
            <a:avLst/>
          </a:prstGeom>
          <a:noFill/>
          <a:ln>
            <a:noFill/>
          </a:ln>
        </p:spPr>
      </p:sp>
      <p:sp>
        <p:nvSpPr>
          <p:cNvPr id="27" name="Google Shape;27;p3"/>
          <p:cNvSpPr/>
          <p:nvPr/>
        </p:nvSpPr>
        <p:spPr>
          <a:xfrm>
            <a:off x="630936" y="626200"/>
            <a:ext cx="8125200" cy="5529600"/>
          </a:xfrm>
          <a:prstGeom prst="rect">
            <a:avLst/>
          </a:prstGeom>
          <a:gradFill>
            <a:gsLst>
              <a:gs pos="0">
                <a:srgbClr val="03522D">
                  <a:alpha val="89411"/>
                </a:srgbClr>
              </a:gs>
              <a:gs pos="100000">
                <a:srgbClr val="29BA74">
                  <a:alpha val="89411"/>
                </a:srgbClr>
              </a:gs>
            </a:gsLst>
            <a:lin ang="18900000" scaled="0"/>
          </a:gradFill>
          <a:ln>
            <a:noFill/>
          </a:ln>
        </p:spPr>
        <p:txBody>
          <a:bodyPr anchorCtr="0" anchor="ctr" bIns="0" lIns="0" spcFirstLastPara="1" rIns="0" wrap="square" tIns="0">
            <a:noAutofit/>
          </a:bodyPr>
          <a:lstStyle/>
          <a:p>
            <a:pPr indent="0" lvl="0" marL="0" marR="0" rtl="0" algn="ctr">
              <a:lnSpc>
                <a:spcPct val="95000"/>
              </a:lnSpc>
              <a:spcBef>
                <a:spcPts val="0"/>
              </a:spcBef>
              <a:spcAft>
                <a:spcPts val="0"/>
              </a:spcAft>
              <a:buClr>
                <a:srgbClr val="000000"/>
              </a:buClr>
              <a:buSzPts val="2000"/>
              <a:buFont typeface="Arial"/>
              <a:buNone/>
            </a:pPr>
            <a:r>
              <a:t/>
            </a:r>
            <a:endParaRPr b="0" i="0" sz="2000" u="none" cap="none" strike="noStrike">
              <a:solidFill>
                <a:srgbClr val="FFFFFF"/>
              </a:solidFill>
              <a:latin typeface="Trebuchet MS"/>
              <a:ea typeface="Trebuchet MS"/>
              <a:cs typeface="Trebuchet MS"/>
              <a:sym typeface="Trebuchet MS"/>
            </a:endParaRPr>
          </a:p>
        </p:txBody>
      </p:sp>
      <p:sp>
        <p:nvSpPr>
          <p:cNvPr id="28" name="Google Shape;28;p3"/>
          <p:cNvSpPr txBox="1"/>
          <p:nvPr>
            <p:ph idx="1" type="body"/>
          </p:nvPr>
        </p:nvSpPr>
        <p:spPr>
          <a:xfrm>
            <a:off x="1117415" y="6207842"/>
            <a:ext cx="6868800" cy="327148"/>
          </a:xfrm>
          <a:prstGeom prst="rect">
            <a:avLst/>
          </a:prstGeom>
          <a:noFill/>
          <a:ln>
            <a:noFill/>
          </a:ln>
        </p:spPr>
        <p:txBody>
          <a:bodyPr anchorCtr="0" anchor="ctr" bIns="0" lIns="0" spcFirstLastPara="1" rIns="0" wrap="square" tIns="0">
            <a:noAutofit/>
          </a:bodyPr>
          <a:lstStyle>
            <a:lvl1pPr indent="-228600" lvl="0" marL="457200" algn="l">
              <a:lnSpc>
                <a:spcPct val="110000"/>
              </a:lnSpc>
              <a:spcBef>
                <a:spcPts val="600"/>
              </a:spcBef>
              <a:spcAft>
                <a:spcPts val="0"/>
              </a:spcAft>
              <a:buClr>
                <a:schemeClr val="accent5"/>
              </a:buClr>
              <a:buSzPts val="1200"/>
              <a:buNone/>
              <a:defRPr b="1" sz="1200" cap="none">
                <a:solidFill>
                  <a:schemeClr val="accent5"/>
                </a:solidFill>
                <a:latin typeface="Trebuchet MS"/>
                <a:ea typeface="Trebuchet MS"/>
                <a:cs typeface="Trebuchet MS"/>
                <a:sym typeface="Trebuchet MS"/>
              </a:defRPr>
            </a:lvl1pPr>
            <a:lvl2pPr indent="-228600" lvl="1" marL="914400" algn="ctr">
              <a:lnSpc>
                <a:spcPct val="90000"/>
              </a:lnSpc>
              <a:spcBef>
                <a:spcPts val="300"/>
              </a:spcBef>
              <a:spcAft>
                <a:spcPts val="0"/>
              </a:spcAft>
              <a:buSzPts val="1200"/>
              <a:buNone/>
              <a:defRPr/>
            </a:lvl2pPr>
            <a:lvl3pPr indent="-228600" lvl="2" marL="1371600" algn="ctr">
              <a:lnSpc>
                <a:spcPct val="90000"/>
              </a:lnSpc>
              <a:spcBef>
                <a:spcPts val="300"/>
              </a:spcBef>
              <a:spcAft>
                <a:spcPts val="0"/>
              </a:spcAft>
              <a:buSzPts val="1200"/>
              <a:buNone/>
              <a:defRPr/>
            </a:lvl3pPr>
            <a:lvl4pPr indent="-228600" lvl="3" marL="1828800" algn="ctr">
              <a:lnSpc>
                <a:spcPct val="110000"/>
              </a:lnSpc>
              <a:spcBef>
                <a:spcPts val="300"/>
              </a:spcBef>
              <a:spcAft>
                <a:spcPts val="0"/>
              </a:spcAft>
              <a:buSzPts val="1600"/>
              <a:buNone/>
              <a:defRPr/>
            </a:lvl4pPr>
            <a:lvl5pPr indent="-228600" lvl="4" marL="2286000" algn="ctr">
              <a:lnSpc>
                <a:spcPct val="100000"/>
              </a:lnSpc>
              <a:spcBef>
                <a:spcPts val="300"/>
              </a:spcBef>
              <a:spcAft>
                <a:spcPts val="0"/>
              </a:spcAft>
              <a:buClr>
                <a:schemeClr val="dk1"/>
              </a:buClr>
              <a:buSzPts val="1600"/>
              <a:buNone/>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900"/>
              </a:spcBef>
              <a:spcAft>
                <a:spcPts val="0"/>
              </a:spcAft>
              <a:buClr>
                <a:schemeClr val="dk1"/>
              </a:buClr>
              <a:buSzPts val="1800"/>
              <a:buChar char="​"/>
              <a:defRPr/>
            </a:lvl7pPr>
            <a:lvl8pPr indent="-342900" lvl="7" marL="3657600" algn="l">
              <a:lnSpc>
                <a:spcPct val="90000"/>
              </a:lnSpc>
              <a:spcBef>
                <a:spcPts val="900"/>
              </a:spcBef>
              <a:spcAft>
                <a:spcPts val="0"/>
              </a:spcAft>
              <a:buClr>
                <a:schemeClr val="dk2"/>
              </a:buClr>
              <a:buSzPts val="1800"/>
              <a:buChar char="​"/>
              <a:defRPr/>
            </a:lvl8pPr>
            <a:lvl9pPr indent="-342900" lvl="8" marL="4114800" algn="l">
              <a:lnSpc>
                <a:spcPct val="100000"/>
              </a:lnSpc>
              <a:spcBef>
                <a:spcPts val="0"/>
              </a:spcBef>
              <a:spcAft>
                <a:spcPts val="900"/>
              </a:spcAft>
              <a:buClr>
                <a:schemeClr val="dk2"/>
              </a:buClr>
              <a:buSzPts val="1800"/>
              <a:buChar char="​"/>
              <a:defRPr/>
            </a:lvl9pPr>
          </a:lstStyle>
          <a:p/>
        </p:txBody>
      </p:sp>
      <p:sp>
        <p:nvSpPr>
          <p:cNvPr id="29" name="Google Shape;29;p3"/>
          <p:cNvSpPr txBox="1"/>
          <p:nvPr>
            <p:ph idx="3" type="subTitle"/>
          </p:nvPr>
        </p:nvSpPr>
        <p:spPr>
          <a:xfrm>
            <a:off x="1117415" y="5495706"/>
            <a:ext cx="6868800" cy="436195"/>
          </a:xfrm>
          <a:prstGeom prst="rect">
            <a:avLst/>
          </a:prstGeom>
          <a:noFill/>
          <a:ln>
            <a:noFill/>
          </a:ln>
        </p:spPr>
        <p:txBody>
          <a:bodyPr anchorCtr="0" anchor="ctr" bIns="0" lIns="0" spcFirstLastPara="1" rIns="0" wrap="square" tIns="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p:txBody>
      </p:sp>
      <p:sp>
        <p:nvSpPr>
          <p:cNvPr id="30" name="Google Shape;30;p3"/>
          <p:cNvSpPr txBox="1"/>
          <p:nvPr>
            <p:ph type="ctrTitle"/>
          </p:nvPr>
        </p:nvSpPr>
        <p:spPr>
          <a:xfrm>
            <a:off x="1117415" y="1886242"/>
            <a:ext cx="6868800" cy="3138423"/>
          </a:xfrm>
          <a:prstGeom prst="rect">
            <a:avLst/>
          </a:prstGeom>
          <a:noFill/>
          <a:ln>
            <a:noFill/>
          </a:ln>
        </p:spPr>
        <p:txBody>
          <a:bodyPr anchorCtr="0" anchor="b" bIns="0" lIns="0" spcFirstLastPara="1" rIns="0" wrap="square" tIns="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3"/>
          <p:cNvSpPr/>
          <p:nvPr/>
        </p:nvSpPr>
        <p:spPr>
          <a:xfrm>
            <a:off x="1117415" y="1112679"/>
            <a:ext cx="2327644" cy="486479"/>
          </a:xfrm>
          <a:custGeom>
            <a:rect b="b" l="l" r="r" t="t"/>
            <a:pathLst>
              <a:path extrusionOk="0" h="2403475" w="11499847">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statement green" showMasterSp="0">
  <p:cSld name="Big statement green">
    <p:bg>
      <p:bgPr>
        <a:gradFill>
          <a:gsLst>
            <a:gs pos="0">
              <a:schemeClr val="dk2"/>
            </a:gs>
            <a:gs pos="100000">
              <a:schemeClr val="accent2"/>
            </a:gs>
          </a:gsLst>
          <a:lin ang="8100000" scaled="0"/>
        </a:gradFill>
      </p:bgPr>
    </p:bg>
    <p:spTree>
      <p:nvGrpSpPr>
        <p:cNvPr id="142" name="Shape 142"/>
        <p:cNvGrpSpPr/>
        <p:nvPr/>
      </p:nvGrpSpPr>
      <p:grpSpPr>
        <a:xfrm>
          <a:off x="0" y="0"/>
          <a:ext cx="0" cy="0"/>
          <a:chOff x="0" y="0"/>
          <a:chExt cx="0" cy="0"/>
        </a:xfrm>
      </p:grpSpPr>
      <p:sp>
        <p:nvSpPr>
          <p:cNvPr id="143" name="Google Shape;143;p21"/>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b="0" i="0" lang="en-US" sz="1000" u="none" cap="none" strike="noStrike">
                <a:solidFill>
                  <a:schemeClr val="lt1"/>
                </a:solidFill>
                <a:latin typeface="Trebuchet MS"/>
                <a:ea typeface="Trebuchet MS"/>
                <a:cs typeface="Trebuchet MS"/>
                <a:sym typeface="Trebuchet MS"/>
              </a:rPr>
              <a:t>‹#›</a:t>
            </a:fld>
            <a:endParaRPr b="0" i="0" sz="1000" u="none" cap="none" strike="noStrike">
              <a:solidFill>
                <a:schemeClr val="lt1"/>
              </a:solidFill>
              <a:latin typeface="Trebuchet MS"/>
              <a:ea typeface="Trebuchet MS"/>
              <a:cs typeface="Trebuchet MS"/>
              <a:sym typeface="Trebuchet MS"/>
            </a:endParaRPr>
          </a:p>
        </p:txBody>
      </p:sp>
      <p:sp>
        <p:nvSpPr>
          <p:cNvPr id="144" name="Google Shape;144;p21"/>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lnSpc>
                <a:spcPct val="100000"/>
              </a:lnSpc>
              <a:spcBef>
                <a:spcPts val="0"/>
              </a:spcBef>
              <a:spcAft>
                <a:spcPts val="0"/>
              </a:spcAft>
              <a:buSzPts val="1400"/>
              <a:buNone/>
              <a:defRPr>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p21"/>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chemeClr val="lt1"/>
                </a:solidFill>
                <a:latin typeface="Trebuchet MS"/>
                <a:ea typeface="Trebuchet MS"/>
                <a:cs typeface="Trebuchet MS"/>
                <a:sym typeface="Trebuchet MS"/>
              </a:rPr>
              <a:t>Copyright © 2020 by Boston Consulting Group. All rights reserved.</a:t>
            </a:r>
            <a:endParaRPr b="0" i="0" sz="700" u="none" cap="none" strike="noStrike">
              <a:solidFill>
                <a:schemeClr val="lt1"/>
              </a:solidFill>
              <a:latin typeface="Trebuchet MS"/>
              <a:ea typeface="Trebuchet MS"/>
              <a:cs typeface="Trebuchet MS"/>
              <a:sym typeface="Trebuchet MS"/>
            </a:endParaRPr>
          </a:p>
        </p:txBody>
      </p:sp>
      <p:sp>
        <p:nvSpPr>
          <p:cNvPr id="146" name="Google Shape;146;p21"/>
          <p:cNvSpPr txBox="1"/>
          <p:nvPr>
            <p:ph type="title"/>
          </p:nvPr>
        </p:nvSpPr>
        <p:spPr>
          <a:xfrm>
            <a:off x="630000" y="3826333"/>
            <a:ext cx="10933200" cy="1606550"/>
          </a:xfrm>
          <a:prstGeom prst="rect">
            <a:avLst/>
          </a:prstGeom>
          <a:noFill/>
          <a:ln>
            <a:noFill/>
          </a:ln>
        </p:spPr>
        <p:txBody>
          <a:bodyPr anchorCtr="0" anchor="b" bIns="0" lIns="0" spcFirstLastPara="1" rIns="0" wrap="square" tIns="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statement icon">
  <p:cSld name="Big statement icon">
    <p:bg>
      <p:bgPr>
        <a:solidFill>
          <a:srgbClr val="F2F2F2"/>
        </a:solidFill>
      </p:bgPr>
    </p:bg>
    <p:spTree>
      <p:nvGrpSpPr>
        <p:cNvPr id="147" name="Shape 147"/>
        <p:cNvGrpSpPr/>
        <p:nvPr/>
      </p:nvGrpSpPr>
      <p:grpSpPr>
        <a:xfrm>
          <a:off x="0" y="0"/>
          <a:ext cx="0" cy="0"/>
          <a:chOff x="0" y="0"/>
          <a:chExt cx="0" cy="0"/>
        </a:xfrm>
      </p:grpSpPr>
      <p:sp>
        <p:nvSpPr>
          <p:cNvPr id="148" name="Google Shape;148;p22"/>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lnSpc>
                <a:spcPct val="100000"/>
              </a:lnSpc>
              <a:spcBef>
                <a:spcPts val="0"/>
              </a:spcBef>
              <a:spcAft>
                <a:spcPts val="0"/>
              </a:spcAft>
              <a:buSzPts val="1400"/>
              <a:buNone/>
              <a:defRPr>
                <a:solidFill>
                  <a:srgbClr val="7F7F7F"/>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22"/>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rgbClr val="7F7F7F"/>
                </a:solidFill>
                <a:latin typeface="Trebuchet MS"/>
                <a:ea typeface="Trebuchet MS"/>
                <a:cs typeface="Trebuchet MS"/>
                <a:sym typeface="Trebuchet MS"/>
              </a:rPr>
              <a:t>Copyright © 2020 by Boston Consulting Group. All rights reserved.</a:t>
            </a:r>
            <a:endParaRPr b="0" i="0" sz="700" u="none" cap="none" strike="noStrike">
              <a:solidFill>
                <a:srgbClr val="7F7F7F"/>
              </a:solidFill>
              <a:latin typeface="Trebuchet MS"/>
              <a:ea typeface="Trebuchet MS"/>
              <a:cs typeface="Trebuchet MS"/>
              <a:sym typeface="Trebuchet MS"/>
            </a:endParaRPr>
          </a:p>
        </p:txBody>
      </p:sp>
      <p:sp>
        <p:nvSpPr>
          <p:cNvPr id="150" name="Google Shape;150;p22"/>
          <p:cNvSpPr/>
          <p:nvPr/>
        </p:nvSpPr>
        <p:spPr>
          <a:xfrm>
            <a:off x="630000" y="625475"/>
            <a:ext cx="932688" cy="932688"/>
          </a:xfrm>
          <a:prstGeom prst="rect">
            <a:avLst/>
          </a:prstGeom>
          <a:noFill/>
          <a:ln cap="flat" cmpd="sng" w="1077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Trebuchet MS"/>
              <a:ea typeface="Trebuchet MS"/>
              <a:cs typeface="Trebuchet MS"/>
              <a:sym typeface="Trebuchet MS"/>
            </a:endParaRPr>
          </a:p>
        </p:txBody>
      </p:sp>
      <p:sp>
        <p:nvSpPr>
          <p:cNvPr id="151" name="Google Shape;151;p22"/>
          <p:cNvSpPr txBox="1"/>
          <p:nvPr>
            <p:ph type="title"/>
          </p:nvPr>
        </p:nvSpPr>
        <p:spPr>
          <a:xfrm>
            <a:off x="630000" y="3826333"/>
            <a:ext cx="10933200" cy="1606550"/>
          </a:xfrm>
          <a:prstGeom prst="rect">
            <a:avLst/>
          </a:prstGeom>
          <a:noFill/>
          <a:ln>
            <a:noFill/>
          </a:ln>
        </p:spPr>
        <p:txBody>
          <a:bodyPr anchorCtr="0" anchor="b" bIns="0" lIns="0" spcFirstLastPara="1" rIns="0" wrap="square" tIns="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showMasterSp="0">
  <p:cSld name="Quote">
    <p:bg>
      <p:bgPr>
        <a:solidFill>
          <a:schemeClr val="accent1"/>
        </a:solidFill>
      </p:bgPr>
    </p:bg>
    <p:spTree>
      <p:nvGrpSpPr>
        <p:cNvPr id="152" name="Shape 152"/>
        <p:cNvGrpSpPr/>
        <p:nvPr/>
      </p:nvGrpSpPr>
      <p:grpSpPr>
        <a:xfrm>
          <a:off x="0" y="0"/>
          <a:ext cx="0" cy="0"/>
          <a:chOff x="0" y="0"/>
          <a:chExt cx="0" cy="0"/>
        </a:xfrm>
      </p:grpSpPr>
      <p:sp>
        <p:nvSpPr>
          <p:cNvPr id="153" name="Google Shape;153;p23"/>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b="0" i="0" lang="en-US" sz="1000" u="none" cap="none" strike="noStrike">
                <a:solidFill>
                  <a:schemeClr val="lt1"/>
                </a:solidFill>
                <a:latin typeface="Trebuchet MS"/>
                <a:ea typeface="Trebuchet MS"/>
                <a:cs typeface="Trebuchet MS"/>
                <a:sym typeface="Trebuchet MS"/>
              </a:rPr>
              <a:t>‹#›</a:t>
            </a:fld>
            <a:endParaRPr b="0" i="0" sz="1000" u="none" cap="none" strike="noStrike">
              <a:solidFill>
                <a:schemeClr val="lt1"/>
              </a:solidFill>
              <a:latin typeface="Trebuchet MS"/>
              <a:ea typeface="Trebuchet MS"/>
              <a:cs typeface="Trebuchet MS"/>
              <a:sym typeface="Trebuchet MS"/>
            </a:endParaRPr>
          </a:p>
        </p:txBody>
      </p:sp>
      <p:pic>
        <p:nvPicPr>
          <p:cNvPr id="154" name="Google Shape;154;p23"/>
          <p:cNvPicPr preferRelativeResize="0"/>
          <p:nvPr/>
        </p:nvPicPr>
        <p:blipFill rotWithShape="1">
          <a:blip r:embed="rId2">
            <a:alphaModFix/>
          </a:blip>
          <a:srcRect b="1256" l="0" r="3634" t="0"/>
          <a:stretch/>
        </p:blipFill>
        <p:spPr>
          <a:xfrm flipH="1" rot="-5400000">
            <a:off x="6797461" y="101443"/>
            <a:ext cx="769257" cy="10019821"/>
          </a:xfrm>
          <a:custGeom>
            <a:rect b="b" l="l" r="r" t="t"/>
            <a:pathLst>
              <a:path extrusionOk="0" h="10019821" w="769257">
                <a:moveTo>
                  <a:pt x="0" y="0"/>
                </a:moveTo>
                <a:lnTo>
                  <a:pt x="0" y="4631160"/>
                </a:lnTo>
                <a:lnTo>
                  <a:pt x="216750" y="999646"/>
                </a:lnTo>
                <a:lnTo>
                  <a:pt x="197800" y="10019821"/>
                </a:lnTo>
                <a:lnTo>
                  <a:pt x="769257" y="10019821"/>
                </a:lnTo>
                <a:lnTo>
                  <a:pt x="769257" y="0"/>
                </a:lnTo>
                <a:close/>
              </a:path>
            </a:pathLst>
          </a:custGeom>
          <a:noFill/>
          <a:ln>
            <a:noFill/>
          </a:ln>
        </p:spPr>
      </p:pic>
      <p:sp>
        <p:nvSpPr>
          <p:cNvPr id="155" name="Google Shape;155;p23"/>
          <p:cNvSpPr/>
          <p:nvPr/>
        </p:nvSpPr>
        <p:spPr>
          <a:xfrm flipH="1">
            <a:off x="0" y="0"/>
            <a:ext cx="12192000" cy="5867335"/>
          </a:xfrm>
          <a:custGeom>
            <a:rect b="b" l="l" r="r" t="t"/>
            <a:pathLst>
              <a:path extrusionOk="0" h="5867335" w="1219200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ecial gray" showMasterSp="0">
  <p:cSld name="Special gray">
    <p:bg>
      <p:bgPr>
        <a:solidFill>
          <a:srgbClr val="2B2B2B"/>
        </a:solidFill>
      </p:bgPr>
    </p:bg>
    <p:spTree>
      <p:nvGrpSpPr>
        <p:cNvPr id="156" name="Shape 156"/>
        <p:cNvGrpSpPr/>
        <p:nvPr/>
      </p:nvGrpSpPr>
      <p:grpSpPr>
        <a:xfrm>
          <a:off x="0" y="0"/>
          <a:ext cx="0" cy="0"/>
          <a:chOff x="0" y="0"/>
          <a:chExt cx="0" cy="0"/>
        </a:xfrm>
      </p:grpSpPr>
      <p:sp>
        <p:nvSpPr>
          <p:cNvPr id="157" name="Google Shape;157;p24"/>
          <p:cNvSpPr txBox="1"/>
          <p:nvPr/>
        </p:nvSpPr>
        <p:spPr>
          <a:xfrm>
            <a:off x="11167872" y="6404400"/>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b="0" i="0" lang="en-US" sz="1000" u="none" cap="none" strike="noStrike">
                <a:solidFill>
                  <a:schemeClr val="lt1"/>
                </a:solidFill>
                <a:latin typeface="Trebuchet MS"/>
                <a:ea typeface="Trebuchet MS"/>
                <a:cs typeface="Trebuchet MS"/>
                <a:sym typeface="Trebuchet MS"/>
              </a:rPr>
              <a:t>‹#›</a:t>
            </a:fld>
            <a:endParaRPr b="0" i="0" sz="1000" u="none" cap="none" strike="noStrike">
              <a:solidFill>
                <a:schemeClr val="lt1"/>
              </a:solidFill>
              <a:latin typeface="Trebuchet MS"/>
              <a:ea typeface="Trebuchet MS"/>
              <a:cs typeface="Trebuchet MS"/>
              <a:sym typeface="Trebuchet MS"/>
            </a:endParaRPr>
          </a:p>
        </p:txBody>
      </p:sp>
      <p:sp>
        <p:nvSpPr>
          <p:cNvPr id="158" name="Google Shape;158;p24"/>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lnSpc>
                <a:spcPct val="100000"/>
              </a:lnSpc>
              <a:spcBef>
                <a:spcPts val="0"/>
              </a:spcBef>
              <a:spcAft>
                <a:spcPts val="0"/>
              </a:spcAft>
              <a:buSzPts val="1400"/>
              <a:buNone/>
              <a:defRPr>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p24"/>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chemeClr val="lt1"/>
                </a:solidFill>
                <a:latin typeface="Trebuchet MS"/>
                <a:ea typeface="Trebuchet MS"/>
                <a:cs typeface="Trebuchet MS"/>
                <a:sym typeface="Trebuchet MS"/>
              </a:rPr>
              <a:t>Copyright © 2020 by Boston Consulting Group. All rights reserved.</a:t>
            </a:r>
            <a:endParaRPr b="0" i="0" sz="700" u="none" cap="none" strike="noStrike">
              <a:solidFill>
                <a:schemeClr val="lt1"/>
              </a:solidFill>
              <a:latin typeface="Trebuchet MS"/>
              <a:ea typeface="Trebuchet MS"/>
              <a:cs typeface="Trebuchet MS"/>
              <a:sym typeface="Trebuchet MS"/>
            </a:endParaRPr>
          </a:p>
        </p:txBody>
      </p:sp>
      <p:sp>
        <p:nvSpPr>
          <p:cNvPr id="160" name="Google Shape;160;p24"/>
          <p:cNvSpPr txBox="1"/>
          <p:nvPr>
            <p:ph type="title"/>
          </p:nvPr>
        </p:nvSpPr>
        <p:spPr>
          <a:xfrm>
            <a:off x="630000" y="622800"/>
            <a:ext cx="10933200" cy="470898"/>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lt1"/>
              </a:buClr>
              <a:buSzPts val="3400"/>
              <a:buFont typeface="Trebuchet MS"/>
              <a:buNone/>
              <a:defRPr sz="3400">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2"/>
        </a:solidFill>
      </p:bgPr>
    </p:bg>
    <p:spTree>
      <p:nvGrpSpPr>
        <p:cNvPr id="161" name="Shape 161"/>
        <p:cNvGrpSpPr/>
        <p:nvPr/>
      </p:nvGrpSpPr>
      <p:grpSpPr>
        <a:xfrm>
          <a:off x="0" y="0"/>
          <a:ext cx="0" cy="0"/>
          <a:chOff x="0" y="0"/>
          <a:chExt cx="0" cy="0"/>
        </a:xfrm>
      </p:grpSpPr>
      <p:sp>
        <p:nvSpPr>
          <p:cNvPr id="162" name="Google Shape;162;p25"/>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lnSpc>
                <a:spcPct val="100000"/>
              </a:lnSpc>
              <a:spcBef>
                <a:spcPts val="0"/>
              </a:spcBef>
              <a:spcAft>
                <a:spcPts val="0"/>
              </a:spcAft>
              <a:buSzPts val="1400"/>
              <a:buNone/>
              <a:defRPr>
                <a:solidFill>
                  <a:srgbClr val="7F7F7F"/>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3" name="Google Shape;163;p25"/>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rgbClr val="7F7F7F"/>
                </a:solidFill>
                <a:latin typeface="Trebuchet MS"/>
                <a:ea typeface="Trebuchet MS"/>
                <a:cs typeface="Trebuchet MS"/>
                <a:sym typeface="Trebuchet MS"/>
              </a:rPr>
              <a:t>Copyright © 2020 by Boston Consulting Group. All rights reserved.</a:t>
            </a:r>
            <a:endParaRPr b="0" i="0" sz="700" u="none" cap="none" strike="noStrike">
              <a:solidFill>
                <a:srgbClr val="7F7F7F"/>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green" showMasterSp="0">
  <p:cSld name="Blank green">
    <p:bg>
      <p:bgPr>
        <a:gradFill>
          <a:gsLst>
            <a:gs pos="0">
              <a:schemeClr val="dk2"/>
            </a:gs>
            <a:gs pos="100000">
              <a:schemeClr val="accent2"/>
            </a:gs>
          </a:gsLst>
          <a:lin ang="8100000" scaled="0"/>
        </a:gradFill>
      </p:bgPr>
    </p:bg>
    <p:spTree>
      <p:nvGrpSpPr>
        <p:cNvPr id="164" name="Shape 164"/>
        <p:cNvGrpSpPr/>
        <p:nvPr/>
      </p:nvGrpSpPr>
      <p:grpSpPr>
        <a:xfrm>
          <a:off x="0" y="0"/>
          <a:ext cx="0" cy="0"/>
          <a:chOff x="0" y="0"/>
          <a:chExt cx="0" cy="0"/>
        </a:xfrm>
      </p:grpSpPr>
      <p:sp>
        <p:nvSpPr>
          <p:cNvPr id="165" name="Google Shape;165;p26"/>
          <p:cNvSpPr txBox="1"/>
          <p:nvPr/>
        </p:nvSpPr>
        <p:spPr>
          <a:xfrm>
            <a:off x="11167872" y="6404400"/>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b="0" i="0" lang="en-US" sz="1000" u="none" cap="none" strike="noStrike">
                <a:solidFill>
                  <a:schemeClr val="lt1"/>
                </a:solidFill>
                <a:latin typeface="Trebuchet MS"/>
                <a:ea typeface="Trebuchet MS"/>
                <a:cs typeface="Trebuchet MS"/>
                <a:sym typeface="Trebuchet MS"/>
              </a:rPr>
              <a:t>‹#›</a:t>
            </a:fld>
            <a:endParaRPr b="0" i="0" sz="1000" u="none" cap="none" strike="noStrike">
              <a:solidFill>
                <a:schemeClr val="lt1"/>
              </a:solidFill>
              <a:latin typeface="Trebuchet MS"/>
              <a:ea typeface="Trebuchet MS"/>
              <a:cs typeface="Trebuchet MS"/>
              <a:sym typeface="Trebuchet MS"/>
            </a:endParaRPr>
          </a:p>
        </p:txBody>
      </p:sp>
      <p:sp>
        <p:nvSpPr>
          <p:cNvPr id="166" name="Google Shape;166;p26"/>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lnSpc>
                <a:spcPct val="100000"/>
              </a:lnSpc>
              <a:spcBef>
                <a:spcPts val="0"/>
              </a:spcBef>
              <a:spcAft>
                <a:spcPts val="0"/>
              </a:spcAft>
              <a:buSzPts val="1400"/>
              <a:buNone/>
              <a:defRPr>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7" name="Google Shape;167;p26"/>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chemeClr val="lt1"/>
                </a:solidFill>
                <a:latin typeface="Trebuchet MS"/>
                <a:ea typeface="Trebuchet MS"/>
                <a:cs typeface="Trebuchet MS"/>
                <a:sym typeface="Trebuchet MS"/>
              </a:rPr>
              <a:t>Copyright © 2020 by Boston Consulting Group. All rights reserved.</a:t>
            </a:r>
            <a:endParaRPr b="0" i="0" sz="700" u="none" cap="none" strike="noStrike">
              <a:solidFill>
                <a:schemeClr val="lt1"/>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claimer">
  <p:cSld name="Disclaimer">
    <p:bg>
      <p:bgPr>
        <a:solidFill>
          <a:schemeClr val="lt2"/>
        </a:solidFill>
      </p:bgPr>
    </p:bg>
    <p:spTree>
      <p:nvGrpSpPr>
        <p:cNvPr id="168" name="Shape 168"/>
        <p:cNvGrpSpPr/>
        <p:nvPr/>
      </p:nvGrpSpPr>
      <p:grpSpPr>
        <a:xfrm>
          <a:off x="0" y="0"/>
          <a:ext cx="0" cy="0"/>
          <a:chOff x="0" y="0"/>
          <a:chExt cx="0" cy="0"/>
        </a:xfrm>
      </p:grpSpPr>
      <p:sp>
        <p:nvSpPr>
          <p:cNvPr id="169" name="Google Shape;169;p27"/>
          <p:cNvSpPr/>
          <p:nvPr/>
        </p:nvSpPr>
        <p:spPr>
          <a:xfrm>
            <a:off x="5021826" y="1664256"/>
            <a:ext cx="6209072" cy="3323987"/>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Trebuchet MS"/>
                <a:ea typeface="Trebuchet MS"/>
                <a:cs typeface="Trebuchet MS"/>
                <a:sym typeface="Trebuchet MS"/>
              </a:rPr>
              <a:t>The services and materials provided by Boston Consulting Group (BCG) are subject to BCG's Standard Terms </a:t>
            </a:r>
            <a:br>
              <a:rPr b="0" i="0" lang="en-US" sz="900" u="none" cap="none" strike="noStrike">
                <a:solidFill>
                  <a:schemeClr val="dk1"/>
                </a:solidFill>
                <a:latin typeface="Trebuchet MS"/>
                <a:ea typeface="Trebuchet MS"/>
                <a:cs typeface="Trebuchet MS"/>
                <a:sym typeface="Trebuchet MS"/>
              </a:rPr>
            </a:br>
            <a:r>
              <a:rPr b="0" i="0" lang="en-US" sz="900" u="none" cap="none" strike="noStrike">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b="0" i="0" lang="en-US" sz="900" u="none" cap="none" strike="noStrike">
                <a:solidFill>
                  <a:schemeClr val="dk1"/>
                </a:solidFill>
                <a:latin typeface="Trebuchet MS"/>
                <a:ea typeface="Trebuchet MS"/>
                <a:cs typeface="Trebuchet MS"/>
                <a:sym typeface="Trebuchet MS"/>
              </a:rPr>
            </a:br>
            <a:r>
              <a:rPr b="0" i="0" lang="en-US" sz="900" u="none" cap="none" strike="noStrike">
                <a:solidFill>
                  <a:schemeClr val="dk1"/>
                </a:solidFill>
                <a:latin typeface="Trebuchet MS"/>
                <a:ea typeface="Trebuchet MS"/>
                <a:cs typeface="Trebuchet MS"/>
                <a:sym typeface="Trebuchet MS"/>
              </a:rPr>
              <a:t>to update these materials after the date hereof, notwithstanding that such information may become outdated </a:t>
            </a:r>
            <a:br>
              <a:rPr b="0" i="0" lang="en-US" sz="900" u="none" cap="none" strike="noStrike">
                <a:solidFill>
                  <a:schemeClr val="dk1"/>
                </a:solidFill>
                <a:latin typeface="Trebuchet MS"/>
                <a:ea typeface="Trebuchet MS"/>
                <a:cs typeface="Trebuchet MS"/>
                <a:sym typeface="Trebuchet MS"/>
              </a:rPr>
            </a:br>
            <a:r>
              <a:rPr b="0" i="0" lang="en-US" sz="900" u="none" cap="none" strike="noStrike">
                <a:solidFill>
                  <a:schemeClr val="dk1"/>
                </a:solidFill>
                <a:latin typeface="Trebuchet MS"/>
                <a:ea typeface="Trebuchet MS"/>
                <a:cs typeface="Trebuchet MS"/>
                <a:sym typeface="Trebuchet MS"/>
              </a:rPr>
              <a:t>or inaccurate.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Trebuchet MS"/>
                <a:ea typeface="Trebuchet MS"/>
                <a:cs typeface="Trebuchet MS"/>
                <a:sym typeface="Trebuchet M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900"/>
              <a:buFont typeface="Trebuchet MS"/>
              <a:buNone/>
            </a:pPr>
            <a:r>
              <a:rPr b="0" i="0" lang="en-US" sz="900" u="none" cap="none" strike="noStrike">
                <a:solidFill>
                  <a:schemeClr val="dk1"/>
                </a:solidFill>
                <a:latin typeface="Trebuchet MS"/>
                <a:ea typeface="Trebuchet MS"/>
                <a:cs typeface="Trebuchet MS"/>
                <a:sym typeface="Trebuchet MS"/>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endParaRPr b="0" i="0" sz="1400" u="none" cap="none" strike="noStrike">
              <a:solidFill>
                <a:srgbClr val="000000"/>
              </a:solidFill>
              <a:latin typeface="Arial"/>
              <a:ea typeface="Arial"/>
              <a:cs typeface="Arial"/>
              <a:sym typeface="Arial"/>
            </a:endParaRPr>
          </a:p>
        </p:txBody>
      </p:sp>
      <p:sp>
        <p:nvSpPr>
          <p:cNvPr id="170" name="Google Shape;170;p27"/>
          <p:cNvSpPr txBox="1"/>
          <p:nvPr/>
        </p:nvSpPr>
        <p:spPr>
          <a:xfrm>
            <a:off x="639044" y="2973076"/>
            <a:ext cx="3199529" cy="706347"/>
          </a:xfrm>
          <a:prstGeom prst="rect">
            <a:avLst/>
          </a:prstGeom>
          <a:noFill/>
          <a:ln>
            <a:noFill/>
          </a:ln>
        </p:spPr>
        <p:txBody>
          <a:bodyPr anchorCtr="0" anchor="ctr" bIns="0" lIns="0" spcFirstLastPara="1" rIns="0" wrap="square" tIns="0">
            <a:spAutoFit/>
          </a:bodyPr>
          <a:lstStyle/>
          <a:p>
            <a:pPr indent="0" lvl="0" marL="0" marR="0" rtl="0" algn="l">
              <a:lnSpc>
                <a:spcPct val="90000"/>
              </a:lnSpc>
              <a:spcBef>
                <a:spcPts val="0"/>
              </a:spcBef>
              <a:spcAft>
                <a:spcPts val="0"/>
              </a:spcAft>
              <a:buClr>
                <a:schemeClr val="dk2"/>
              </a:buClr>
              <a:buSzPts val="5100"/>
              <a:buFont typeface="Trebuchet MS"/>
              <a:buNone/>
            </a:pPr>
            <a:r>
              <a:rPr b="0" i="0" lang="en-US" sz="5100" u="none" cap="none" strike="noStrike">
                <a:solidFill>
                  <a:schemeClr val="dk2"/>
                </a:solidFill>
                <a:latin typeface="Trebuchet MS"/>
                <a:ea typeface="Trebuchet MS"/>
                <a:cs typeface="Trebuchet MS"/>
                <a:sym typeface="Trebuchet MS"/>
              </a:rPr>
              <a:t>Disclaimer</a:t>
            </a:r>
            <a:endParaRPr b="0" i="0" sz="1400" u="none" cap="none" strike="noStrike">
              <a:solidFill>
                <a:srgbClr val="000000"/>
              </a:solidFill>
              <a:latin typeface="Arial"/>
              <a:ea typeface="Arial"/>
              <a:cs typeface="Arial"/>
              <a:sym typeface="Arial"/>
            </a:endParaRPr>
          </a:p>
        </p:txBody>
      </p:sp>
      <p:cxnSp>
        <p:nvCxnSpPr>
          <p:cNvPr id="171" name="Google Shape;171;p27"/>
          <p:cNvCxnSpPr/>
          <p:nvPr/>
        </p:nvCxnSpPr>
        <p:spPr>
          <a:xfrm>
            <a:off x="4367898" y="1630185"/>
            <a:ext cx="0" cy="3392129"/>
          </a:xfrm>
          <a:prstGeom prst="straightConnector1">
            <a:avLst/>
          </a:prstGeom>
          <a:noFill/>
          <a:ln cap="flat" cmpd="sng" w="9525">
            <a:solidFill>
              <a:schemeClr val="dk2"/>
            </a:solidFill>
            <a:prstDash val="solid"/>
            <a:miter lim="800000"/>
            <a:headEnd len="sm" w="sm" type="none"/>
            <a:tailEnd len="sm" w="sm" type="none"/>
          </a:ln>
        </p:spPr>
      </p:cxnSp>
      <p:sp>
        <p:nvSpPr>
          <p:cNvPr id="172" name="Google Shape;172;p27"/>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lnSpc>
                <a:spcPct val="100000"/>
              </a:lnSpc>
              <a:spcBef>
                <a:spcPts val="0"/>
              </a:spcBef>
              <a:spcAft>
                <a:spcPts val="0"/>
              </a:spcAft>
              <a:buSzPts val="1400"/>
              <a:buNone/>
              <a:defRPr>
                <a:solidFill>
                  <a:srgbClr val="7F7F7F"/>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3" name="Google Shape;173;p27"/>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rgbClr val="7F7F7F"/>
                </a:solidFill>
                <a:latin typeface="Trebuchet MS"/>
                <a:ea typeface="Trebuchet MS"/>
                <a:cs typeface="Trebuchet MS"/>
                <a:sym typeface="Trebuchet MS"/>
              </a:rPr>
              <a:t>Copyright © 2020 by Boston Consulting Group. All rights reserved.</a:t>
            </a:r>
            <a:endParaRPr b="0" i="0" sz="700" u="none" cap="none" strike="noStrike">
              <a:solidFill>
                <a:srgbClr val="7F7F7F"/>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howMasterSp="0">
  <p:cSld name="End">
    <p:spTree>
      <p:nvGrpSpPr>
        <p:cNvPr id="174" name="Shape 174"/>
        <p:cNvGrpSpPr/>
        <p:nvPr/>
      </p:nvGrpSpPr>
      <p:grpSpPr>
        <a:xfrm>
          <a:off x="0" y="0"/>
          <a:ext cx="0" cy="0"/>
          <a:chOff x="0" y="0"/>
          <a:chExt cx="0" cy="0"/>
        </a:xfrm>
      </p:grpSpPr>
      <p:pic>
        <p:nvPicPr>
          <p:cNvPr id="175" name="Google Shape;175;p28"/>
          <p:cNvPicPr preferRelativeResize="0"/>
          <p:nvPr/>
        </p:nvPicPr>
        <p:blipFill rotWithShape="1">
          <a:blip r:embed="rId2">
            <a:alphaModFix/>
          </a:blip>
          <a:srcRect b="0" l="0" r="0" t="0"/>
          <a:stretch/>
        </p:blipFill>
        <p:spPr>
          <a:xfrm flipH="1">
            <a:off x="0" y="0"/>
            <a:ext cx="12192000" cy="6858000"/>
          </a:xfrm>
          <a:prstGeom prst="rect">
            <a:avLst/>
          </a:prstGeom>
          <a:noFill/>
          <a:ln>
            <a:noFill/>
          </a:ln>
        </p:spPr>
      </p:pic>
      <p:sp>
        <p:nvSpPr>
          <p:cNvPr id="176" name="Google Shape;176;p28"/>
          <p:cNvSpPr/>
          <p:nvPr/>
        </p:nvSpPr>
        <p:spPr>
          <a:xfrm>
            <a:off x="630936" y="626200"/>
            <a:ext cx="8125200" cy="5529600"/>
          </a:xfrm>
          <a:prstGeom prst="rect">
            <a:avLst/>
          </a:prstGeom>
          <a:gradFill>
            <a:gsLst>
              <a:gs pos="0">
                <a:srgbClr val="03522D">
                  <a:alpha val="89411"/>
                </a:srgbClr>
              </a:gs>
              <a:gs pos="100000">
                <a:srgbClr val="29BA74">
                  <a:alpha val="89411"/>
                </a:srgbClr>
              </a:gs>
            </a:gsLst>
            <a:lin ang="18900000" scaled="0"/>
          </a:gradFill>
          <a:ln>
            <a:noFill/>
          </a:ln>
        </p:spPr>
        <p:txBody>
          <a:bodyPr anchorCtr="0" anchor="ctr" bIns="0" lIns="0" spcFirstLastPara="1" rIns="0" wrap="square" tIns="0">
            <a:noAutofit/>
          </a:bodyPr>
          <a:lstStyle/>
          <a:p>
            <a:pPr indent="0" lvl="0" marL="0" marR="0" rtl="0" algn="ctr">
              <a:lnSpc>
                <a:spcPct val="95000"/>
              </a:lnSpc>
              <a:spcBef>
                <a:spcPts val="0"/>
              </a:spcBef>
              <a:spcAft>
                <a:spcPts val="0"/>
              </a:spcAft>
              <a:buClr>
                <a:srgbClr val="000000"/>
              </a:buClr>
              <a:buSzPts val="2000"/>
              <a:buFont typeface="Arial"/>
              <a:buNone/>
            </a:pPr>
            <a:r>
              <a:t/>
            </a:r>
            <a:endParaRPr b="0" i="0" sz="2000" u="none" cap="none" strike="noStrike">
              <a:solidFill>
                <a:srgbClr val="FFFFFF"/>
              </a:solidFill>
              <a:latin typeface="Trebuchet MS"/>
              <a:ea typeface="Trebuchet MS"/>
              <a:cs typeface="Trebuchet MS"/>
              <a:sym typeface="Trebuchet MS"/>
            </a:endParaRPr>
          </a:p>
        </p:txBody>
      </p:sp>
      <p:sp>
        <p:nvSpPr>
          <p:cNvPr id="177" name="Google Shape;177;p28"/>
          <p:cNvSpPr txBox="1"/>
          <p:nvPr/>
        </p:nvSpPr>
        <p:spPr>
          <a:xfrm>
            <a:off x="924979" y="5715178"/>
            <a:ext cx="840801" cy="170110"/>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Arial"/>
              <a:buNone/>
            </a:pPr>
            <a:r>
              <a:rPr b="0" i="0" lang="en-US" sz="1200" u="none" cap="none" strike="noStrike">
                <a:solidFill>
                  <a:schemeClr val="lt1"/>
                </a:solidFill>
                <a:latin typeface="Trebuchet MS"/>
                <a:ea typeface="Trebuchet MS"/>
                <a:cs typeface="Trebuchet MS"/>
                <a:sym typeface="Trebuchet MS"/>
              </a:rPr>
              <a:t>bcg.com</a:t>
            </a:r>
            <a:endParaRPr b="0" i="0" sz="1400" u="none" cap="none" strike="noStrike">
              <a:solidFill>
                <a:srgbClr val="000000"/>
              </a:solidFill>
              <a:latin typeface="Arial"/>
              <a:ea typeface="Arial"/>
              <a:cs typeface="Arial"/>
              <a:sym typeface="Arial"/>
            </a:endParaRPr>
          </a:p>
        </p:txBody>
      </p:sp>
      <p:sp>
        <p:nvSpPr>
          <p:cNvPr id="178" name="Google Shape;178;p28"/>
          <p:cNvSpPr/>
          <p:nvPr/>
        </p:nvSpPr>
        <p:spPr>
          <a:xfrm>
            <a:off x="2676858" y="2969513"/>
            <a:ext cx="4033357" cy="842974"/>
          </a:xfrm>
          <a:custGeom>
            <a:rect b="b" l="l" r="r" t="t"/>
            <a:pathLst>
              <a:path extrusionOk="0" h="2403475" w="11499847">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guide">
  <p:cSld name="Layout guide">
    <p:spTree>
      <p:nvGrpSpPr>
        <p:cNvPr id="179" name="Shape 179"/>
        <p:cNvGrpSpPr/>
        <p:nvPr/>
      </p:nvGrpSpPr>
      <p:grpSpPr>
        <a:xfrm>
          <a:off x="0" y="0"/>
          <a:ext cx="0" cy="0"/>
          <a:chOff x="0" y="0"/>
          <a:chExt cx="0" cy="0"/>
        </a:xfrm>
      </p:grpSpPr>
      <p:grpSp>
        <p:nvGrpSpPr>
          <p:cNvPr id="180" name="Google Shape;180;p29"/>
          <p:cNvGrpSpPr/>
          <p:nvPr/>
        </p:nvGrpSpPr>
        <p:grpSpPr>
          <a:xfrm>
            <a:off x="-600" y="-1"/>
            <a:ext cx="12193800" cy="6858001"/>
            <a:chOff x="-600" y="-1"/>
            <a:chExt cx="12193800" cy="6858001"/>
          </a:xfrm>
        </p:grpSpPr>
        <p:sp>
          <p:nvSpPr>
            <p:cNvPr id="181" name="Google Shape;181;p29"/>
            <p:cNvSpPr/>
            <p:nvPr/>
          </p:nvSpPr>
          <p:spPr>
            <a:xfrm>
              <a:off x="0" y="-1"/>
              <a:ext cx="12193200" cy="6858000"/>
            </a:xfrm>
            <a:custGeom>
              <a:rect b="b" l="l" r="r" t="t"/>
              <a:pathLst>
                <a:path extrusionOk="0" h="6858000" w="121932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grpSp>
          <p:nvGrpSpPr>
            <p:cNvPr id="182" name="Google Shape;182;p29"/>
            <p:cNvGrpSpPr/>
            <p:nvPr/>
          </p:nvGrpSpPr>
          <p:grpSpPr>
            <a:xfrm>
              <a:off x="-600" y="622800"/>
              <a:ext cx="12193200" cy="5536800"/>
              <a:chOff x="12623800" y="622800"/>
              <a:chExt cx="11176000" cy="5536800"/>
            </a:xfrm>
          </p:grpSpPr>
          <p:cxnSp>
            <p:nvCxnSpPr>
              <p:cNvPr id="183" name="Google Shape;183;p29"/>
              <p:cNvCxnSpPr/>
              <p:nvPr/>
            </p:nvCxnSpPr>
            <p:spPr>
              <a:xfrm>
                <a:off x="12623800" y="622800"/>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184" name="Google Shape;184;p29"/>
              <p:cNvCxnSpPr/>
              <p:nvPr/>
            </p:nvCxnSpPr>
            <p:spPr>
              <a:xfrm>
                <a:off x="12623800" y="914211"/>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185" name="Google Shape;185;p29"/>
              <p:cNvCxnSpPr/>
              <p:nvPr/>
            </p:nvCxnSpPr>
            <p:spPr>
              <a:xfrm>
                <a:off x="12623800" y="1205622"/>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186" name="Google Shape;186;p29"/>
              <p:cNvCxnSpPr/>
              <p:nvPr/>
            </p:nvCxnSpPr>
            <p:spPr>
              <a:xfrm>
                <a:off x="12623800" y="1497600"/>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187" name="Google Shape;187;p29"/>
              <p:cNvCxnSpPr/>
              <p:nvPr/>
            </p:nvCxnSpPr>
            <p:spPr>
              <a:xfrm>
                <a:off x="12623800" y="1788444"/>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188" name="Google Shape;188;p29"/>
              <p:cNvCxnSpPr/>
              <p:nvPr/>
            </p:nvCxnSpPr>
            <p:spPr>
              <a:xfrm>
                <a:off x="12623800" y="2079855"/>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189" name="Google Shape;189;p29"/>
              <p:cNvCxnSpPr/>
              <p:nvPr/>
            </p:nvCxnSpPr>
            <p:spPr>
              <a:xfrm>
                <a:off x="12623800" y="2371266"/>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190" name="Google Shape;190;p29"/>
              <p:cNvCxnSpPr/>
              <p:nvPr/>
            </p:nvCxnSpPr>
            <p:spPr>
              <a:xfrm>
                <a:off x="12623800" y="2662677"/>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191" name="Google Shape;191;p29"/>
              <p:cNvCxnSpPr/>
              <p:nvPr/>
            </p:nvCxnSpPr>
            <p:spPr>
              <a:xfrm>
                <a:off x="12623800" y="2954088"/>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192" name="Google Shape;192;p29"/>
              <p:cNvCxnSpPr/>
              <p:nvPr/>
            </p:nvCxnSpPr>
            <p:spPr>
              <a:xfrm>
                <a:off x="12623800" y="3245499"/>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193" name="Google Shape;193;p29"/>
              <p:cNvCxnSpPr/>
              <p:nvPr/>
            </p:nvCxnSpPr>
            <p:spPr>
              <a:xfrm>
                <a:off x="12623800" y="3536910"/>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194" name="Google Shape;194;p29"/>
              <p:cNvCxnSpPr/>
              <p:nvPr/>
            </p:nvCxnSpPr>
            <p:spPr>
              <a:xfrm>
                <a:off x="12623800" y="3828321"/>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195" name="Google Shape;195;p29"/>
              <p:cNvCxnSpPr/>
              <p:nvPr/>
            </p:nvCxnSpPr>
            <p:spPr>
              <a:xfrm>
                <a:off x="12623800" y="4119732"/>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196" name="Google Shape;196;p29"/>
              <p:cNvCxnSpPr/>
              <p:nvPr/>
            </p:nvCxnSpPr>
            <p:spPr>
              <a:xfrm>
                <a:off x="12623800" y="4411143"/>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197" name="Google Shape;197;p29"/>
              <p:cNvCxnSpPr/>
              <p:nvPr/>
            </p:nvCxnSpPr>
            <p:spPr>
              <a:xfrm>
                <a:off x="12623800" y="4702554"/>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198" name="Google Shape;198;p29"/>
              <p:cNvCxnSpPr/>
              <p:nvPr/>
            </p:nvCxnSpPr>
            <p:spPr>
              <a:xfrm>
                <a:off x="12623800" y="4993965"/>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199" name="Google Shape;199;p29"/>
              <p:cNvCxnSpPr/>
              <p:nvPr/>
            </p:nvCxnSpPr>
            <p:spPr>
              <a:xfrm>
                <a:off x="12623800" y="5285376"/>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200" name="Google Shape;200;p29"/>
              <p:cNvCxnSpPr/>
              <p:nvPr/>
            </p:nvCxnSpPr>
            <p:spPr>
              <a:xfrm>
                <a:off x="12623800" y="5576787"/>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201" name="Google Shape;201;p29"/>
              <p:cNvCxnSpPr/>
              <p:nvPr/>
            </p:nvCxnSpPr>
            <p:spPr>
              <a:xfrm>
                <a:off x="12623800" y="5868198"/>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202" name="Google Shape;202;p29"/>
              <p:cNvCxnSpPr/>
              <p:nvPr/>
            </p:nvCxnSpPr>
            <p:spPr>
              <a:xfrm>
                <a:off x="12623800" y="6159600"/>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grpSp>
        <p:grpSp>
          <p:nvGrpSpPr>
            <p:cNvPr id="203" name="Google Shape;203;p29"/>
            <p:cNvGrpSpPr/>
            <p:nvPr/>
          </p:nvGrpSpPr>
          <p:grpSpPr>
            <a:xfrm>
              <a:off x="1277000" y="623550"/>
              <a:ext cx="9638000" cy="5537047"/>
              <a:chOff x="1277000" y="623550"/>
              <a:chExt cx="9638000" cy="5537047"/>
            </a:xfrm>
          </p:grpSpPr>
          <p:sp>
            <p:nvSpPr>
              <p:cNvPr id="204" name="Google Shape;204;p29"/>
              <p:cNvSpPr/>
              <p:nvPr/>
            </p:nvSpPr>
            <p:spPr>
              <a:xfrm>
                <a:off x="6887000" y="623550"/>
                <a:ext cx="288000" cy="5537047"/>
              </a:xfrm>
              <a:prstGeom prst="rect">
                <a:avLst/>
              </a:prstGeom>
              <a:solidFill>
                <a:schemeClr val="accent5">
                  <a:alpha val="14509"/>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sp>
            <p:nvSpPr>
              <p:cNvPr id="205" name="Google Shape;205;p29"/>
              <p:cNvSpPr/>
              <p:nvPr/>
            </p:nvSpPr>
            <p:spPr>
              <a:xfrm>
                <a:off x="8757000" y="623550"/>
                <a:ext cx="288000" cy="5537047"/>
              </a:xfrm>
              <a:prstGeom prst="rect">
                <a:avLst/>
              </a:prstGeom>
              <a:solidFill>
                <a:schemeClr val="accent5">
                  <a:alpha val="14509"/>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sp>
            <p:nvSpPr>
              <p:cNvPr id="206" name="Google Shape;206;p29"/>
              <p:cNvSpPr/>
              <p:nvPr/>
            </p:nvSpPr>
            <p:spPr>
              <a:xfrm>
                <a:off x="7822000" y="623550"/>
                <a:ext cx="288000" cy="5537047"/>
              </a:xfrm>
              <a:prstGeom prst="rect">
                <a:avLst/>
              </a:prstGeom>
              <a:solidFill>
                <a:schemeClr val="accent5">
                  <a:alpha val="14509"/>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sp>
            <p:nvSpPr>
              <p:cNvPr id="207" name="Google Shape;207;p29"/>
              <p:cNvSpPr/>
              <p:nvPr/>
            </p:nvSpPr>
            <p:spPr>
              <a:xfrm>
                <a:off x="9692000" y="623550"/>
                <a:ext cx="288000" cy="5537047"/>
              </a:xfrm>
              <a:prstGeom prst="rect">
                <a:avLst/>
              </a:prstGeom>
              <a:solidFill>
                <a:schemeClr val="accent5">
                  <a:alpha val="14509"/>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sp>
            <p:nvSpPr>
              <p:cNvPr id="208" name="Google Shape;208;p29"/>
              <p:cNvSpPr/>
              <p:nvPr/>
            </p:nvSpPr>
            <p:spPr>
              <a:xfrm>
                <a:off x="10627000" y="623550"/>
                <a:ext cx="288000" cy="5537047"/>
              </a:xfrm>
              <a:prstGeom prst="rect">
                <a:avLst/>
              </a:prstGeom>
              <a:solidFill>
                <a:schemeClr val="accent5">
                  <a:alpha val="14509"/>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sp>
            <p:nvSpPr>
              <p:cNvPr id="209" name="Google Shape;209;p29"/>
              <p:cNvSpPr/>
              <p:nvPr/>
            </p:nvSpPr>
            <p:spPr>
              <a:xfrm>
                <a:off x="5952000" y="623550"/>
                <a:ext cx="288000" cy="5537047"/>
              </a:xfrm>
              <a:prstGeom prst="rect">
                <a:avLst/>
              </a:prstGeom>
              <a:solidFill>
                <a:schemeClr val="accent5">
                  <a:alpha val="14509"/>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sp>
            <p:nvSpPr>
              <p:cNvPr id="210" name="Google Shape;210;p29"/>
              <p:cNvSpPr/>
              <p:nvPr/>
            </p:nvSpPr>
            <p:spPr>
              <a:xfrm>
                <a:off x="1277000" y="623550"/>
                <a:ext cx="288000" cy="5537047"/>
              </a:xfrm>
              <a:prstGeom prst="rect">
                <a:avLst/>
              </a:prstGeom>
              <a:solidFill>
                <a:schemeClr val="accent5">
                  <a:alpha val="14509"/>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sp>
            <p:nvSpPr>
              <p:cNvPr id="211" name="Google Shape;211;p29"/>
              <p:cNvSpPr/>
              <p:nvPr/>
            </p:nvSpPr>
            <p:spPr>
              <a:xfrm>
                <a:off x="2212000" y="623550"/>
                <a:ext cx="288000" cy="5537047"/>
              </a:xfrm>
              <a:prstGeom prst="rect">
                <a:avLst/>
              </a:prstGeom>
              <a:solidFill>
                <a:schemeClr val="accent5">
                  <a:alpha val="14509"/>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sp>
            <p:nvSpPr>
              <p:cNvPr id="212" name="Google Shape;212;p29"/>
              <p:cNvSpPr/>
              <p:nvPr/>
            </p:nvSpPr>
            <p:spPr>
              <a:xfrm>
                <a:off x="3147000" y="623550"/>
                <a:ext cx="288000" cy="5537047"/>
              </a:xfrm>
              <a:prstGeom prst="rect">
                <a:avLst/>
              </a:prstGeom>
              <a:solidFill>
                <a:schemeClr val="accent5">
                  <a:alpha val="14509"/>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sp>
            <p:nvSpPr>
              <p:cNvPr id="213" name="Google Shape;213;p29"/>
              <p:cNvSpPr/>
              <p:nvPr/>
            </p:nvSpPr>
            <p:spPr>
              <a:xfrm>
                <a:off x="4082000" y="623550"/>
                <a:ext cx="288000" cy="5537047"/>
              </a:xfrm>
              <a:prstGeom prst="rect">
                <a:avLst/>
              </a:prstGeom>
              <a:solidFill>
                <a:schemeClr val="accent5">
                  <a:alpha val="14509"/>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sp>
            <p:nvSpPr>
              <p:cNvPr id="214" name="Google Shape;214;p29"/>
              <p:cNvSpPr/>
              <p:nvPr/>
            </p:nvSpPr>
            <p:spPr>
              <a:xfrm>
                <a:off x="5017000" y="623550"/>
                <a:ext cx="288000" cy="5537047"/>
              </a:xfrm>
              <a:prstGeom prst="rect">
                <a:avLst/>
              </a:prstGeom>
              <a:solidFill>
                <a:schemeClr val="accent5">
                  <a:alpha val="14509"/>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grpSp>
        <p:sp>
          <p:nvSpPr>
            <p:cNvPr id="215" name="Google Shape;215;p29"/>
            <p:cNvSpPr/>
            <p:nvPr/>
          </p:nvSpPr>
          <p:spPr>
            <a:xfrm>
              <a:off x="-600" y="0"/>
              <a:ext cx="12193200" cy="6858000"/>
            </a:xfrm>
            <a:custGeom>
              <a:rect b="b" l="l" r="r" t="t"/>
              <a:pathLst>
                <a:path extrusionOk="0" h="3396" w="602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rgbClr val="575757"/>
                </a:solidFill>
                <a:latin typeface="Trebuchet MS"/>
                <a:ea typeface="Trebuchet MS"/>
                <a:cs typeface="Trebuchet MS"/>
                <a:sym typeface="Trebuchet MS"/>
              </a:endParaRPr>
            </a:p>
          </p:txBody>
        </p:sp>
        <p:sp>
          <p:nvSpPr>
            <p:cNvPr id="216" name="Google Shape;216;p29"/>
            <p:cNvSpPr/>
            <p:nvPr/>
          </p:nvSpPr>
          <p:spPr>
            <a:xfrm>
              <a:off x="629400" y="6159600"/>
              <a:ext cx="10933200" cy="378584"/>
            </a:xfrm>
            <a:prstGeom prst="rect">
              <a:avLst/>
            </a:prstGeom>
            <a:solidFill>
              <a:schemeClr val="accent3">
                <a:alpha val="14509"/>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sp>
          <p:nvSpPr>
            <p:cNvPr id="217" name="Google Shape;217;p29"/>
            <p:cNvSpPr/>
            <p:nvPr/>
          </p:nvSpPr>
          <p:spPr>
            <a:xfrm>
              <a:off x="629400" y="1497600"/>
              <a:ext cx="10932229" cy="583200"/>
            </a:xfrm>
            <a:prstGeom prst="rect">
              <a:avLst/>
            </a:prstGeom>
            <a:solidFill>
              <a:schemeClr val="accent3">
                <a:alpha val="14509"/>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grpSp>
          <p:nvGrpSpPr>
            <p:cNvPr id="218" name="Google Shape;218;p29"/>
            <p:cNvGrpSpPr/>
            <p:nvPr/>
          </p:nvGrpSpPr>
          <p:grpSpPr>
            <a:xfrm>
              <a:off x="629400" y="5975122"/>
              <a:ext cx="10933200" cy="79536"/>
              <a:chOff x="629400" y="5975122"/>
              <a:chExt cx="10933200" cy="79536"/>
            </a:xfrm>
          </p:grpSpPr>
          <p:sp>
            <p:nvSpPr>
              <p:cNvPr id="219" name="Google Shape;219;p29"/>
              <p:cNvSpPr/>
              <p:nvPr/>
            </p:nvSpPr>
            <p:spPr>
              <a:xfrm>
                <a:off x="2880128" y="5975122"/>
                <a:ext cx="1930288" cy="79536"/>
              </a:xfrm>
              <a:prstGeom prst="rect">
                <a:avLst/>
              </a:prstGeom>
              <a:solidFill>
                <a:schemeClr val="accent5">
                  <a:alpha val="9411"/>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sp>
            <p:nvSpPr>
              <p:cNvPr id="220" name="Google Shape;220;p29"/>
              <p:cNvSpPr/>
              <p:nvPr/>
            </p:nvSpPr>
            <p:spPr>
              <a:xfrm>
                <a:off x="9626194" y="5975122"/>
                <a:ext cx="1936406" cy="79536"/>
              </a:xfrm>
              <a:prstGeom prst="rect">
                <a:avLst/>
              </a:prstGeom>
              <a:solidFill>
                <a:schemeClr val="accent5">
                  <a:alpha val="9411"/>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sp>
            <p:nvSpPr>
              <p:cNvPr id="221" name="Google Shape;221;p29"/>
              <p:cNvSpPr/>
              <p:nvPr/>
            </p:nvSpPr>
            <p:spPr>
              <a:xfrm>
                <a:off x="7372407" y="5975122"/>
                <a:ext cx="1936406" cy="79536"/>
              </a:xfrm>
              <a:prstGeom prst="rect">
                <a:avLst/>
              </a:prstGeom>
              <a:solidFill>
                <a:schemeClr val="accent5">
                  <a:alpha val="9411"/>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sp>
            <p:nvSpPr>
              <p:cNvPr id="222" name="Google Shape;222;p29"/>
              <p:cNvSpPr/>
              <p:nvPr/>
            </p:nvSpPr>
            <p:spPr>
              <a:xfrm>
                <a:off x="5127797" y="5975122"/>
                <a:ext cx="1927229" cy="79536"/>
              </a:xfrm>
              <a:prstGeom prst="rect">
                <a:avLst/>
              </a:prstGeom>
              <a:solidFill>
                <a:schemeClr val="accent5">
                  <a:alpha val="9411"/>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sp>
            <p:nvSpPr>
              <p:cNvPr id="223" name="Google Shape;223;p29"/>
              <p:cNvSpPr/>
              <p:nvPr/>
            </p:nvSpPr>
            <p:spPr>
              <a:xfrm>
                <a:off x="629400" y="5975122"/>
                <a:ext cx="1933347" cy="79536"/>
              </a:xfrm>
              <a:prstGeom prst="rect">
                <a:avLst/>
              </a:prstGeom>
              <a:solidFill>
                <a:schemeClr val="accent5">
                  <a:alpha val="9411"/>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grpSp>
        <p:sp>
          <p:nvSpPr>
            <p:cNvPr id="224" name="Google Shape;224;p29"/>
            <p:cNvSpPr/>
            <p:nvPr/>
          </p:nvSpPr>
          <p:spPr>
            <a:xfrm>
              <a:off x="629400" y="2080801"/>
              <a:ext cx="10933200" cy="4078800"/>
            </a:xfrm>
            <a:custGeom>
              <a:rect b="b" l="l" r="r" t="t"/>
              <a:pathLst>
                <a:path extrusionOk="0" h="5537797" w="10931999">
                  <a:moveTo>
                    <a:pt x="0" y="0"/>
                  </a:moveTo>
                  <a:lnTo>
                    <a:pt x="10931999" y="0"/>
                  </a:lnTo>
                  <a:lnTo>
                    <a:pt x="10931999" y="5537797"/>
                  </a:lnTo>
                  <a:lnTo>
                    <a:pt x="0" y="5537797"/>
                  </a:lnTo>
                  <a:close/>
                </a:path>
              </a:pathLst>
            </a:custGeom>
            <a:noFill/>
            <a:ln cap="flat" cmpd="sng" w="9525">
              <a:solidFill>
                <a:srgbClr val="E71C57">
                  <a:alpha val="34509"/>
                </a:srgb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1200"/>
                <a:buFont typeface="Arial"/>
                <a:buNone/>
              </a:pPr>
              <a:r>
                <a:t/>
              </a:r>
              <a:endParaRPr b="0" i="0" sz="1200" u="none" cap="none" strike="noStrike">
                <a:solidFill>
                  <a:schemeClr val="lt1"/>
                </a:solidFill>
                <a:latin typeface="Trebuchet MS"/>
                <a:ea typeface="Trebuchet MS"/>
                <a:cs typeface="Trebuchet MS"/>
                <a:sym typeface="Trebuchet MS"/>
              </a:endParaRPr>
            </a:p>
          </p:txBody>
        </p:sp>
        <p:sp>
          <p:nvSpPr>
            <p:cNvPr id="225" name="Google Shape;225;p29"/>
            <p:cNvSpPr txBox="1"/>
            <p:nvPr/>
          </p:nvSpPr>
          <p:spPr>
            <a:xfrm>
              <a:off x="630000" y="6144442"/>
              <a:ext cx="9030914" cy="415498"/>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Clr>
                  <a:srgbClr val="7F7F7F"/>
                </a:buClr>
                <a:buSzPts val="1000"/>
                <a:buFont typeface="Trebuchet MS"/>
                <a:buNone/>
              </a:pPr>
              <a:r>
                <a:rPr b="0" i="0" lang="en-US" sz="1000" u="none" cap="none" strike="noStrike">
                  <a:solidFill>
                    <a:srgbClr val="7F7F7F"/>
                  </a:solidFill>
                  <a:latin typeface="Trebuchet MS"/>
                  <a:ea typeface="Trebuchet MS"/>
                  <a:cs typeface="Trebuchet MS"/>
                  <a:sym typeface="Trebuchet MS"/>
                </a:rPr>
                <a:t>1. xxxx  2. xxxx  3. List footnotes in numerical order. Footnote numbers are not bracketed. Use 10pt font</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rgbClr val="7F7F7F"/>
                </a:buClr>
                <a:buSzPts val="1000"/>
                <a:buFont typeface="Trebuchet MS"/>
                <a:buNone/>
              </a:pPr>
              <a:r>
                <a:rPr b="0" i="0" lang="en-US" sz="1000" u="none" cap="none" strike="noStrike">
                  <a:solidFill>
                    <a:srgbClr val="7F7F7F"/>
                  </a:solidFill>
                  <a:latin typeface="Trebuchet MS"/>
                  <a:ea typeface="Trebuchet MS"/>
                  <a:cs typeface="Trebuchet MS"/>
                  <a:sym typeface="Trebuchet MS"/>
                </a:rPr>
                <a:t>Note: Do not put a period at the end of the note or the source</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rgbClr val="7F7F7F"/>
                </a:buClr>
                <a:buSzPts val="1000"/>
                <a:buFont typeface="Trebuchet MS"/>
                <a:buNone/>
              </a:pPr>
              <a:r>
                <a:rPr b="0" i="0" lang="en-US" sz="1000" u="none" cap="none" strike="noStrik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b="0" i="0" sz="1400" u="none" cap="none" strike="noStrike">
                <a:solidFill>
                  <a:srgbClr val="000000"/>
                </a:solidFill>
                <a:latin typeface="Arial"/>
                <a:ea typeface="Arial"/>
                <a:cs typeface="Arial"/>
                <a:sym typeface="Arial"/>
              </a:endParaRPr>
            </a:p>
          </p:txBody>
        </p:sp>
      </p:grpSp>
      <p:sp>
        <p:nvSpPr>
          <p:cNvPr id="226" name="Google Shape;226;p29"/>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lnSpc>
                <a:spcPct val="100000"/>
              </a:lnSpc>
              <a:spcBef>
                <a:spcPts val="0"/>
              </a:spcBef>
              <a:spcAft>
                <a:spcPts val="0"/>
              </a:spcAft>
              <a:buSzPts val="1400"/>
              <a:buNone/>
              <a:defRPr>
                <a:solidFill>
                  <a:srgbClr val="7F7F7F"/>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7" name="Google Shape;227;p29"/>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rgbClr val="7F7F7F"/>
                </a:solidFill>
                <a:latin typeface="Trebuchet MS"/>
                <a:ea typeface="Trebuchet MS"/>
                <a:cs typeface="Trebuchet MS"/>
                <a:sym typeface="Trebuchet MS"/>
              </a:rPr>
              <a:t>Copyright © 2020 by Boston Consulting Group. All rights reserved.</a:t>
            </a:r>
            <a:endParaRPr b="0" i="0" sz="700" u="none" cap="none" strike="noStrike">
              <a:solidFill>
                <a:srgbClr val="7F7F7F"/>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Title Slide" showMasterSp="0">
  <p:cSld name="D. Title Slide">
    <p:spTree>
      <p:nvGrpSpPr>
        <p:cNvPr id="228" name="Shape 228"/>
        <p:cNvGrpSpPr/>
        <p:nvPr/>
      </p:nvGrpSpPr>
      <p:grpSpPr>
        <a:xfrm>
          <a:off x="0" y="0"/>
          <a:ext cx="0" cy="0"/>
          <a:chOff x="0" y="0"/>
          <a:chExt cx="0" cy="0"/>
        </a:xfrm>
      </p:grpSpPr>
      <p:sp>
        <p:nvSpPr>
          <p:cNvPr id="229" name="Google Shape;229;p30"/>
          <p:cNvSpPr/>
          <p:nvPr/>
        </p:nvSpPr>
        <p:spPr>
          <a:xfrm>
            <a:off x="0" y="5279183"/>
            <a:ext cx="12192000" cy="1578817"/>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1200"/>
              <a:buFont typeface="Arial"/>
              <a:buNone/>
            </a:pPr>
            <a:r>
              <a:t/>
            </a:r>
            <a:endParaRPr b="0" i="0" sz="1200" u="none" cap="none" strike="noStrike">
              <a:solidFill>
                <a:schemeClr val="lt1"/>
              </a:solidFill>
              <a:latin typeface="Trebuchet MS"/>
              <a:ea typeface="Trebuchet MS"/>
              <a:cs typeface="Trebuchet MS"/>
              <a:sym typeface="Trebuchet MS"/>
            </a:endParaRPr>
          </a:p>
        </p:txBody>
      </p:sp>
      <p:pic>
        <p:nvPicPr>
          <p:cNvPr id="230" name="Google Shape;230;p30"/>
          <p:cNvPicPr preferRelativeResize="0"/>
          <p:nvPr/>
        </p:nvPicPr>
        <p:blipFill rotWithShape="1">
          <a:blip r:embed="rId2">
            <a:alphaModFix/>
          </a:blip>
          <a:srcRect b="27" l="1731" r="102" t="8741"/>
          <a:stretch/>
        </p:blipFill>
        <p:spPr>
          <a:xfrm flipH="1" rot="-5400000">
            <a:off x="8471921" y="1973272"/>
            <a:ext cx="580573" cy="6858000"/>
          </a:xfrm>
          <a:prstGeom prst="rect">
            <a:avLst/>
          </a:prstGeom>
          <a:noFill/>
          <a:ln>
            <a:noFill/>
          </a:ln>
        </p:spPr>
      </p:pic>
      <p:pic>
        <p:nvPicPr>
          <p:cNvPr id="231" name="Google Shape;231;p30"/>
          <p:cNvPicPr preferRelativeResize="0"/>
          <p:nvPr/>
        </p:nvPicPr>
        <p:blipFill rotWithShape="1">
          <a:blip r:embed="rId3">
            <a:alphaModFix/>
          </a:blip>
          <a:srcRect b="23056" l="0" r="0" t="0"/>
          <a:stretch/>
        </p:blipFill>
        <p:spPr>
          <a:xfrm flipH="1">
            <a:off x="0" y="0"/>
            <a:ext cx="12192000" cy="5276850"/>
          </a:xfrm>
          <a:prstGeom prst="rect">
            <a:avLst/>
          </a:prstGeom>
          <a:noFill/>
          <a:ln>
            <a:noFill/>
          </a:ln>
        </p:spPr>
      </p:pic>
      <p:sp>
        <p:nvSpPr>
          <p:cNvPr id="232" name="Google Shape;232;p30"/>
          <p:cNvSpPr/>
          <p:nvPr>
            <p:ph idx="2" type="pic"/>
          </p:nvPr>
        </p:nvSpPr>
        <p:spPr>
          <a:xfrm>
            <a:off x="9366561" y="5570642"/>
            <a:ext cx="1867935" cy="896833"/>
          </a:xfrm>
          <a:prstGeom prst="rect">
            <a:avLst/>
          </a:prstGeom>
          <a:noFill/>
          <a:ln>
            <a:noFill/>
          </a:ln>
        </p:spPr>
      </p:sp>
      <p:sp>
        <p:nvSpPr>
          <p:cNvPr id="233" name="Google Shape;233;p30"/>
          <p:cNvSpPr/>
          <p:nvPr/>
        </p:nvSpPr>
        <p:spPr>
          <a:xfrm>
            <a:off x="630936" y="626200"/>
            <a:ext cx="8125200" cy="5529600"/>
          </a:xfrm>
          <a:prstGeom prst="rect">
            <a:avLst/>
          </a:prstGeom>
          <a:gradFill>
            <a:gsLst>
              <a:gs pos="0">
                <a:srgbClr val="03522D">
                  <a:alpha val="89411"/>
                </a:srgbClr>
              </a:gs>
              <a:gs pos="100000">
                <a:srgbClr val="29BA74">
                  <a:alpha val="89411"/>
                </a:srgbClr>
              </a:gs>
            </a:gsLst>
            <a:lin ang="18900000" scaled="0"/>
          </a:gradFill>
          <a:ln>
            <a:noFill/>
          </a:ln>
        </p:spPr>
        <p:txBody>
          <a:bodyPr anchorCtr="0" anchor="ctr" bIns="0" lIns="0" spcFirstLastPara="1" rIns="0" wrap="square" tIns="0">
            <a:noAutofit/>
          </a:bodyPr>
          <a:lstStyle/>
          <a:p>
            <a:pPr indent="0" lvl="0" marL="0" marR="0" rtl="0" algn="ctr">
              <a:lnSpc>
                <a:spcPct val="95000"/>
              </a:lnSpc>
              <a:spcBef>
                <a:spcPts val="0"/>
              </a:spcBef>
              <a:spcAft>
                <a:spcPts val="0"/>
              </a:spcAft>
              <a:buClr>
                <a:srgbClr val="000000"/>
              </a:buClr>
              <a:buSzPts val="2000"/>
              <a:buFont typeface="Arial"/>
              <a:buNone/>
            </a:pPr>
            <a:r>
              <a:t/>
            </a:r>
            <a:endParaRPr b="0" i="0" sz="2000" u="none" cap="none" strike="noStrike">
              <a:solidFill>
                <a:srgbClr val="FFFFFF"/>
              </a:solidFill>
              <a:latin typeface="Trebuchet MS"/>
              <a:ea typeface="Trebuchet MS"/>
              <a:cs typeface="Trebuchet MS"/>
              <a:sym typeface="Trebuchet MS"/>
            </a:endParaRPr>
          </a:p>
        </p:txBody>
      </p:sp>
      <p:sp>
        <p:nvSpPr>
          <p:cNvPr id="234" name="Google Shape;234;p30"/>
          <p:cNvSpPr txBox="1"/>
          <p:nvPr>
            <p:ph idx="1" type="body"/>
          </p:nvPr>
        </p:nvSpPr>
        <p:spPr>
          <a:xfrm>
            <a:off x="1117415" y="6207842"/>
            <a:ext cx="6868800" cy="327148"/>
          </a:xfrm>
          <a:prstGeom prst="rect">
            <a:avLst/>
          </a:prstGeom>
          <a:noFill/>
          <a:ln>
            <a:noFill/>
          </a:ln>
        </p:spPr>
        <p:txBody>
          <a:bodyPr anchorCtr="0" anchor="ctr" bIns="0" lIns="0" spcFirstLastPara="1" rIns="0" wrap="square" tIns="0">
            <a:noAutofit/>
          </a:bodyPr>
          <a:lstStyle>
            <a:lvl1pPr indent="-228600" lvl="0" marL="457200" algn="l">
              <a:lnSpc>
                <a:spcPct val="110000"/>
              </a:lnSpc>
              <a:spcBef>
                <a:spcPts val="600"/>
              </a:spcBef>
              <a:spcAft>
                <a:spcPts val="0"/>
              </a:spcAft>
              <a:buClr>
                <a:schemeClr val="accent5"/>
              </a:buClr>
              <a:buSzPts val="1200"/>
              <a:buNone/>
              <a:defRPr b="1" sz="1200" cap="none">
                <a:solidFill>
                  <a:schemeClr val="accent5"/>
                </a:solidFill>
                <a:latin typeface="Trebuchet MS"/>
                <a:ea typeface="Trebuchet MS"/>
                <a:cs typeface="Trebuchet MS"/>
                <a:sym typeface="Trebuchet MS"/>
              </a:defRPr>
            </a:lvl1pPr>
            <a:lvl2pPr indent="-228600" lvl="1" marL="914400" algn="ctr">
              <a:lnSpc>
                <a:spcPct val="90000"/>
              </a:lnSpc>
              <a:spcBef>
                <a:spcPts val="300"/>
              </a:spcBef>
              <a:spcAft>
                <a:spcPts val="0"/>
              </a:spcAft>
              <a:buSzPts val="1200"/>
              <a:buNone/>
              <a:defRPr/>
            </a:lvl2pPr>
            <a:lvl3pPr indent="-228600" lvl="2" marL="1371600" algn="ctr">
              <a:lnSpc>
                <a:spcPct val="90000"/>
              </a:lnSpc>
              <a:spcBef>
                <a:spcPts val="300"/>
              </a:spcBef>
              <a:spcAft>
                <a:spcPts val="0"/>
              </a:spcAft>
              <a:buSzPts val="1200"/>
              <a:buNone/>
              <a:defRPr/>
            </a:lvl3pPr>
            <a:lvl4pPr indent="-228600" lvl="3" marL="1828800" algn="ctr">
              <a:lnSpc>
                <a:spcPct val="110000"/>
              </a:lnSpc>
              <a:spcBef>
                <a:spcPts val="300"/>
              </a:spcBef>
              <a:spcAft>
                <a:spcPts val="0"/>
              </a:spcAft>
              <a:buSzPts val="1600"/>
              <a:buNone/>
              <a:defRPr/>
            </a:lvl4pPr>
            <a:lvl5pPr indent="-228600" lvl="4" marL="2286000" algn="ctr">
              <a:lnSpc>
                <a:spcPct val="100000"/>
              </a:lnSpc>
              <a:spcBef>
                <a:spcPts val="300"/>
              </a:spcBef>
              <a:spcAft>
                <a:spcPts val="0"/>
              </a:spcAft>
              <a:buClr>
                <a:schemeClr val="dk1"/>
              </a:buClr>
              <a:buSzPts val="1600"/>
              <a:buNone/>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900"/>
              </a:spcBef>
              <a:spcAft>
                <a:spcPts val="0"/>
              </a:spcAft>
              <a:buClr>
                <a:schemeClr val="dk1"/>
              </a:buClr>
              <a:buSzPts val="1800"/>
              <a:buChar char="​"/>
              <a:defRPr/>
            </a:lvl7pPr>
            <a:lvl8pPr indent="-342900" lvl="7" marL="3657600" algn="l">
              <a:lnSpc>
                <a:spcPct val="90000"/>
              </a:lnSpc>
              <a:spcBef>
                <a:spcPts val="900"/>
              </a:spcBef>
              <a:spcAft>
                <a:spcPts val="0"/>
              </a:spcAft>
              <a:buClr>
                <a:schemeClr val="dk2"/>
              </a:buClr>
              <a:buSzPts val="1800"/>
              <a:buChar char="​"/>
              <a:defRPr/>
            </a:lvl8pPr>
            <a:lvl9pPr indent="-342900" lvl="8" marL="4114800" algn="l">
              <a:lnSpc>
                <a:spcPct val="100000"/>
              </a:lnSpc>
              <a:spcBef>
                <a:spcPts val="0"/>
              </a:spcBef>
              <a:spcAft>
                <a:spcPts val="900"/>
              </a:spcAft>
              <a:buClr>
                <a:schemeClr val="dk2"/>
              </a:buClr>
              <a:buSzPts val="1800"/>
              <a:buChar char="​"/>
              <a:defRPr/>
            </a:lvl9pPr>
          </a:lstStyle>
          <a:p/>
        </p:txBody>
      </p:sp>
      <p:sp>
        <p:nvSpPr>
          <p:cNvPr id="235" name="Google Shape;235;p30"/>
          <p:cNvSpPr txBox="1"/>
          <p:nvPr>
            <p:ph idx="3" type="subTitle"/>
          </p:nvPr>
        </p:nvSpPr>
        <p:spPr>
          <a:xfrm>
            <a:off x="1117415" y="5495706"/>
            <a:ext cx="6868800" cy="436195"/>
          </a:xfrm>
          <a:prstGeom prst="rect">
            <a:avLst/>
          </a:prstGeom>
          <a:noFill/>
          <a:ln>
            <a:noFill/>
          </a:ln>
        </p:spPr>
        <p:txBody>
          <a:bodyPr anchorCtr="0" anchor="ctr" bIns="0" lIns="0" spcFirstLastPara="1" rIns="0" wrap="square" tIns="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p:txBody>
      </p:sp>
      <p:sp>
        <p:nvSpPr>
          <p:cNvPr id="236" name="Google Shape;236;p30"/>
          <p:cNvSpPr txBox="1"/>
          <p:nvPr>
            <p:ph type="ctrTitle"/>
          </p:nvPr>
        </p:nvSpPr>
        <p:spPr>
          <a:xfrm>
            <a:off x="1117415" y="1886242"/>
            <a:ext cx="6868800" cy="3138423"/>
          </a:xfrm>
          <a:prstGeom prst="rect">
            <a:avLst/>
          </a:prstGeom>
          <a:noFill/>
          <a:ln>
            <a:noFill/>
          </a:ln>
        </p:spPr>
        <p:txBody>
          <a:bodyPr anchorCtr="0" anchor="b" bIns="0" lIns="0" spcFirstLastPara="1" rIns="0" wrap="square" tIns="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7" name="Google Shape;237;p30"/>
          <p:cNvSpPr/>
          <p:nvPr/>
        </p:nvSpPr>
        <p:spPr>
          <a:xfrm>
            <a:off x="1117415" y="1112679"/>
            <a:ext cx="2327644" cy="486479"/>
          </a:xfrm>
          <a:custGeom>
            <a:rect b="b" l="l" r="r" t="t"/>
            <a:pathLst>
              <a:path extrusionOk="0" h="2403475" w="11499847">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bg>
      <p:bgPr>
        <a:solidFill>
          <a:schemeClr val="lt2"/>
        </a:solidFill>
      </p:bgPr>
    </p:bg>
    <p:spTree>
      <p:nvGrpSpPr>
        <p:cNvPr id="32" name="Shape 32"/>
        <p:cNvGrpSpPr/>
        <p:nvPr/>
      </p:nvGrpSpPr>
      <p:grpSpPr>
        <a:xfrm>
          <a:off x="0" y="0"/>
          <a:ext cx="0" cy="0"/>
          <a:chOff x="0" y="0"/>
          <a:chExt cx="0" cy="0"/>
        </a:xfrm>
      </p:grpSpPr>
      <p:sp>
        <p:nvSpPr>
          <p:cNvPr id="33" name="Google Shape;33;p4"/>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lnSpc>
                <a:spcPct val="100000"/>
              </a:lnSpc>
              <a:spcBef>
                <a:spcPts val="0"/>
              </a:spcBef>
              <a:spcAft>
                <a:spcPts val="0"/>
              </a:spcAft>
              <a:buSzPts val="1400"/>
              <a:buNone/>
              <a:defRPr>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4"/>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rgbClr val="7F7F7F"/>
                </a:solidFill>
                <a:latin typeface="Trebuchet MS"/>
                <a:ea typeface="Trebuchet MS"/>
                <a:cs typeface="Trebuchet MS"/>
                <a:sym typeface="Trebuchet MS"/>
              </a:rPr>
              <a:t>Copyright © 2020 by Boston Consulting Group. All rights reserved.</a:t>
            </a:r>
            <a:endParaRPr b="0" i="0" sz="700" u="none" cap="none" strike="noStrike">
              <a:solidFill>
                <a:srgbClr val="7F7F7F"/>
              </a:solidFill>
              <a:latin typeface="Trebuchet MS"/>
              <a:ea typeface="Trebuchet MS"/>
              <a:cs typeface="Trebuchet MS"/>
              <a:sym typeface="Trebuchet MS"/>
            </a:endParaRPr>
          </a:p>
        </p:txBody>
      </p:sp>
      <p:sp>
        <p:nvSpPr>
          <p:cNvPr id="35" name="Google Shape;35;p4"/>
          <p:cNvSpPr txBox="1"/>
          <p:nvPr>
            <p:ph type="title"/>
          </p:nvPr>
        </p:nvSpPr>
        <p:spPr>
          <a:xfrm>
            <a:off x="630000" y="622800"/>
            <a:ext cx="10933200" cy="470898"/>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rgbClr val="28BA73"/>
              </a:buClr>
              <a:buSzPts val="3400"/>
              <a:buFont typeface="Trebuchet MS"/>
              <a:buNone/>
              <a:defRPr b="0" i="0" sz="3400" u="none">
                <a:solidFill>
                  <a:srgbClr val="28BA73"/>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Title Only">
  <p:cSld name="D. Title Only">
    <p:spTree>
      <p:nvGrpSpPr>
        <p:cNvPr id="238" name="Shape 238"/>
        <p:cNvGrpSpPr/>
        <p:nvPr/>
      </p:nvGrpSpPr>
      <p:grpSpPr>
        <a:xfrm>
          <a:off x="0" y="0"/>
          <a:ext cx="0" cy="0"/>
          <a:chOff x="0" y="0"/>
          <a:chExt cx="0" cy="0"/>
        </a:xfrm>
      </p:grpSpPr>
      <p:sp>
        <p:nvSpPr>
          <p:cNvPr id="239" name="Google Shape;239;p31"/>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lnSpc>
                <a:spcPct val="100000"/>
              </a:lnSpc>
              <a:spcBef>
                <a:spcPts val="0"/>
              </a:spcBef>
              <a:spcAft>
                <a:spcPts val="0"/>
              </a:spcAft>
              <a:buSzPts val="1400"/>
              <a:buNone/>
              <a:defRPr>
                <a:solidFill>
                  <a:srgbClr val="7F7F7F"/>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0" name="Google Shape;240;p31"/>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rgbClr val="7F7F7F"/>
                </a:solidFill>
                <a:latin typeface="Trebuchet MS"/>
                <a:ea typeface="Trebuchet MS"/>
                <a:cs typeface="Trebuchet MS"/>
                <a:sym typeface="Trebuchet MS"/>
              </a:rPr>
              <a:t>Copyright © 2020 by Boston Consulting Group. All rights reserved.</a:t>
            </a:r>
            <a:endParaRPr b="0" i="0" sz="700" u="none" cap="none" strike="noStrike">
              <a:solidFill>
                <a:srgbClr val="7F7F7F"/>
              </a:solidFill>
              <a:latin typeface="Trebuchet MS"/>
              <a:ea typeface="Trebuchet MS"/>
              <a:cs typeface="Trebuchet MS"/>
              <a:sym typeface="Trebuchet MS"/>
            </a:endParaRPr>
          </a:p>
        </p:txBody>
      </p:sp>
      <p:sp>
        <p:nvSpPr>
          <p:cNvPr id="241" name="Google Shape;241;p31"/>
          <p:cNvSpPr txBox="1"/>
          <p:nvPr>
            <p:ph type="title"/>
          </p:nvPr>
        </p:nvSpPr>
        <p:spPr>
          <a:xfrm>
            <a:off x="630000" y="622800"/>
            <a:ext cx="10933350" cy="332399"/>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extLst>
    <p:ext uri="{DCECCB84-F9BA-43D5-87BE-67443E8EF086}">
      <p15:sldGuideLst>
        <p15:guide id="1" orient="horz" pos="43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Title and Text">
  <p:cSld name="D. Title and Text">
    <p:spTree>
      <p:nvGrpSpPr>
        <p:cNvPr id="242" name="Shape 242"/>
        <p:cNvGrpSpPr/>
        <p:nvPr/>
      </p:nvGrpSpPr>
      <p:grpSpPr>
        <a:xfrm>
          <a:off x="0" y="0"/>
          <a:ext cx="0" cy="0"/>
          <a:chOff x="0" y="0"/>
          <a:chExt cx="0" cy="0"/>
        </a:xfrm>
      </p:grpSpPr>
      <p:sp>
        <p:nvSpPr>
          <p:cNvPr id="243" name="Google Shape;243;p32"/>
          <p:cNvSpPr txBox="1"/>
          <p:nvPr>
            <p:ph type="title"/>
          </p:nvPr>
        </p:nvSpPr>
        <p:spPr>
          <a:xfrm>
            <a:off x="630000" y="622800"/>
            <a:ext cx="10933350" cy="332399"/>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4" name="Google Shape;244;p32"/>
          <p:cNvSpPr txBox="1"/>
          <p:nvPr>
            <p:ph idx="1" type="body"/>
          </p:nvPr>
        </p:nvSpPr>
        <p:spPr>
          <a:xfrm>
            <a:off x="629400" y="2085628"/>
            <a:ext cx="10933950" cy="4072976"/>
          </a:xfrm>
          <a:prstGeom prst="rect">
            <a:avLst/>
          </a:prstGeom>
          <a:noFill/>
          <a:ln>
            <a:noFill/>
          </a:ln>
        </p:spPr>
        <p:txBody>
          <a:bodyPr anchorCtr="0" anchor="t" bIns="0" lIns="0" spcFirstLastPara="1" rIns="0" wrap="square" tIns="0">
            <a:noAutofit/>
          </a:bodyPr>
          <a:lstStyle>
            <a:lvl1pPr indent="-304800" lvl="0" marL="457200" algn="l">
              <a:lnSpc>
                <a:spcPct val="100000"/>
              </a:lnSpc>
              <a:spcBef>
                <a:spcPts val="0"/>
              </a:spcBef>
              <a:spcAft>
                <a:spcPts val="0"/>
              </a:spcAft>
              <a:buClr>
                <a:schemeClr val="dk1"/>
              </a:buClr>
              <a:buSzPts val="1200"/>
              <a:buChar char="​"/>
              <a:defRPr/>
            </a:lvl1pPr>
            <a:lvl2pPr indent="-304800" lvl="1" marL="914400" algn="l">
              <a:lnSpc>
                <a:spcPct val="100000"/>
              </a:lnSpc>
              <a:spcBef>
                <a:spcPts val="0"/>
              </a:spcBef>
              <a:spcAft>
                <a:spcPts val="0"/>
              </a:spcAft>
              <a:buSzPts val="1200"/>
              <a:buChar char="•"/>
              <a:defRPr/>
            </a:lvl2pPr>
            <a:lvl3pPr indent="-304800" lvl="2" marL="1371600" algn="l">
              <a:lnSpc>
                <a:spcPct val="100000"/>
              </a:lnSpc>
              <a:spcBef>
                <a:spcPts val="0"/>
              </a:spcBef>
              <a:spcAft>
                <a:spcPts val="0"/>
              </a:spcAft>
              <a:buSzPts val="1200"/>
              <a:buChar char="–"/>
              <a:defRPr/>
            </a:lvl3pPr>
            <a:lvl4pPr indent="-330200" lvl="3" marL="1828800" algn="l">
              <a:lnSpc>
                <a:spcPct val="100000"/>
              </a:lnSpc>
              <a:spcBef>
                <a:spcPts val="0"/>
              </a:spcBef>
              <a:spcAft>
                <a:spcPts val="0"/>
              </a:spcAft>
              <a:buSzPts val="1600"/>
              <a:buChar char="​"/>
              <a:defRPr/>
            </a:lvl4pPr>
            <a:lvl5pPr indent="-330200" lvl="4" marL="2286000" algn="l">
              <a:lnSpc>
                <a:spcPct val="100000"/>
              </a:lnSpc>
              <a:spcBef>
                <a:spcPts val="0"/>
              </a:spcBef>
              <a:spcAft>
                <a:spcPts val="0"/>
              </a:spcAft>
              <a:buClr>
                <a:schemeClr val="dk1"/>
              </a:buClr>
              <a:buSzPts val="1600"/>
              <a:buChar char="​"/>
              <a:defRPr/>
            </a:lvl5pPr>
            <a:lvl6pPr indent="-342900" lvl="5" marL="2743200" algn="l">
              <a:lnSpc>
                <a:spcPct val="90000"/>
              </a:lnSpc>
              <a:spcBef>
                <a:spcPts val="0"/>
              </a:spcBef>
              <a:spcAft>
                <a:spcPts val="0"/>
              </a:spcAft>
              <a:buSzPts val="1800"/>
              <a:buChar char="•"/>
              <a:defRPr/>
            </a:lvl6pPr>
            <a:lvl7pPr indent="-342900" lvl="6" marL="3200400" algn="l">
              <a:lnSpc>
                <a:spcPct val="90000"/>
              </a:lnSpc>
              <a:spcBef>
                <a:spcPts val="900"/>
              </a:spcBef>
              <a:spcAft>
                <a:spcPts val="0"/>
              </a:spcAft>
              <a:buClr>
                <a:schemeClr val="dk1"/>
              </a:buClr>
              <a:buSzPts val="1800"/>
              <a:buChar char="​"/>
              <a:defRPr/>
            </a:lvl7pPr>
            <a:lvl8pPr indent="-342900" lvl="7" marL="3657600" algn="l">
              <a:lnSpc>
                <a:spcPct val="90000"/>
              </a:lnSpc>
              <a:spcBef>
                <a:spcPts val="900"/>
              </a:spcBef>
              <a:spcAft>
                <a:spcPts val="0"/>
              </a:spcAft>
              <a:buClr>
                <a:schemeClr val="dk2"/>
              </a:buClr>
              <a:buSzPts val="1800"/>
              <a:buChar char="​"/>
              <a:defRPr/>
            </a:lvl8pPr>
            <a:lvl9pPr indent="-342900" lvl="8" marL="4114800" algn="l">
              <a:lnSpc>
                <a:spcPct val="100000"/>
              </a:lnSpc>
              <a:spcBef>
                <a:spcPts val="0"/>
              </a:spcBef>
              <a:spcAft>
                <a:spcPts val="900"/>
              </a:spcAft>
              <a:buClr>
                <a:schemeClr val="dk2"/>
              </a:buClr>
              <a:buSzPts val="1800"/>
              <a:buChar char="​"/>
              <a:defRPr/>
            </a:lvl9pPr>
          </a:lstStyle>
          <a:p/>
        </p:txBody>
      </p:sp>
      <p:sp>
        <p:nvSpPr>
          <p:cNvPr id="245" name="Google Shape;245;p32"/>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rgbClr val="7F7F7F"/>
                </a:solidFill>
                <a:latin typeface="Trebuchet MS"/>
                <a:ea typeface="Trebuchet MS"/>
                <a:cs typeface="Trebuchet MS"/>
                <a:sym typeface="Trebuchet MS"/>
              </a:rPr>
              <a:t>Copyright © 2020 by Boston Consulting Group. All rights reserved.</a:t>
            </a:r>
            <a:endParaRPr b="0" i="0" sz="700" u="none" cap="none" strike="noStrike">
              <a:solidFill>
                <a:srgbClr val="7F7F7F"/>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Gray slice heading">
  <p:cSld name="D. Gray slice heading">
    <p:bg>
      <p:bgPr>
        <a:solidFill>
          <a:schemeClr val="lt1"/>
        </a:solidFill>
      </p:bgPr>
    </p:bg>
    <p:spTree>
      <p:nvGrpSpPr>
        <p:cNvPr id="246" name="Shape 246"/>
        <p:cNvGrpSpPr/>
        <p:nvPr/>
      </p:nvGrpSpPr>
      <p:grpSpPr>
        <a:xfrm>
          <a:off x="0" y="0"/>
          <a:ext cx="0" cy="0"/>
          <a:chOff x="0" y="0"/>
          <a:chExt cx="0" cy="0"/>
        </a:xfrm>
      </p:grpSpPr>
      <p:sp>
        <p:nvSpPr>
          <p:cNvPr id="247" name="Google Shape;247;p33"/>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lnSpc>
                <a:spcPct val="100000"/>
              </a:lnSpc>
              <a:spcBef>
                <a:spcPts val="0"/>
              </a:spcBef>
              <a:spcAft>
                <a:spcPts val="0"/>
              </a:spcAft>
              <a:buSzPts val="1400"/>
              <a:buNone/>
              <a:defRPr>
                <a:solidFill>
                  <a:srgbClr val="7F7F7F"/>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8" name="Google Shape;248;p33"/>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rgbClr val="7F7F7F"/>
                </a:solidFill>
                <a:latin typeface="Trebuchet MS"/>
                <a:ea typeface="Trebuchet MS"/>
                <a:cs typeface="Trebuchet MS"/>
                <a:sym typeface="Trebuchet MS"/>
              </a:rPr>
              <a:t>Copyright © 2020 by Boston Consulting Group. All rights reserved.</a:t>
            </a:r>
            <a:endParaRPr b="0" i="0" sz="700" u="none" cap="none" strike="noStrike">
              <a:solidFill>
                <a:srgbClr val="7F7F7F"/>
              </a:solidFill>
              <a:latin typeface="Trebuchet MS"/>
              <a:ea typeface="Trebuchet MS"/>
              <a:cs typeface="Trebuchet MS"/>
              <a:sym typeface="Trebuchet MS"/>
            </a:endParaRPr>
          </a:p>
        </p:txBody>
      </p:sp>
      <p:sp>
        <p:nvSpPr>
          <p:cNvPr id="249" name="Google Shape;249;p33"/>
          <p:cNvSpPr/>
          <p:nvPr/>
        </p:nvSpPr>
        <p:spPr>
          <a:xfrm>
            <a:off x="1" y="-1309"/>
            <a:ext cx="4694400" cy="6859309"/>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1200"/>
              <a:buFont typeface="Arial"/>
              <a:buNone/>
            </a:pPr>
            <a:r>
              <a:t/>
            </a:r>
            <a:endParaRPr b="0" i="0" sz="1200" u="none" cap="none" strike="noStrike">
              <a:solidFill>
                <a:schemeClr val="lt1"/>
              </a:solidFill>
              <a:latin typeface="Trebuchet MS"/>
              <a:ea typeface="Trebuchet MS"/>
              <a:cs typeface="Trebuchet MS"/>
              <a:sym typeface="Trebuchet MS"/>
            </a:endParaRPr>
          </a:p>
        </p:txBody>
      </p:sp>
      <p:sp>
        <p:nvSpPr>
          <p:cNvPr id="250" name="Google Shape;250;p33"/>
          <p:cNvSpPr txBox="1"/>
          <p:nvPr>
            <p:ph idx="1" type="subTitle"/>
          </p:nvPr>
        </p:nvSpPr>
        <p:spPr>
          <a:xfrm>
            <a:off x="630000" y="2158987"/>
            <a:ext cx="3744000" cy="541687"/>
          </a:xfrm>
          <a:prstGeom prst="rect">
            <a:avLst/>
          </a:prstGeom>
          <a:noFill/>
          <a:ln>
            <a:noFill/>
          </a:ln>
        </p:spPr>
        <p:txBody>
          <a:bodyPr anchorCtr="0" anchor="t" bIns="0" lIns="0" spcFirstLastPara="1" rIns="0" wrap="square" tIns="0">
            <a:noAutofit/>
          </a:bodyPr>
          <a:lstStyle>
            <a:lvl1pPr lvl="0" algn="l">
              <a:lnSpc>
                <a:spcPct val="110000"/>
              </a:lnSpc>
              <a:spcBef>
                <a:spcPts val="600"/>
              </a:spcBef>
              <a:spcAft>
                <a:spcPts val="0"/>
              </a:spcAft>
              <a:buClr>
                <a:schemeClr val="dk2"/>
              </a:buClr>
              <a:buSzPts val="1600"/>
              <a:buNone/>
              <a:defRPr sz="1600">
                <a:solidFill>
                  <a:schemeClr val="dk2"/>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p:txBody>
      </p:sp>
      <p:sp>
        <p:nvSpPr>
          <p:cNvPr id="251" name="Google Shape;251;p33"/>
          <p:cNvSpPr txBox="1"/>
          <p:nvPr>
            <p:ph type="title"/>
          </p:nvPr>
        </p:nvSpPr>
        <p:spPr>
          <a:xfrm>
            <a:off x="630000" y="1227048"/>
            <a:ext cx="3744000" cy="664797"/>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Section header box">
  <p:cSld name="D. Section header box">
    <p:spTree>
      <p:nvGrpSpPr>
        <p:cNvPr id="252" name="Shape 252"/>
        <p:cNvGrpSpPr/>
        <p:nvPr/>
      </p:nvGrpSpPr>
      <p:grpSpPr>
        <a:xfrm>
          <a:off x="0" y="0"/>
          <a:ext cx="0" cy="0"/>
          <a:chOff x="0" y="0"/>
          <a:chExt cx="0" cy="0"/>
        </a:xfrm>
      </p:grpSpPr>
      <p:sp>
        <p:nvSpPr>
          <p:cNvPr id="253" name="Google Shape;253;p34"/>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lnSpc>
                <a:spcPct val="100000"/>
              </a:lnSpc>
              <a:spcBef>
                <a:spcPts val="0"/>
              </a:spcBef>
              <a:spcAft>
                <a:spcPts val="0"/>
              </a:spcAft>
              <a:buSzPts val="1400"/>
              <a:buNone/>
              <a:defRPr>
                <a:solidFill>
                  <a:srgbClr val="7F7F7F"/>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4" name="Google Shape;254;p34"/>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rgbClr val="7F7F7F"/>
                </a:solidFill>
                <a:latin typeface="Trebuchet MS"/>
                <a:ea typeface="Trebuchet MS"/>
                <a:cs typeface="Trebuchet MS"/>
                <a:sym typeface="Trebuchet MS"/>
              </a:rPr>
              <a:t>Copyright © 2020 by Boston Consulting Group. All rights reserved.</a:t>
            </a:r>
            <a:endParaRPr b="0" i="0" sz="700" u="none" cap="none" strike="noStrike">
              <a:solidFill>
                <a:srgbClr val="7F7F7F"/>
              </a:solidFill>
              <a:latin typeface="Trebuchet MS"/>
              <a:ea typeface="Trebuchet MS"/>
              <a:cs typeface="Trebuchet MS"/>
              <a:sym typeface="Trebuchet MS"/>
            </a:endParaRPr>
          </a:p>
        </p:txBody>
      </p:sp>
      <p:sp>
        <p:nvSpPr>
          <p:cNvPr id="255" name="Google Shape;255;p34"/>
          <p:cNvSpPr txBox="1"/>
          <p:nvPr>
            <p:ph type="title"/>
          </p:nvPr>
        </p:nvSpPr>
        <p:spPr>
          <a:xfrm>
            <a:off x="1284742" y="2668041"/>
            <a:ext cx="9620491" cy="3201026"/>
          </a:xfrm>
          <a:prstGeom prst="rect">
            <a:avLst/>
          </a:prstGeom>
          <a:noFill/>
          <a:ln>
            <a:noFill/>
          </a:ln>
        </p:spPr>
        <p:txBody>
          <a:bodyPr anchorCtr="0" anchor="b" bIns="137150" lIns="274300" spcFirstLastPara="1" rIns="274300" wrap="square" tIns="274300">
            <a:noAutofit/>
          </a:bodyPr>
          <a:lstStyle>
            <a:lvl1pPr lvl="0" algn="l">
              <a:lnSpc>
                <a:spcPct val="111111"/>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6" name="Google Shape;256;p34"/>
          <p:cNvSpPr/>
          <p:nvPr/>
        </p:nvSpPr>
        <p:spPr>
          <a:xfrm>
            <a:off x="1280693" y="1424081"/>
            <a:ext cx="951721" cy="951721"/>
          </a:xfrm>
          <a:prstGeom prst="rect">
            <a:avLst/>
          </a:prstGeom>
          <a:noFill/>
          <a:ln cap="flat" cmpd="sng" w="10775">
            <a:solidFill>
              <a:schemeClr val="dk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Section header line">
  <p:cSld name="D. Section header line">
    <p:bg>
      <p:bgPr>
        <a:solidFill>
          <a:schemeClr val="lt1"/>
        </a:solidFill>
      </p:bgPr>
    </p:bg>
    <p:spTree>
      <p:nvGrpSpPr>
        <p:cNvPr id="257" name="Shape 257"/>
        <p:cNvGrpSpPr/>
        <p:nvPr/>
      </p:nvGrpSpPr>
      <p:grpSpPr>
        <a:xfrm>
          <a:off x="0" y="0"/>
          <a:ext cx="0" cy="0"/>
          <a:chOff x="0" y="0"/>
          <a:chExt cx="0" cy="0"/>
        </a:xfrm>
      </p:grpSpPr>
      <p:sp>
        <p:nvSpPr>
          <p:cNvPr id="258" name="Google Shape;258;p35"/>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lnSpc>
                <a:spcPct val="100000"/>
              </a:lnSpc>
              <a:spcBef>
                <a:spcPts val="0"/>
              </a:spcBef>
              <a:spcAft>
                <a:spcPts val="0"/>
              </a:spcAft>
              <a:buSzPts val="1400"/>
              <a:buNone/>
              <a:defRPr>
                <a:solidFill>
                  <a:srgbClr val="7F7F7F"/>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9" name="Google Shape;259;p35"/>
          <p:cNvSpPr txBox="1"/>
          <p:nvPr>
            <p:ph type="title"/>
          </p:nvPr>
        </p:nvSpPr>
        <p:spPr>
          <a:xfrm>
            <a:off x="630000" y="3826800"/>
            <a:ext cx="10936800" cy="20412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260" name="Google Shape;260;p35"/>
          <p:cNvCxnSpPr/>
          <p:nvPr/>
        </p:nvCxnSpPr>
        <p:spPr>
          <a:xfrm>
            <a:off x="630000" y="3680016"/>
            <a:ext cx="11558587" cy="0"/>
          </a:xfrm>
          <a:prstGeom prst="straightConnector1">
            <a:avLst/>
          </a:prstGeom>
          <a:noFill/>
          <a:ln cap="flat" cmpd="sng" w="19050">
            <a:solidFill>
              <a:schemeClr val="dk2"/>
            </a:solidFill>
            <a:prstDash val="solid"/>
            <a:miter lim="800000"/>
            <a:headEnd len="sm" w="sm" type="none"/>
            <a:tailEnd len="sm" w="sm" type="none"/>
          </a:ln>
        </p:spPr>
      </p:cxnSp>
    </p:spTree>
  </p:cSld>
  <p:clrMapOvr>
    <a:masterClrMapping/>
  </p:clrMapOvr>
  <mc:AlternateContent>
    <mc:Choice Requires="p14">
      <p:transition p14:dur="250">
        <p:fade/>
      </p:transition>
    </mc:Choice>
    <mc:Fallback>
      <p:transition>
        <p:fade/>
      </p:transition>
    </mc:Fallback>
  </mc:AlternateContent>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White one third" showMasterSp="0">
  <p:cSld name="D. White one third">
    <p:bg>
      <p:bgPr>
        <a:gradFill>
          <a:gsLst>
            <a:gs pos="0">
              <a:schemeClr val="dk2"/>
            </a:gs>
            <a:gs pos="100000">
              <a:schemeClr val="accent2"/>
            </a:gs>
          </a:gsLst>
          <a:lin ang="8100000" scaled="0"/>
        </a:gradFill>
      </p:bgPr>
    </p:bg>
    <p:spTree>
      <p:nvGrpSpPr>
        <p:cNvPr id="261" name="Shape 261"/>
        <p:cNvGrpSpPr/>
        <p:nvPr/>
      </p:nvGrpSpPr>
      <p:grpSpPr>
        <a:xfrm>
          <a:off x="0" y="0"/>
          <a:ext cx="0" cy="0"/>
          <a:chOff x="0" y="0"/>
          <a:chExt cx="0" cy="0"/>
        </a:xfrm>
      </p:grpSpPr>
      <p:pic>
        <p:nvPicPr>
          <p:cNvPr id="262" name="Google Shape;262;p36"/>
          <p:cNvPicPr preferRelativeResize="0"/>
          <p:nvPr/>
        </p:nvPicPr>
        <p:blipFill rotWithShape="1">
          <a:blip r:embed="rId2">
            <a:alphaModFix/>
          </a:blip>
          <a:srcRect b="27" l="29398" r="101" t="8741"/>
          <a:stretch/>
        </p:blipFill>
        <p:spPr>
          <a:xfrm flipH="1" rot="10800000">
            <a:off x="4064994" y="0"/>
            <a:ext cx="416951" cy="6858000"/>
          </a:xfrm>
          <a:prstGeom prst="rect">
            <a:avLst/>
          </a:prstGeom>
          <a:noFill/>
          <a:ln>
            <a:noFill/>
          </a:ln>
        </p:spPr>
      </p:pic>
      <p:sp>
        <p:nvSpPr>
          <p:cNvPr id="263" name="Google Shape;263;p36"/>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lnSpc>
                <a:spcPct val="100000"/>
              </a:lnSpc>
              <a:spcBef>
                <a:spcPts val="0"/>
              </a:spcBef>
              <a:spcAft>
                <a:spcPts val="0"/>
              </a:spcAft>
              <a:buSzPts val="1400"/>
              <a:buNone/>
              <a:defRPr>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4" name="Google Shape;264;p36"/>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b="0" i="0" lang="en-US" sz="1000" u="none" cap="none" strike="noStrike">
                <a:solidFill>
                  <a:schemeClr val="lt1"/>
                </a:solidFill>
                <a:latin typeface="Trebuchet MS"/>
                <a:ea typeface="Trebuchet MS"/>
                <a:cs typeface="Trebuchet MS"/>
                <a:sym typeface="Trebuchet MS"/>
              </a:rPr>
              <a:t>‹#›</a:t>
            </a:fld>
            <a:endParaRPr b="0" i="0" sz="1000" u="none" cap="none" strike="noStrike">
              <a:solidFill>
                <a:schemeClr val="lt1"/>
              </a:solidFill>
              <a:latin typeface="Trebuchet MS"/>
              <a:ea typeface="Trebuchet MS"/>
              <a:cs typeface="Trebuchet MS"/>
              <a:sym typeface="Trebuchet MS"/>
            </a:endParaRPr>
          </a:p>
        </p:txBody>
      </p:sp>
      <p:sp>
        <p:nvSpPr>
          <p:cNvPr id="265" name="Google Shape;265;p36"/>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chemeClr val="lt1"/>
                </a:solidFill>
                <a:latin typeface="Trebuchet MS"/>
                <a:ea typeface="Trebuchet MS"/>
                <a:cs typeface="Trebuchet MS"/>
                <a:sym typeface="Trebuchet MS"/>
              </a:rPr>
              <a:t>Copyright © 2020 by Boston Consulting Group. All rights reserved.</a:t>
            </a:r>
            <a:endParaRPr b="0" i="0" sz="700" u="none" cap="none" strike="noStrike">
              <a:solidFill>
                <a:schemeClr val="lt1"/>
              </a:solidFill>
              <a:latin typeface="Trebuchet MS"/>
              <a:ea typeface="Trebuchet MS"/>
              <a:cs typeface="Trebuchet MS"/>
              <a:sym typeface="Trebuchet MS"/>
            </a:endParaRPr>
          </a:p>
        </p:txBody>
      </p:sp>
      <p:sp>
        <p:nvSpPr>
          <p:cNvPr id="266" name="Google Shape;266;p36"/>
          <p:cNvSpPr/>
          <p:nvPr/>
        </p:nvSpPr>
        <p:spPr>
          <a:xfrm>
            <a:off x="0" y="0"/>
            <a:ext cx="4079508" cy="68580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Trebuchet MS"/>
              <a:ea typeface="Trebuchet MS"/>
              <a:cs typeface="Trebuchet MS"/>
              <a:sym typeface="Trebuchet MS"/>
            </a:endParaRPr>
          </a:p>
        </p:txBody>
      </p:sp>
      <p:sp>
        <p:nvSpPr>
          <p:cNvPr id="267" name="Google Shape;267;p36"/>
          <p:cNvSpPr txBox="1"/>
          <p:nvPr>
            <p:ph type="title"/>
          </p:nvPr>
        </p:nvSpPr>
        <p:spPr>
          <a:xfrm>
            <a:off x="630000" y="2681103"/>
            <a:ext cx="3127881" cy="1495794"/>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Green highlight" showMasterSp="0">
  <p:cSld name="D. Green highlight">
    <p:bg>
      <p:bgPr>
        <a:gradFill>
          <a:gsLst>
            <a:gs pos="0">
              <a:schemeClr val="dk2"/>
            </a:gs>
            <a:gs pos="100000">
              <a:schemeClr val="accent2"/>
            </a:gs>
          </a:gsLst>
          <a:lin ang="8100000" scaled="0"/>
        </a:gradFill>
      </p:bgPr>
    </p:bg>
    <p:spTree>
      <p:nvGrpSpPr>
        <p:cNvPr id="268" name="Shape 268"/>
        <p:cNvGrpSpPr/>
        <p:nvPr/>
      </p:nvGrpSpPr>
      <p:grpSpPr>
        <a:xfrm>
          <a:off x="0" y="0"/>
          <a:ext cx="0" cy="0"/>
          <a:chOff x="0" y="0"/>
          <a:chExt cx="0" cy="0"/>
        </a:xfrm>
      </p:grpSpPr>
      <p:pic>
        <p:nvPicPr>
          <p:cNvPr id="269" name="Google Shape;269;p37"/>
          <p:cNvPicPr preferRelativeResize="0"/>
          <p:nvPr/>
        </p:nvPicPr>
        <p:blipFill rotWithShape="1">
          <a:blip r:embed="rId2">
            <a:alphaModFix/>
          </a:blip>
          <a:srcRect b="27" l="29398" r="101" t="8741"/>
          <a:stretch/>
        </p:blipFill>
        <p:spPr>
          <a:xfrm flipH="1" rot="10800000">
            <a:off x="7165606" y="0"/>
            <a:ext cx="416951" cy="6858000"/>
          </a:xfrm>
          <a:prstGeom prst="rect">
            <a:avLst/>
          </a:prstGeom>
          <a:noFill/>
          <a:ln>
            <a:noFill/>
          </a:ln>
        </p:spPr>
      </p:pic>
      <p:sp>
        <p:nvSpPr>
          <p:cNvPr id="270" name="Google Shape;270;p37"/>
          <p:cNvSpPr/>
          <p:nvPr/>
        </p:nvSpPr>
        <p:spPr>
          <a:xfrm>
            <a:off x="0" y="0"/>
            <a:ext cx="7171956" cy="68580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Trebuchet MS"/>
              <a:ea typeface="Trebuchet MS"/>
              <a:cs typeface="Trebuchet MS"/>
              <a:sym typeface="Trebuchet MS"/>
            </a:endParaRPr>
          </a:p>
        </p:txBody>
      </p:sp>
      <p:sp>
        <p:nvSpPr>
          <p:cNvPr id="271" name="Google Shape;271;p37"/>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lnSpc>
                <a:spcPct val="100000"/>
              </a:lnSpc>
              <a:spcBef>
                <a:spcPts val="0"/>
              </a:spcBef>
              <a:spcAft>
                <a:spcPts val="0"/>
              </a:spcAft>
              <a:buSzPts val="1400"/>
              <a:buNone/>
              <a:defRPr>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2" name="Google Shape;272;p37"/>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b="0" i="0" lang="en-US" sz="1000" u="none" cap="none" strike="noStrike">
                <a:solidFill>
                  <a:schemeClr val="lt1"/>
                </a:solidFill>
                <a:latin typeface="Trebuchet MS"/>
                <a:ea typeface="Trebuchet MS"/>
                <a:cs typeface="Trebuchet MS"/>
                <a:sym typeface="Trebuchet MS"/>
              </a:rPr>
              <a:t>‹#›</a:t>
            </a:fld>
            <a:endParaRPr b="0" i="0" sz="1000" u="none" cap="none" strike="noStrike">
              <a:solidFill>
                <a:schemeClr val="lt1"/>
              </a:solidFill>
              <a:latin typeface="Trebuchet MS"/>
              <a:ea typeface="Trebuchet MS"/>
              <a:cs typeface="Trebuchet MS"/>
              <a:sym typeface="Trebuchet MS"/>
            </a:endParaRPr>
          </a:p>
        </p:txBody>
      </p:sp>
      <p:sp>
        <p:nvSpPr>
          <p:cNvPr id="273" name="Google Shape;273;p37"/>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chemeClr val="lt1"/>
                </a:solidFill>
                <a:latin typeface="Trebuchet MS"/>
                <a:ea typeface="Trebuchet MS"/>
                <a:cs typeface="Trebuchet MS"/>
                <a:sym typeface="Trebuchet MS"/>
              </a:rPr>
              <a:t>Copyright © 2020 by Boston Consulting Group. All rights reserved.</a:t>
            </a:r>
            <a:endParaRPr b="0" i="0" sz="700" u="none" cap="none" strike="noStrike">
              <a:solidFill>
                <a:schemeClr val="lt1"/>
              </a:solidFill>
              <a:latin typeface="Trebuchet MS"/>
              <a:ea typeface="Trebuchet MS"/>
              <a:cs typeface="Trebuchet MS"/>
              <a:sym typeface="Trebuchet MS"/>
            </a:endParaRPr>
          </a:p>
        </p:txBody>
      </p:sp>
      <p:sp>
        <p:nvSpPr>
          <p:cNvPr id="274" name="Google Shape;274;p37"/>
          <p:cNvSpPr txBox="1"/>
          <p:nvPr>
            <p:ph type="title"/>
          </p:nvPr>
        </p:nvSpPr>
        <p:spPr>
          <a:xfrm>
            <a:off x="630000" y="622800"/>
            <a:ext cx="6276529" cy="332399"/>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Four column green" showMasterSp="0">
  <p:cSld name="D. Four column green">
    <p:bg>
      <p:bgPr>
        <a:gradFill>
          <a:gsLst>
            <a:gs pos="0">
              <a:schemeClr val="dk2"/>
            </a:gs>
            <a:gs pos="100000">
              <a:schemeClr val="accent2"/>
            </a:gs>
          </a:gsLst>
          <a:lin ang="8100000" scaled="0"/>
        </a:gradFill>
      </p:bgPr>
    </p:bg>
    <p:spTree>
      <p:nvGrpSpPr>
        <p:cNvPr id="275" name="Shape 275"/>
        <p:cNvGrpSpPr/>
        <p:nvPr/>
      </p:nvGrpSpPr>
      <p:grpSpPr>
        <a:xfrm>
          <a:off x="0" y="0"/>
          <a:ext cx="0" cy="0"/>
          <a:chOff x="0" y="0"/>
          <a:chExt cx="0" cy="0"/>
        </a:xfrm>
      </p:grpSpPr>
      <p:pic>
        <p:nvPicPr>
          <p:cNvPr id="276" name="Google Shape;276;p38"/>
          <p:cNvPicPr preferRelativeResize="0"/>
          <p:nvPr/>
        </p:nvPicPr>
        <p:blipFill rotWithShape="1">
          <a:blip r:embed="rId2">
            <a:alphaModFix/>
          </a:blip>
          <a:srcRect b="27" l="29398" r="101" t="8741"/>
          <a:stretch/>
        </p:blipFill>
        <p:spPr>
          <a:xfrm flipH="1" rot="10800000">
            <a:off x="9029246" y="0"/>
            <a:ext cx="416951" cy="6858000"/>
          </a:xfrm>
          <a:prstGeom prst="rect">
            <a:avLst/>
          </a:prstGeom>
          <a:noFill/>
          <a:ln>
            <a:noFill/>
          </a:ln>
        </p:spPr>
      </p:pic>
      <p:sp>
        <p:nvSpPr>
          <p:cNvPr id="277" name="Google Shape;277;p38"/>
          <p:cNvSpPr/>
          <p:nvPr/>
        </p:nvSpPr>
        <p:spPr>
          <a:xfrm>
            <a:off x="0" y="0"/>
            <a:ext cx="9034272" cy="68580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Trebuchet MS"/>
              <a:ea typeface="Trebuchet MS"/>
              <a:cs typeface="Trebuchet MS"/>
              <a:sym typeface="Trebuchet MS"/>
            </a:endParaRPr>
          </a:p>
        </p:txBody>
      </p:sp>
      <p:sp>
        <p:nvSpPr>
          <p:cNvPr id="278" name="Google Shape;278;p38"/>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lnSpc>
                <a:spcPct val="100000"/>
              </a:lnSpc>
              <a:spcBef>
                <a:spcPts val="0"/>
              </a:spcBef>
              <a:spcAft>
                <a:spcPts val="0"/>
              </a:spcAft>
              <a:buSzPts val="1400"/>
              <a:buNone/>
              <a:defRPr>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9" name="Google Shape;279;p38"/>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chemeClr val="lt1"/>
                </a:solidFill>
                <a:latin typeface="Trebuchet MS"/>
                <a:ea typeface="Trebuchet MS"/>
                <a:cs typeface="Trebuchet MS"/>
                <a:sym typeface="Trebuchet MS"/>
              </a:rPr>
              <a:t>Copyright © 2020 by Boston Consulting Group. All rights reserved.</a:t>
            </a:r>
            <a:endParaRPr b="0" i="0" sz="700" u="none" cap="none" strike="noStrike">
              <a:solidFill>
                <a:schemeClr val="lt1"/>
              </a:solidFill>
              <a:latin typeface="Trebuchet MS"/>
              <a:ea typeface="Trebuchet MS"/>
              <a:cs typeface="Trebuchet MS"/>
              <a:sym typeface="Trebuchet MS"/>
            </a:endParaRPr>
          </a:p>
        </p:txBody>
      </p:sp>
      <p:sp>
        <p:nvSpPr>
          <p:cNvPr id="280" name="Google Shape;280;p38"/>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b="0" i="0" lang="en-US" sz="1000" u="none" cap="none" strike="noStrike">
                <a:solidFill>
                  <a:schemeClr val="lt1"/>
                </a:solidFill>
                <a:latin typeface="Trebuchet MS"/>
                <a:ea typeface="Trebuchet MS"/>
                <a:cs typeface="Trebuchet MS"/>
                <a:sym typeface="Trebuchet MS"/>
              </a:rPr>
              <a:t>‹#›</a:t>
            </a:fld>
            <a:endParaRPr b="0" i="0" sz="1000" u="none" cap="none" strike="noStrike">
              <a:solidFill>
                <a:schemeClr val="lt1"/>
              </a:solidFill>
              <a:latin typeface="Trebuchet MS"/>
              <a:ea typeface="Trebuchet MS"/>
              <a:cs typeface="Trebuchet MS"/>
              <a:sym typeface="Trebuchet MS"/>
            </a:endParaRPr>
          </a:p>
        </p:txBody>
      </p:sp>
      <p:sp>
        <p:nvSpPr>
          <p:cNvPr id="281" name="Google Shape;281;p38"/>
          <p:cNvSpPr txBox="1"/>
          <p:nvPr>
            <p:ph type="title"/>
          </p:nvPr>
        </p:nvSpPr>
        <p:spPr>
          <a:xfrm>
            <a:off x="630000" y="622800"/>
            <a:ext cx="8101584" cy="332399"/>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Green one third" showMasterSp="0">
  <p:cSld name="D. Green one third">
    <p:bg>
      <p:bgPr>
        <a:gradFill>
          <a:gsLst>
            <a:gs pos="0">
              <a:schemeClr val="dk2"/>
            </a:gs>
            <a:gs pos="100000">
              <a:schemeClr val="accent2"/>
            </a:gs>
          </a:gsLst>
          <a:lin ang="8100000" scaled="0"/>
        </a:gradFill>
      </p:bgPr>
    </p:bg>
    <p:spTree>
      <p:nvGrpSpPr>
        <p:cNvPr id="282" name="Shape 282"/>
        <p:cNvGrpSpPr/>
        <p:nvPr/>
      </p:nvGrpSpPr>
      <p:grpSpPr>
        <a:xfrm>
          <a:off x="0" y="0"/>
          <a:ext cx="0" cy="0"/>
          <a:chOff x="0" y="0"/>
          <a:chExt cx="0" cy="0"/>
        </a:xfrm>
      </p:grpSpPr>
      <p:pic>
        <p:nvPicPr>
          <p:cNvPr id="283" name="Google Shape;283;p39"/>
          <p:cNvPicPr preferRelativeResize="0"/>
          <p:nvPr/>
        </p:nvPicPr>
        <p:blipFill rotWithShape="1">
          <a:blip r:embed="rId2">
            <a:alphaModFix/>
          </a:blip>
          <a:srcRect b="27" l="29398" r="101" t="8741"/>
          <a:stretch/>
        </p:blipFill>
        <p:spPr>
          <a:xfrm flipH="1">
            <a:off x="3671068" y="0"/>
            <a:ext cx="416951" cy="6858000"/>
          </a:xfrm>
          <a:prstGeom prst="rect">
            <a:avLst/>
          </a:prstGeom>
          <a:noFill/>
          <a:ln>
            <a:noFill/>
          </a:ln>
        </p:spPr>
      </p:pic>
      <p:sp>
        <p:nvSpPr>
          <p:cNvPr id="284" name="Google Shape;284;p39"/>
          <p:cNvSpPr txBox="1"/>
          <p:nvPr>
            <p:ph type="title"/>
          </p:nvPr>
        </p:nvSpPr>
        <p:spPr>
          <a:xfrm>
            <a:off x="630000" y="2681103"/>
            <a:ext cx="3127881" cy="1495794"/>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lt1"/>
              </a:buClr>
              <a:buSzPts val="2400"/>
              <a:buFont typeface="Trebuchet MS"/>
              <a:buNone/>
              <a:defRPr sz="2400">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5" name="Google Shape;285;p39"/>
          <p:cNvSpPr/>
          <p:nvPr/>
        </p:nvSpPr>
        <p:spPr>
          <a:xfrm>
            <a:off x="4080763" y="-1309"/>
            <a:ext cx="8111237" cy="6859309"/>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Trebuchet MS"/>
              <a:ea typeface="Trebuchet MS"/>
              <a:cs typeface="Trebuchet MS"/>
              <a:sym typeface="Trebuchet MS"/>
            </a:endParaRPr>
          </a:p>
        </p:txBody>
      </p:sp>
      <p:sp>
        <p:nvSpPr>
          <p:cNvPr id="286" name="Google Shape;286;p39"/>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lnSpc>
                <a:spcPct val="100000"/>
              </a:lnSpc>
              <a:spcBef>
                <a:spcPts val="0"/>
              </a:spcBef>
              <a:spcAft>
                <a:spcPts val="0"/>
              </a:spcAft>
              <a:buSzPts val="1400"/>
              <a:buNone/>
              <a:defRPr>
                <a:solidFill>
                  <a:srgbClr val="7F7F7F"/>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7" name="Google Shape;287;p39"/>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rgbClr val="7F7F7F"/>
                </a:solidFill>
                <a:latin typeface="Trebuchet MS"/>
                <a:ea typeface="Trebuchet MS"/>
                <a:cs typeface="Trebuchet MS"/>
                <a:sym typeface="Trebuchet MS"/>
              </a:rPr>
              <a:t>Copyright © 2020 by Boston Consulting Group. All rights reserved.</a:t>
            </a:r>
            <a:endParaRPr b="0" i="0" sz="700" u="none" cap="none" strike="noStrike">
              <a:solidFill>
                <a:srgbClr val="7F7F7F"/>
              </a:solidFill>
              <a:latin typeface="Trebuchet MS"/>
              <a:ea typeface="Trebuchet MS"/>
              <a:cs typeface="Trebuchet MS"/>
              <a:sym typeface="Trebuchet MS"/>
            </a:endParaRPr>
          </a:p>
        </p:txBody>
      </p:sp>
      <p:sp>
        <p:nvSpPr>
          <p:cNvPr id="288" name="Google Shape;288;p39"/>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1000"/>
              <a:buFont typeface="Trebuchet MS"/>
              <a:buNone/>
            </a:pPr>
            <a:fld id="{00000000-1234-1234-1234-123412341234}" type="slidenum">
              <a:rPr b="0" i="0" lang="en-US" sz="1000" u="none" cap="none" strike="noStrike">
                <a:solidFill>
                  <a:srgbClr val="7F7F7F"/>
                </a:solidFill>
                <a:latin typeface="Trebuchet MS"/>
                <a:ea typeface="Trebuchet MS"/>
                <a:cs typeface="Trebuchet MS"/>
                <a:sym typeface="Trebuchet MS"/>
              </a:rPr>
              <a:t>‹#›</a:t>
            </a:fld>
            <a:endParaRPr b="0" i="0" sz="1000" u="none" cap="none" strike="noStrike">
              <a:solidFill>
                <a:srgbClr val="7F7F7F"/>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Green half" showMasterSp="0">
  <p:cSld name="D. Green half">
    <p:bg>
      <p:bgPr>
        <a:gradFill>
          <a:gsLst>
            <a:gs pos="0">
              <a:schemeClr val="dk2"/>
            </a:gs>
            <a:gs pos="100000">
              <a:schemeClr val="accent2"/>
            </a:gs>
          </a:gsLst>
          <a:lin ang="8100000" scaled="0"/>
        </a:gradFill>
      </p:bgPr>
    </p:bg>
    <p:spTree>
      <p:nvGrpSpPr>
        <p:cNvPr id="289" name="Shape 289"/>
        <p:cNvGrpSpPr/>
        <p:nvPr/>
      </p:nvGrpSpPr>
      <p:grpSpPr>
        <a:xfrm>
          <a:off x="0" y="0"/>
          <a:ext cx="0" cy="0"/>
          <a:chOff x="0" y="0"/>
          <a:chExt cx="0" cy="0"/>
        </a:xfrm>
      </p:grpSpPr>
      <p:pic>
        <p:nvPicPr>
          <p:cNvPr id="290" name="Google Shape;290;p40"/>
          <p:cNvPicPr preferRelativeResize="0"/>
          <p:nvPr/>
        </p:nvPicPr>
        <p:blipFill rotWithShape="1">
          <a:blip r:embed="rId2">
            <a:alphaModFix/>
          </a:blip>
          <a:srcRect b="27" l="29398" r="101" t="8741"/>
          <a:stretch/>
        </p:blipFill>
        <p:spPr>
          <a:xfrm flipH="1">
            <a:off x="5689582" y="0"/>
            <a:ext cx="416951" cy="6858000"/>
          </a:xfrm>
          <a:prstGeom prst="rect">
            <a:avLst/>
          </a:prstGeom>
          <a:noFill/>
          <a:ln>
            <a:noFill/>
          </a:ln>
        </p:spPr>
      </p:pic>
      <p:sp>
        <p:nvSpPr>
          <p:cNvPr id="291" name="Google Shape;291;p40"/>
          <p:cNvSpPr/>
          <p:nvPr/>
        </p:nvSpPr>
        <p:spPr>
          <a:xfrm>
            <a:off x="6096000" y="0"/>
            <a:ext cx="6096000" cy="68580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1200"/>
              <a:buFont typeface="Arial"/>
              <a:buNone/>
            </a:pPr>
            <a:r>
              <a:t/>
            </a:r>
            <a:endParaRPr b="0" i="0" sz="1200" u="none" cap="none" strike="noStrike">
              <a:solidFill>
                <a:schemeClr val="lt1"/>
              </a:solidFill>
              <a:latin typeface="Trebuchet MS"/>
              <a:ea typeface="Trebuchet MS"/>
              <a:cs typeface="Trebuchet MS"/>
              <a:sym typeface="Trebuchet MS"/>
            </a:endParaRPr>
          </a:p>
        </p:txBody>
      </p:sp>
      <p:sp>
        <p:nvSpPr>
          <p:cNvPr id="292" name="Google Shape;292;p40"/>
          <p:cNvSpPr/>
          <p:nvPr>
            <p:ph idx="2" type="pic"/>
          </p:nvPr>
        </p:nvSpPr>
        <p:spPr>
          <a:xfrm>
            <a:off x="6092021" y="0"/>
            <a:ext cx="6099977" cy="6858000"/>
          </a:xfrm>
          <a:prstGeom prst="rect">
            <a:avLst/>
          </a:prstGeom>
          <a:noFill/>
          <a:ln>
            <a:noFill/>
          </a:ln>
        </p:spPr>
      </p:sp>
      <p:sp>
        <p:nvSpPr>
          <p:cNvPr id="293" name="Google Shape;293;p40"/>
          <p:cNvSpPr txBox="1"/>
          <p:nvPr>
            <p:ph type="title"/>
          </p:nvPr>
        </p:nvSpPr>
        <p:spPr>
          <a:xfrm>
            <a:off x="630000" y="1785600"/>
            <a:ext cx="4388400" cy="3286800"/>
          </a:xfrm>
          <a:prstGeom prst="rect">
            <a:avLst/>
          </a:prstGeom>
          <a:noFill/>
          <a:ln>
            <a:noFill/>
          </a:ln>
        </p:spPr>
        <p:txBody>
          <a:bodyPr anchorCtr="0" anchor="ctr" bIns="0" lIns="0" spcFirstLastPara="1" rIns="320025" wrap="square" tIns="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4" name="Google Shape;294;p40"/>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1000"/>
              <a:buFont typeface="Trebuchet MS"/>
              <a:buNone/>
            </a:pPr>
            <a:fld id="{00000000-1234-1234-1234-123412341234}" type="slidenum">
              <a:rPr b="0" i="0" lang="en-US" sz="1000" u="none" cap="none" strike="noStrike">
                <a:solidFill>
                  <a:srgbClr val="7F7F7F"/>
                </a:solidFill>
                <a:latin typeface="Trebuchet MS"/>
                <a:ea typeface="Trebuchet MS"/>
                <a:cs typeface="Trebuchet MS"/>
                <a:sym typeface="Trebuchet MS"/>
              </a:rPr>
              <a:t>‹#›</a:t>
            </a:fld>
            <a:endParaRPr b="0" i="0" sz="800" u="none" cap="none" strike="noStrike">
              <a:solidFill>
                <a:srgbClr val="7F7F7F"/>
              </a:solidFill>
              <a:latin typeface="Trebuchet MS"/>
              <a:ea typeface="Trebuchet MS"/>
              <a:cs typeface="Trebuchet MS"/>
              <a:sym typeface="Trebuchet MS"/>
            </a:endParaRPr>
          </a:p>
        </p:txBody>
      </p:sp>
      <p:sp>
        <p:nvSpPr>
          <p:cNvPr id="295" name="Google Shape;295;p40"/>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lnSpc>
                <a:spcPct val="100000"/>
              </a:lnSpc>
              <a:spcBef>
                <a:spcPts val="0"/>
              </a:spcBef>
              <a:spcAft>
                <a:spcPts val="0"/>
              </a:spcAft>
              <a:buSzPts val="1400"/>
              <a:buNone/>
              <a:defRPr>
                <a:solidFill>
                  <a:srgbClr val="7F7F7F"/>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6" name="Google Shape;296;p40"/>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rgbClr val="7F7F7F"/>
                </a:solidFill>
                <a:latin typeface="Trebuchet MS"/>
                <a:ea typeface="Trebuchet MS"/>
                <a:cs typeface="Trebuchet MS"/>
                <a:sym typeface="Trebuchet MS"/>
              </a:rPr>
              <a:t>Copyright © 2020 by Boston Consulting Group. All rights reserved.</a:t>
            </a:r>
            <a:endParaRPr b="0" i="0" sz="700" u="none" cap="none" strike="noStrike">
              <a:solidFill>
                <a:srgbClr val="7F7F7F"/>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Title and Text">
    <p:bg>
      <p:bgPr>
        <a:solidFill>
          <a:schemeClr val="lt2"/>
        </a:solidFill>
      </p:bgPr>
    </p:bg>
    <p:spTree>
      <p:nvGrpSpPr>
        <p:cNvPr id="36" name="Shape 36"/>
        <p:cNvGrpSpPr/>
        <p:nvPr/>
      </p:nvGrpSpPr>
      <p:grpSpPr>
        <a:xfrm>
          <a:off x="0" y="0"/>
          <a:ext cx="0" cy="0"/>
          <a:chOff x="0" y="0"/>
          <a:chExt cx="0" cy="0"/>
        </a:xfrm>
      </p:grpSpPr>
      <p:sp>
        <p:nvSpPr>
          <p:cNvPr id="37" name="Google Shape;37;p5"/>
          <p:cNvSpPr txBox="1"/>
          <p:nvPr>
            <p:ph type="title"/>
          </p:nvPr>
        </p:nvSpPr>
        <p:spPr>
          <a:xfrm>
            <a:off x="630000" y="622800"/>
            <a:ext cx="10933350" cy="470898"/>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dk2"/>
              </a:buClr>
              <a:buSzPts val="3400"/>
              <a:buFont typeface="Trebuchet MS"/>
              <a:buNone/>
              <a:defRPr sz="3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 type="body"/>
          </p:nvPr>
        </p:nvSpPr>
        <p:spPr>
          <a:xfrm>
            <a:off x="629399" y="2085628"/>
            <a:ext cx="10933801" cy="4089131"/>
          </a:xfrm>
          <a:prstGeom prst="rect">
            <a:avLst/>
          </a:prstGeom>
          <a:noFill/>
          <a:ln>
            <a:noFill/>
          </a:ln>
        </p:spPr>
        <p:txBody>
          <a:bodyPr anchorCtr="0" anchor="t" bIns="0" lIns="0" spcFirstLastPara="1" rIns="0" wrap="square" tIns="0">
            <a:noAutofit/>
          </a:bodyPr>
          <a:lstStyle>
            <a:lvl1pPr indent="-355600" lvl="0" marL="457200" algn="l">
              <a:lnSpc>
                <a:spcPct val="100000"/>
              </a:lnSpc>
              <a:spcBef>
                <a:spcPts val="0"/>
              </a:spcBef>
              <a:spcAft>
                <a:spcPts val="0"/>
              </a:spcAft>
              <a:buClr>
                <a:schemeClr val="dk1"/>
              </a:buClr>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406400" lvl="3" marL="1828800" algn="l">
              <a:lnSpc>
                <a:spcPct val="100000"/>
              </a:lnSpc>
              <a:spcBef>
                <a:spcPts val="0"/>
              </a:spcBef>
              <a:spcAft>
                <a:spcPts val="0"/>
              </a:spcAft>
              <a:buSzPts val="2800"/>
              <a:buChar char="​"/>
              <a:defRPr sz="2800"/>
            </a:lvl4pPr>
            <a:lvl5pPr indent="-406400" lvl="4" marL="2286000" algn="l">
              <a:lnSpc>
                <a:spcPct val="100000"/>
              </a:lnSpc>
              <a:spcBef>
                <a:spcPts val="0"/>
              </a:spcBef>
              <a:spcAft>
                <a:spcPts val="0"/>
              </a:spcAft>
              <a:buClr>
                <a:schemeClr val="dk1"/>
              </a:buClr>
              <a:buSzPts val="2800"/>
              <a:buChar char="​"/>
              <a:defRPr sz="2800"/>
            </a:lvl5pPr>
            <a:lvl6pPr indent="-342900" lvl="5" marL="2743200" algn="l">
              <a:lnSpc>
                <a:spcPct val="90000"/>
              </a:lnSpc>
              <a:spcBef>
                <a:spcPts val="0"/>
              </a:spcBef>
              <a:spcAft>
                <a:spcPts val="0"/>
              </a:spcAft>
              <a:buSzPts val="1800"/>
              <a:buChar char="•"/>
              <a:defRPr/>
            </a:lvl6pPr>
            <a:lvl7pPr indent="-342900" lvl="6" marL="3200400" algn="l">
              <a:lnSpc>
                <a:spcPct val="90000"/>
              </a:lnSpc>
              <a:spcBef>
                <a:spcPts val="900"/>
              </a:spcBef>
              <a:spcAft>
                <a:spcPts val="0"/>
              </a:spcAft>
              <a:buClr>
                <a:schemeClr val="dk1"/>
              </a:buClr>
              <a:buSzPts val="1800"/>
              <a:buChar char="​"/>
              <a:defRPr/>
            </a:lvl7pPr>
            <a:lvl8pPr indent="-342900" lvl="7" marL="3657600" algn="l">
              <a:lnSpc>
                <a:spcPct val="90000"/>
              </a:lnSpc>
              <a:spcBef>
                <a:spcPts val="900"/>
              </a:spcBef>
              <a:spcAft>
                <a:spcPts val="0"/>
              </a:spcAft>
              <a:buClr>
                <a:schemeClr val="dk2"/>
              </a:buClr>
              <a:buSzPts val="1800"/>
              <a:buChar char="​"/>
              <a:defRPr/>
            </a:lvl8pPr>
            <a:lvl9pPr indent="-342900" lvl="8" marL="4114800" algn="l">
              <a:lnSpc>
                <a:spcPct val="100000"/>
              </a:lnSpc>
              <a:spcBef>
                <a:spcPts val="0"/>
              </a:spcBef>
              <a:spcAft>
                <a:spcPts val="900"/>
              </a:spcAft>
              <a:buClr>
                <a:schemeClr val="dk2"/>
              </a:buClr>
              <a:buSzPts val="1800"/>
              <a:buChar char="​"/>
              <a:defRPr/>
            </a:lvl9pPr>
          </a:lstStyle>
          <a:p/>
        </p:txBody>
      </p:sp>
      <p:sp>
        <p:nvSpPr>
          <p:cNvPr id="39" name="Google Shape;39;p5"/>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rgbClr val="7F7F7F"/>
                </a:solidFill>
                <a:latin typeface="Trebuchet MS"/>
                <a:ea typeface="Trebuchet MS"/>
                <a:cs typeface="Trebuchet MS"/>
                <a:sym typeface="Trebuchet MS"/>
              </a:rPr>
              <a:t>Copyright © 2020 by Boston Consulting Group. All rights reserved.</a:t>
            </a:r>
            <a:endParaRPr b="0" i="0" sz="700" u="none" cap="none" strike="noStrike">
              <a:solidFill>
                <a:srgbClr val="7F7F7F"/>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Green two third" showMasterSp="0">
  <p:cSld name="D. Green two third">
    <p:bg>
      <p:bgPr>
        <a:gradFill>
          <a:gsLst>
            <a:gs pos="0">
              <a:schemeClr val="dk2"/>
            </a:gs>
            <a:gs pos="100000">
              <a:schemeClr val="accent2"/>
            </a:gs>
          </a:gsLst>
          <a:lin ang="8100000" scaled="0"/>
        </a:gradFill>
      </p:bgPr>
    </p:bg>
    <p:spTree>
      <p:nvGrpSpPr>
        <p:cNvPr id="297" name="Shape 297"/>
        <p:cNvGrpSpPr/>
        <p:nvPr/>
      </p:nvGrpSpPr>
      <p:grpSpPr>
        <a:xfrm>
          <a:off x="0" y="0"/>
          <a:ext cx="0" cy="0"/>
          <a:chOff x="0" y="0"/>
          <a:chExt cx="0" cy="0"/>
        </a:xfrm>
      </p:grpSpPr>
      <p:pic>
        <p:nvPicPr>
          <p:cNvPr id="298" name="Google Shape;298;p41"/>
          <p:cNvPicPr preferRelativeResize="0"/>
          <p:nvPr/>
        </p:nvPicPr>
        <p:blipFill rotWithShape="1">
          <a:blip r:embed="rId2">
            <a:alphaModFix/>
          </a:blip>
          <a:srcRect b="27" l="29398" r="101" t="8741"/>
          <a:stretch/>
        </p:blipFill>
        <p:spPr>
          <a:xfrm flipH="1">
            <a:off x="7409849" y="0"/>
            <a:ext cx="416951" cy="6858000"/>
          </a:xfrm>
          <a:prstGeom prst="rect">
            <a:avLst/>
          </a:prstGeom>
          <a:noFill/>
          <a:ln>
            <a:noFill/>
          </a:ln>
        </p:spPr>
      </p:pic>
      <p:sp>
        <p:nvSpPr>
          <p:cNvPr id="299" name="Google Shape;299;p41"/>
          <p:cNvSpPr/>
          <p:nvPr/>
        </p:nvSpPr>
        <p:spPr>
          <a:xfrm>
            <a:off x="7819543" y="0"/>
            <a:ext cx="4372457" cy="68580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Trebuchet MS"/>
              <a:ea typeface="Trebuchet MS"/>
              <a:cs typeface="Trebuchet MS"/>
              <a:sym typeface="Trebuchet MS"/>
            </a:endParaRPr>
          </a:p>
        </p:txBody>
      </p:sp>
      <p:sp>
        <p:nvSpPr>
          <p:cNvPr id="300" name="Google Shape;300;p41"/>
          <p:cNvSpPr/>
          <p:nvPr>
            <p:ph idx="2" type="pic"/>
          </p:nvPr>
        </p:nvSpPr>
        <p:spPr>
          <a:xfrm>
            <a:off x="7820025" y="0"/>
            <a:ext cx="4371975" cy="6858000"/>
          </a:xfrm>
          <a:prstGeom prst="rect">
            <a:avLst/>
          </a:prstGeom>
          <a:noFill/>
          <a:ln>
            <a:noFill/>
          </a:ln>
        </p:spPr>
      </p:sp>
      <p:sp>
        <p:nvSpPr>
          <p:cNvPr id="301" name="Google Shape;301;p41"/>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lnSpc>
                <a:spcPct val="100000"/>
              </a:lnSpc>
              <a:spcBef>
                <a:spcPts val="0"/>
              </a:spcBef>
              <a:spcAft>
                <a:spcPts val="0"/>
              </a:spcAft>
              <a:buSzPts val="1400"/>
              <a:buNone/>
              <a:defRPr>
                <a:solidFill>
                  <a:srgbClr val="7F7F7F"/>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2" name="Google Shape;302;p41"/>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rgbClr val="7F7F7F"/>
                </a:solidFill>
                <a:latin typeface="Trebuchet MS"/>
                <a:ea typeface="Trebuchet MS"/>
                <a:cs typeface="Trebuchet MS"/>
                <a:sym typeface="Trebuchet MS"/>
              </a:rPr>
              <a:t>Copyright © 2020 by Boston Consulting Group. All rights reserved.</a:t>
            </a:r>
            <a:endParaRPr b="0" i="0" sz="700" u="none" cap="none" strike="noStrike">
              <a:solidFill>
                <a:srgbClr val="7F7F7F"/>
              </a:solidFill>
              <a:latin typeface="Trebuchet MS"/>
              <a:ea typeface="Trebuchet MS"/>
              <a:cs typeface="Trebuchet MS"/>
              <a:sym typeface="Trebuchet MS"/>
            </a:endParaRPr>
          </a:p>
        </p:txBody>
      </p:sp>
      <p:sp>
        <p:nvSpPr>
          <p:cNvPr id="303" name="Google Shape;303;p41"/>
          <p:cNvSpPr txBox="1"/>
          <p:nvPr>
            <p:ph type="title"/>
          </p:nvPr>
        </p:nvSpPr>
        <p:spPr>
          <a:xfrm>
            <a:off x="630936" y="1785600"/>
            <a:ext cx="6247552" cy="3286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4" name="Google Shape;304;p41"/>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1000"/>
              <a:buFont typeface="Trebuchet MS"/>
              <a:buNone/>
            </a:pPr>
            <a:fld id="{00000000-1234-1234-1234-123412341234}" type="slidenum">
              <a:rPr b="0" i="0" lang="en-US" sz="1000" u="none" cap="none" strike="noStrike">
                <a:solidFill>
                  <a:srgbClr val="7F7F7F"/>
                </a:solidFill>
                <a:latin typeface="Trebuchet MS"/>
                <a:ea typeface="Trebuchet MS"/>
                <a:cs typeface="Trebuchet MS"/>
                <a:sym typeface="Trebuchet MS"/>
              </a:rPr>
              <a:t>‹#›</a:t>
            </a:fld>
            <a:endParaRPr b="0" i="0" sz="800" u="none" cap="none" strike="noStrike">
              <a:solidFill>
                <a:srgbClr val="7F7F7F"/>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Left arrow" showMasterSp="0">
  <p:cSld name="D. Left arrow">
    <p:bg>
      <p:bgPr>
        <a:gradFill>
          <a:gsLst>
            <a:gs pos="0">
              <a:schemeClr val="dk2"/>
            </a:gs>
            <a:gs pos="100000">
              <a:schemeClr val="accent2"/>
            </a:gs>
          </a:gsLst>
          <a:lin ang="8100000" scaled="0"/>
        </a:gradFill>
      </p:bgPr>
    </p:bg>
    <p:spTree>
      <p:nvGrpSpPr>
        <p:cNvPr id="305" name="Shape 305"/>
        <p:cNvGrpSpPr/>
        <p:nvPr/>
      </p:nvGrpSpPr>
      <p:grpSpPr>
        <a:xfrm>
          <a:off x="0" y="0"/>
          <a:ext cx="0" cy="0"/>
          <a:chOff x="0" y="0"/>
          <a:chExt cx="0" cy="0"/>
        </a:xfrm>
      </p:grpSpPr>
      <p:sp>
        <p:nvSpPr>
          <p:cNvPr id="306" name="Google Shape;306;p42"/>
          <p:cNvSpPr/>
          <p:nvPr/>
        </p:nvSpPr>
        <p:spPr>
          <a:xfrm>
            <a:off x="1524" y="1310"/>
            <a:ext cx="4088312" cy="6858000"/>
          </a:xfrm>
          <a:custGeom>
            <a:rect b="b" l="l" r="r" t="t"/>
            <a:pathLst>
              <a:path extrusionOk="0" h="6858000" w="4088312">
                <a:moveTo>
                  <a:pt x="0" y="0"/>
                </a:moveTo>
                <a:lnTo>
                  <a:pt x="3264933" y="0"/>
                </a:lnTo>
                <a:lnTo>
                  <a:pt x="4088312" y="3429000"/>
                </a:lnTo>
                <a:lnTo>
                  <a:pt x="3264933" y="6858000"/>
                </a:lnTo>
                <a:lnTo>
                  <a:pt x="0" y="685800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1200"/>
              <a:buFont typeface="Arial"/>
              <a:buNone/>
            </a:pPr>
            <a:r>
              <a:t/>
            </a:r>
            <a:endParaRPr b="0" i="0" sz="1200" u="none" cap="none" strike="noStrike">
              <a:solidFill>
                <a:srgbClr val="FFFFFF"/>
              </a:solidFill>
              <a:latin typeface="Trebuchet MS"/>
              <a:ea typeface="Trebuchet MS"/>
              <a:cs typeface="Trebuchet MS"/>
              <a:sym typeface="Trebuchet MS"/>
            </a:endParaRPr>
          </a:p>
        </p:txBody>
      </p:sp>
      <p:sp>
        <p:nvSpPr>
          <p:cNvPr id="307" name="Google Shape;307;p42"/>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lnSpc>
                <a:spcPct val="100000"/>
              </a:lnSpc>
              <a:spcBef>
                <a:spcPts val="0"/>
              </a:spcBef>
              <a:spcAft>
                <a:spcPts val="0"/>
              </a:spcAft>
              <a:buSzPts val="1400"/>
              <a:buNone/>
              <a:defRPr>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8" name="Google Shape;308;p42"/>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chemeClr val="lt1"/>
                </a:solidFill>
                <a:latin typeface="Trebuchet MS"/>
                <a:ea typeface="Trebuchet MS"/>
                <a:cs typeface="Trebuchet MS"/>
                <a:sym typeface="Trebuchet MS"/>
              </a:rPr>
              <a:t>Copyright © 2020 by Boston Consulting Group. All rights reserved.</a:t>
            </a:r>
            <a:endParaRPr b="0" i="0" sz="700" u="none" cap="none" strike="noStrike">
              <a:solidFill>
                <a:schemeClr val="lt1"/>
              </a:solidFill>
              <a:latin typeface="Trebuchet MS"/>
              <a:ea typeface="Trebuchet MS"/>
              <a:cs typeface="Trebuchet MS"/>
              <a:sym typeface="Trebuchet MS"/>
            </a:endParaRPr>
          </a:p>
        </p:txBody>
      </p:sp>
      <p:sp>
        <p:nvSpPr>
          <p:cNvPr id="309" name="Google Shape;309;p42"/>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b="0" i="0" lang="en-US" sz="1000" u="none" cap="none" strike="noStrike">
                <a:solidFill>
                  <a:schemeClr val="lt1"/>
                </a:solidFill>
                <a:latin typeface="Trebuchet MS"/>
                <a:ea typeface="Trebuchet MS"/>
                <a:cs typeface="Trebuchet MS"/>
                <a:sym typeface="Trebuchet MS"/>
              </a:rPr>
              <a:t>‹#›</a:t>
            </a:fld>
            <a:endParaRPr b="0" i="0" sz="1000" u="none" cap="none" strike="noStrike">
              <a:solidFill>
                <a:schemeClr val="lt1"/>
              </a:solidFill>
              <a:latin typeface="Trebuchet MS"/>
              <a:ea typeface="Trebuchet MS"/>
              <a:cs typeface="Trebuchet MS"/>
              <a:sym typeface="Trebuchet MS"/>
            </a:endParaRPr>
          </a:p>
        </p:txBody>
      </p:sp>
      <p:sp>
        <p:nvSpPr>
          <p:cNvPr id="310" name="Google Shape;310;p42"/>
          <p:cNvSpPr txBox="1"/>
          <p:nvPr>
            <p:ph type="title"/>
          </p:nvPr>
        </p:nvSpPr>
        <p:spPr>
          <a:xfrm>
            <a:off x="630000" y="2764203"/>
            <a:ext cx="2478638" cy="1314311"/>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311" name="Google Shape;311;p42"/>
          <p:cNvPicPr preferRelativeResize="0"/>
          <p:nvPr/>
        </p:nvPicPr>
        <p:blipFill rotWithShape="1">
          <a:blip r:embed="rId2">
            <a:alphaModFix/>
          </a:blip>
          <a:srcRect b="0" l="0" r="0" t="0"/>
          <a:stretch/>
        </p:blipFill>
        <p:spPr>
          <a:xfrm>
            <a:off x="3132442" y="3590399"/>
            <a:ext cx="1365250" cy="3382962"/>
          </a:xfrm>
          <a:custGeom>
            <a:rect b="b" l="l" r="r" t="t"/>
            <a:pathLst>
              <a:path extrusionOk="0" h="3382962" w="136525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Green left arrow" showMasterSp="0">
  <p:cSld name="D. Green left arrow">
    <p:bg>
      <p:bgPr>
        <a:solidFill>
          <a:schemeClr val="lt1"/>
        </a:solidFill>
      </p:bgPr>
    </p:bg>
    <p:spTree>
      <p:nvGrpSpPr>
        <p:cNvPr id="312" name="Shape 312"/>
        <p:cNvGrpSpPr/>
        <p:nvPr/>
      </p:nvGrpSpPr>
      <p:grpSpPr>
        <a:xfrm>
          <a:off x="0" y="0"/>
          <a:ext cx="0" cy="0"/>
          <a:chOff x="0" y="0"/>
          <a:chExt cx="0" cy="0"/>
        </a:xfrm>
      </p:grpSpPr>
      <p:sp>
        <p:nvSpPr>
          <p:cNvPr id="313" name="Google Shape;313;p43"/>
          <p:cNvSpPr/>
          <p:nvPr/>
        </p:nvSpPr>
        <p:spPr>
          <a:xfrm>
            <a:off x="1524" y="1310"/>
            <a:ext cx="4088312" cy="6858000"/>
          </a:xfrm>
          <a:custGeom>
            <a:rect b="b" l="l" r="r" t="t"/>
            <a:pathLst>
              <a:path extrusionOk="0" h="6858000" w="4088312">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1200"/>
              <a:buFont typeface="Arial"/>
              <a:buNone/>
            </a:pPr>
            <a:r>
              <a:t/>
            </a:r>
            <a:endParaRPr b="0" i="0" sz="1200" u="none" cap="none" strike="noStrike">
              <a:solidFill>
                <a:srgbClr val="FFFFFF"/>
              </a:solidFill>
              <a:latin typeface="Trebuchet MS"/>
              <a:ea typeface="Trebuchet MS"/>
              <a:cs typeface="Trebuchet MS"/>
              <a:sym typeface="Trebuchet MS"/>
            </a:endParaRPr>
          </a:p>
        </p:txBody>
      </p:sp>
      <p:sp>
        <p:nvSpPr>
          <p:cNvPr id="314" name="Google Shape;314;p43"/>
          <p:cNvSpPr txBox="1"/>
          <p:nvPr>
            <p:ph type="title"/>
          </p:nvPr>
        </p:nvSpPr>
        <p:spPr>
          <a:xfrm>
            <a:off x="630000" y="2764203"/>
            <a:ext cx="2478638" cy="1314311"/>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5" name="Google Shape;315;p43"/>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lnSpc>
                <a:spcPct val="100000"/>
              </a:lnSpc>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6" name="Google Shape;316;p43"/>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1000"/>
              <a:buFont typeface="Trebuchet MS"/>
              <a:buNone/>
            </a:pPr>
            <a:fld id="{00000000-1234-1234-1234-123412341234}" type="slidenum">
              <a:rPr b="0" i="0" lang="en-US" sz="1000" u="none" cap="none" strike="noStrike">
                <a:solidFill>
                  <a:srgbClr val="7F7F7F"/>
                </a:solidFill>
                <a:latin typeface="Trebuchet MS"/>
                <a:ea typeface="Trebuchet MS"/>
                <a:cs typeface="Trebuchet MS"/>
                <a:sym typeface="Trebuchet MS"/>
              </a:rPr>
              <a:t>‹#›</a:t>
            </a:fld>
            <a:endParaRPr b="0" i="0" sz="1000" u="none" cap="none" strike="noStrike">
              <a:solidFill>
                <a:srgbClr val="7F7F7F"/>
              </a:solidFill>
              <a:latin typeface="Trebuchet MS"/>
              <a:ea typeface="Trebuchet MS"/>
              <a:cs typeface="Trebuchet MS"/>
              <a:sym typeface="Trebuchet MS"/>
            </a:endParaRPr>
          </a:p>
        </p:txBody>
      </p:sp>
      <p:sp>
        <p:nvSpPr>
          <p:cNvPr id="317" name="Google Shape;317;p43"/>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rgbClr val="7F7F7F"/>
                </a:solidFill>
                <a:latin typeface="Trebuchet MS"/>
                <a:ea typeface="Trebuchet MS"/>
                <a:cs typeface="Trebuchet MS"/>
                <a:sym typeface="Trebuchet MS"/>
              </a:rPr>
              <a:t>Copyright © 2020 by Boston Consulting Group. All rights reserved.</a:t>
            </a:r>
            <a:endParaRPr b="0" i="0" sz="700" u="none" cap="none" strike="noStrike">
              <a:solidFill>
                <a:srgbClr val="7F7F7F"/>
              </a:solidFill>
              <a:latin typeface="Trebuchet MS"/>
              <a:ea typeface="Trebuchet MS"/>
              <a:cs typeface="Trebuchet MS"/>
              <a:sym typeface="Trebuchet MS"/>
            </a:endParaRPr>
          </a:p>
        </p:txBody>
      </p:sp>
      <p:pic>
        <p:nvPicPr>
          <p:cNvPr id="318" name="Google Shape;318;p43"/>
          <p:cNvPicPr preferRelativeResize="0"/>
          <p:nvPr/>
        </p:nvPicPr>
        <p:blipFill rotWithShape="1">
          <a:blip r:embed="rId2">
            <a:alphaModFix/>
          </a:blip>
          <a:srcRect b="7715" l="0" r="0" t="6215"/>
          <a:stretch/>
        </p:blipFill>
        <p:spPr>
          <a:xfrm rot="120000">
            <a:off x="2174642" y="3402828"/>
            <a:ext cx="2694666" cy="3461745"/>
          </a:xfrm>
          <a:custGeom>
            <a:rect b="b" l="l" r="r" t="t"/>
            <a:pathLst>
              <a:path extrusionOk="0" h="3461745" w="2694666">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Arrow one third" showMasterSp="0">
  <p:cSld name="D. Arrow one third">
    <p:bg>
      <p:bgPr>
        <a:gradFill>
          <a:gsLst>
            <a:gs pos="0">
              <a:schemeClr val="dk2"/>
            </a:gs>
            <a:gs pos="100000">
              <a:schemeClr val="accent2"/>
            </a:gs>
          </a:gsLst>
          <a:lin ang="8100000" scaled="0"/>
        </a:gradFill>
      </p:bgPr>
    </p:bg>
    <p:spTree>
      <p:nvGrpSpPr>
        <p:cNvPr id="319" name="Shape 319"/>
        <p:cNvGrpSpPr/>
        <p:nvPr/>
      </p:nvGrpSpPr>
      <p:grpSpPr>
        <a:xfrm>
          <a:off x="0" y="0"/>
          <a:ext cx="0" cy="0"/>
          <a:chOff x="0" y="0"/>
          <a:chExt cx="0" cy="0"/>
        </a:xfrm>
      </p:grpSpPr>
      <p:sp>
        <p:nvSpPr>
          <p:cNvPr id="320" name="Google Shape;320;p44"/>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b="0" i="0" lang="en-US" sz="1000" u="none" cap="none" strike="noStrike">
                <a:solidFill>
                  <a:schemeClr val="lt1"/>
                </a:solidFill>
                <a:latin typeface="Trebuchet MS"/>
                <a:ea typeface="Trebuchet MS"/>
                <a:cs typeface="Trebuchet MS"/>
                <a:sym typeface="Trebuchet MS"/>
              </a:rPr>
              <a:t>‹#›</a:t>
            </a:fld>
            <a:endParaRPr b="0" i="0" sz="800" u="none" cap="none" strike="noStrike">
              <a:solidFill>
                <a:schemeClr val="lt1"/>
              </a:solidFill>
              <a:latin typeface="Trebuchet MS"/>
              <a:ea typeface="Trebuchet MS"/>
              <a:cs typeface="Trebuchet MS"/>
              <a:sym typeface="Trebuchet MS"/>
            </a:endParaRPr>
          </a:p>
        </p:txBody>
      </p:sp>
      <p:sp>
        <p:nvSpPr>
          <p:cNvPr id="321" name="Google Shape;321;p44"/>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lnSpc>
                <a:spcPct val="100000"/>
              </a:lnSpc>
              <a:spcBef>
                <a:spcPts val="0"/>
              </a:spcBef>
              <a:spcAft>
                <a:spcPts val="0"/>
              </a:spcAft>
              <a:buSzPts val="1400"/>
              <a:buNone/>
              <a:defRPr>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2" name="Google Shape;322;p44"/>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chemeClr val="lt1"/>
                </a:solidFill>
                <a:latin typeface="Trebuchet MS"/>
                <a:ea typeface="Trebuchet MS"/>
                <a:cs typeface="Trebuchet MS"/>
                <a:sym typeface="Trebuchet MS"/>
              </a:rPr>
              <a:t>Copyright © 2020 by Boston Consulting Group. All rights reserved.</a:t>
            </a:r>
            <a:endParaRPr b="0" i="0" sz="700" u="none" cap="none" strike="noStrike">
              <a:solidFill>
                <a:schemeClr val="lt1"/>
              </a:solidFill>
              <a:latin typeface="Trebuchet MS"/>
              <a:ea typeface="Trebuchet MS"/>
              <a:cs typeface="Trebuchet MS"/>
              <a:sym typeface="Trebuchet MS"/>
            </a:endParaRPr>
          </a:p>
        </p:txBody>
      </p:sp>
      <p:sp>
        <p:nvSpPr>
          <p:cNvPr id="323" name="Google Shape;323;p44"/>
          <p:cNvSpPr/>
          <p:nvPr/>
        </p:nvSpPr>
        <p:spPr>
          <a:xfrm>
            <a:off x="1" y="0"/>
            <a:ext cx="5426920" cy="6858000"/>
          </a:xfrm>
          <a:prstGeom prst="homePlate">
            <a:avLst>
              <a:gd fmla="val 12939" name="adj"/>
            </a:avLst>
          </a:prstGeom>
          <a:solidFill>
            <a:schemeClr val="lt1"/>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1200"/>
              <a:buFont typeface="Arial"/>
              <a:buNone/>
            </a:pPr>
            <a:r>
              <a:t/>
            </a:r>
            <a:endParaRPr b="0" i="0" sz="1200" u="none" cap="none" strike="noStrike">
              <a:solidFill>
                <a:srgbClr val="FFFFFF"/>
              </a:solidFill>
              <a:latin typeface="Trebuchet MS"/>
              <a:ea typeface="Trebuchet MS"/>
              <a:cs typeface="Trebuchet MS"/>
              <a:sym typeface="Trebuchet MS"/>
            </a:endParaRPr>
          </a:p>
        </p:txBody>
      </p:sp>
      <p:sp>
        <p:nvSpPr>
          <p:cNvPr id="324" name="Google Shape;324;p44"/>
          <p:cNvSpPr txBox="1"/>
          <p:nvPr>
            <p:ph type="title"/>
          </p:nvPr>
        </p:nvSpPr>
        <p:spPr>
          <a:xfrm>
            <a:off x="630000" y="1785600"/>
            <a:ext cx="4062235" cy="3286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2"/>
              </a:buClr>
              <a:buSzPts val="4400"/>
              <a:buFont typeface="Trebuchet MS"/>
              <a:buNone/>
              <a:defRPr b="0" sz="4400">
                <a:solidFill>
                  <a:schemeClr val="dk2"/>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325" name="Google Shape;325;p44"/>
          <p:cNvPicPr preferRelativeResize="0"/>
          <p:nvPr/>
        </p:nvPicPr>
        <p:blipFill rotWithShape="1">
          <a:blip r:embed="rId2">
            <a:alphaModFix/>
          </a:blip>
          <a:srcRect b="0" l="0" r="0" t="0"/>
          <a:stretch/>
        </p:blipFill>
        <p:spPr>
          <a:xfrm>
            <a:off x="4581525" y="3394392"/>
            <a:ext cx="1298575" cy="3571875"/>
          </a:xfrm>
          <a:custGeom>
            <a:rect b="b" l="l" r="r" t="t"/>
            <a:pathLst>
              <a:path extrusionOk="0" h="3571875" w="12985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Green arrow one third" showMasterSp="0">
  <p:cSld name="D. Green arrow one third">
    <p:bg>
      <p:bgPr>
        <a:solidFill>
          <a:schemeClr val="lt1"/>
        </a:solidFill>
      </p:bgPr>
    </p:bg>
    <p:spTree>
      <p:nvGrpSpPr>
        <p:cNvPr id="326" name="Shape 326"/>
        <p:cNvGrpSpPr/>
        <p:nvPr/>
      </p:nvGrpSpPr>
      <p:grpSpPr>
        <a:xfrm>
          <a:off x="0" y="0"/>
          <a:ext cx="0" cy="0"/>
          <a:chOff x="0" y="0"/>
          <a:chExt cx="0" cy="0"/>
        </a:xfrm>
      </p:grpSpPr>
      <p:sp>
        <p:nvSpPr>
          <p:cNvPr id="327" name="Google Shape;327;p45"/>
          <p:cNvSpPr/>
          <p:nvPr/>
        </p:nvSpPr>
        <p:spPr>
          <a:xfrm>
            <a:off x="1" y="0"/>
            <a:ext cx="5426920" cy="6858000"/>
          </a:xfrm>
          <a:prstGeom prst="homePlate">
            <a:avLst>
              <a:gd fmla="val 12939" name="adj"/>
            </a:avLst>
          </a:prstGeom>
          <a:gradFill>
            <a:gsLst>
              <a:gs pos="0">
                <a:schemeClr val="dk2"/>
              </a:gs>
              <a:gs pos="100000">
                <a:schemeClr val="accent2"/>
              </a:gs>
            </a:gsLst>
            <a:lin ang="8100000" scaled="0"/>
          </a:gra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1200"/>
              <a:buFont typeface="Arial"/>
              <a:buNone/>
            </a:pPr>
            <a:r>
              <a:t/>
            </a:r>
            <a:endParaRPr b="0" i="0" sz="1200" u="none" cap="none" strike="noStrike">
              <a:solidFill>
                <a:srgbClr val="FFFFFF"/>
              </a:solidFill>
              <a:latin typeface="Trebuchet MS"/>
              <a:ea typeface="Trebuchet MS"/>
              <a:cs typeface="Trebuchet MS"/>
              <a:sym typeface="Trebuchet MS"/>
            </a:endParaRPr>
          </a:p>
        </p:txBody>
      </p:sp>
      <p:sp>
        <p:nvSpPr>
          <p:cNvPr id="328" name="Google Shape;328;p45"/>
          <p:cNvSpPr txBox="1"/>
          <p:nvPr>
            <p:ph type="title"/>
          </p:nvPr>
        </p:nvSpPr>
        <p:spPr>
          <a:xfrm>
            <a:off x="630000" y="1785600"/>
            <a:ext cx="4062235" cy="3286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rgbClr val="FFFFFF"/>
              </a:buClr>
              <a:buSzPts val="4400"/>
              <a:buFont typeface="Trebuchet MS"/>
              <a:buNone/>
              <a:defRPr b="0" sz="4400">
                <a:solidFill>
                  <a:srgbClr val="FFFFFF"/>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9" name="Google Shape;329;p45"/>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lnSpc>
                <a:spcPct val="100000"/>
              </a:lnSpc>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0" name="Google Shape;330;p45"/>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1000"/>
              <a:buFont typeface="Trebuchet MS"/>
              <a:buNone/>
            </a:pPr>
            <a:fld id="{00000000-1234-1234-1234-123412341234}" type="slidenum">
              <a:rPr b="0" i="0" lang="en-US" sz="1000" u="none" cap="none" strike="noStrike">
                <a:solidFill>
                  <a:srgbClr val="7F7F7F"/>
                </a:solidFill>
                <a:latin typeface="Trebuchet MS"/>
                <a:ea typeface="Trebuchet MS"/>
                <a:cs typeface="Trebuchet MS"/>
                <a:sym typeface="Trebuchet MS"/>
              </a:rPr>
              <a:t>‹#›</a:t>
            </a:fld>
            <a:endParaRPr b="0" i="0" sz="1000" u="none" cap="none" strike="noStrike">
              <a:solidFill>
                <a:srgbClr val="7F7F7F"/>
              </a:solidFill>
              <a:latin typeface="Trebuchet MS"/>
              <a:ea typeface="Trebuchet MS"/>
              <a:cs typeface="Trebuchet MS"/>
              <a:sym typeface="Trebuchet MS"/>
            </a:endParaRPr>
          </a:p>
        </p:txBody>
      </p:sp>
      <p:sp>
        <p:nvSpPr>
          <p:cNvPr id="331" name="Google Shape;331;p45"/>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rgbClr val="7F7F7F"/>
                </a:solidFill>
                <a:latin typeface="Trebuchet MS"/>
                <a:ea typeface="Trebuchet MS"/>
                <a:cs typeface="Trebuchet MS"/>
                <a:sym typeface="Trebuchet MS"/>
              </a:rPr>
              <a:t>Copyright © 2020 by Boston Consulting Group. All rights reserved.</a:t>
            </a:r>
            <a:endParaRPr b="0" i="0" sz="700" u="none" cap="none" strike="noStrike">
              <a:solidFill>
                <a:srgbClr val="7F7F7F"/>
              </a:solidFill>
              <a:latin typeface="Trebuchet MS"/>
              <a:ea typeface="Trebuchet MS"/>
              <a:cs typeface="Trebuchet MS"/>
              <a:sym typeface="Trebuchet MS"/>
            </a:endParaRPr>
          </a:p>
        </p:txBody>
      </p:sp>
      <p:pic>
        <p:nvPicPr>
          <p:cNvPr id="332" name="Google Shape;332;p45"/>
          <p:cNvPicPr preferRelativeResize="0"/>
          <p:nvPr/>
        </p:nvPicPr>
        <p:blipFill rotWithShape="1">
          <a:blip r:embed="rId2">
            <a:alphaModFix/>
          </a:blip>
          <a:srcRect b="6866" l="0" r="0" t="7561"/>
          <a:stretch/>
        </p:blipFill>
        <p:spPr>
          <a:xfrm>
            <a:off x="3578059" y="3416300"/>
            <a:ext cx="2694666" cy="3441700"/>
          </a:xfrm>
          <a:custGeom>
            <a:rect b="b" l="l" r="r" t="t"/>
            <a:pathLst>
              <a:path extrusionOk="0" h="3441700" w="2694666">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Arrow half" showMasterSp="0">
  <p:cSld name="D. Arrow half">
    <p:bg>
      <p:bgPr>
        <a:gradFill>
          <a:gsLst>
            <a:gs pos="0">
              <a:schemeClr val="dk2"/>
            </a:gs>
            <a:gs pos="100000">
              <a:schemeClr val="accent2"/>
            </a:gs>
          </a:gsLst>
          <a:lin ang="8100000" scaled="0"/>
        </a:gradFill>
      </p:bgPr>
    </p:bg>
    <p:spTree>
      <p:nvGrpSpPr>
        <p:cNvPr id="333" name="Shape 333"/>
        <p:cNvGrpSpPr/>
        <p:nvPr/>
      </p:nvGrpSpPr>
      <p:grpSpPr>
        <a:xfrm>
          <a:off x="0" y="0"/>
          <a:ext cx="0" cy="0"/>
          <a:chOff x="0" y="0"/>
          <a:chExt cx="0" cy="0"/>
        </a:xfrm>
      </p:grpSpPr>
      <p:sp>
        <p:nvSpPr>
          <p:cNvPr id="334" name="Google Shape;334;p46"/>
          <p:cNvSpPr/>
          <p:nvPr/>
        </p:nvSpPr>
        <p:spPr>
          <a:xfrm>
            <a:off x="0" y="0"/>
            <a:ext cx="6363546" cy="6858000"/>
          </a:xfrm>
          <a:prstGeom prst="homePlate">
            <a:avLst>
              <a:gd fmla="val 12939" name="adj"/>
            </a:avLst>
          </a:prstGeom>
          <a:solidFill>
            <a:schemeClr val="lt1"/>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1200"/>
              <a:buFont typeface="Arial"/>
              <a:buNone/>
            </a:pPr>
            <a:r>
              <a:t/>
            </a:r>
            <a:endParaRPr b="0" i="0" sz="1200" u="none" cap="none" strike="noStrike">
              <a:solidFill>
                <a:srgbClr val="FFFFFF"/>
              </a:solidFill>
              <a:latin typeface="Trebuchet MS"/>
              <a:ea typeface="Trebuchet MS"/>
              <a:cs typeface="Trebuchet MS"/>
              <a:sym typeface="Trebuchet MS"/>
            </a:endParaRPr>
          </a:p>
        </p:txBody>
      </p:sp>
      <p:sp>
        <p:nvSpPr>
          <p:cNvPr id="335" name="Google Shape;335;p46"/>
          <p:cNvSpPr txBox="1"/>
          <p:nvPr>
            <p:ph type="title"/>
          </p:nvPr>
        </p:nvSpPr>
        <p:spPr>
          <a:xfrm>
            <a:off x="630000" y="622800"/>
            <a:ext cx="4747822" cy="332399"/>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6" name="Google Shape;336;p46"/>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lnSpc>
                <a:spcPct val="100000"/>
              </a:lnSpc>
              <a:spcBef>
                <a:spcPts val="0"/>
              </a:spcBef>
              <a:spcAft>
                <a:spcPts val="0"/>
              </a:spcAft>
              <a:buSzPts val="1400"/>
              <a:buNone/>
              <a:defRPr>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7" name="Google Shape;337;p46"/>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chemeClr val="lt1"/>
                </a:solidFill>
                <a:latin typeface="Trebuchet MS"/>
                <a:ea typeface="Trebuchet MS"/>
                <a:cs typeface="Trebuchet MS"/>
                <a:sym typeface="Trebuchet MS"/>
              </a:rPr>
              <a:t>Copyright © 2020 by Boston Consulting Group. All rights reserved.</a:t>
            </a:r>
            <a:endParaRPr b="0" i="0" sz="700" u="none" cap="none" strike="noStrike">
              <a:solidFill>
                <a:schemeClr val="lt1"/>
              </a:solidFill>
              <a:latin typeface="Trebuchet MS"/>
              <a:ea typeface="Trebuchet MS"/>
              <a:cs typeface="Trebuchet MS"/>
              <a:sym typeface="Trebuchet MS"/>
            </a:endParaRPr>
          </a:p>
        </p:txBody>
      </p:sp>
      <p:sp>
        <p:nvSpPr>
          <p:cNvPr id="338" name="Google Shape;338;p46"/>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b="0" i="0" lang="en-US" sz="1000" u="none" cap="none" strike="noStrike">
                <a:solidFill>
                  <a:schemeClr val="lt1"/>
                </a:solidFill>
                <a:latin typeface="Trebuchet MS"/>
                <a:ea typeface="Trebuchet MS"/>
                <a:cs typeface="Trebuchet MS"/>
                <a:sym typeface="Trebuchet MS"/>
              </a:rPr>
              <a:t>‹#›</a:t>
            </a:fld>
            <a:endParaRPr b="0" i="0" sz="1000" u="none" cap="none" strike="noStrike">
              <a:solidFill>
                <a:schemeClr val="lt1"/>
              </a:solidFill>
              <a:latin typeface="Trebuchet MS"/>
              <a:ea typeface="Trebuchet MS"/>
              <a:cs typeface="Trebuchet MS"/>
              <a:sym typeface="Trebuchet MS"/>
            </a:endParaRPr>
          </a:p>
        </p:txBody>
      </p:sp>
      <p:pic>
        <p:nvPicPr>
          <p:cNvPr id="339" name="Google Shape;339;p46"/>
          <p:cNvPicPr preferRelativeResize="0"/>
          <p:nvPr/>
        </p:nvPicPr>
        <p:blipFill rotWithShape="1">
          <a:blip r:embed="rId2">
            <a:alphaModFix/>
          </a:blip>
          <a:srcRect b="0" l="0" r="0" t="0"/>
          <a:stretch/>
        </p:blipFill>
        <p:spPr>
          <a:xfrm>
            <a:off x="5397806" y="3589606"/>
            <a:ext cx="1365250" cy="3382962"/>
          </a:xfrm>
          <a:custGeom>
            <a:rect b="b" l="l" r="r" t="t"/>
            <a:pathLst>
              <a:path extrusionOk="0" h="3382962" w="136525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Green arrow half" showMasterSp="0">
  <p:cSld name="D. Green arrow half">
    <p:bg>
      <p:bgPr>
        <a:solidFill>
          <a:schemeClr val="lt1"/>
        </a:solidFill>
      </p:bgPr>
    </p:bg>
    <p:spTree>
      <p:nvGrpSpPr>
        <p:cNvPr id="340" name="Shape 340"/>
        <p:cNvGrpSpPr/>
        <p:nvPr/>
      </p:nvGrpSpPr>
      <p:grpSpPr>
        <a:xfrm>
          <a:off x="0" y="0"/>
          <a:ext cx="0" cy="0"/>
          <a:chOff x="0" y="0"/>
          <a:chExt cx="0" cy="0"/>
        </a:xfrm>
      </p:grpSpPr>
      <p:sp>
        <p:nvSpPr>
          <p:cNvPr id="341" name="Google Shape;341;p47"/>
          <p:cNvSpPr/>
          <p:nvPr/>
        </p:nvSpPr>
        <p:spPr>
          <a:xfrm>
            <a:off x="0" y="0"/>
            <a:ext cx="6363546" cy="6858000"/>
          </a:xfrm>
          <a:prstGeom prst="homePlate">
            <a:avLst>
              <a:gd fmla="val 12939" name="adj"/>
            </a:avLst>
          </a:prstGeom>
          <a:gradFill>
            <a:gsLst>
              <a:gs pos="0">
                <a:schemeClr val="dk2"/>
              </a:gs>
              <a:gs pos="100000">
                <a:schemeClr val="accent2"/>
              </a:gs>
            </a:gsLst>
            <a:lin ang="8100000" scaled="0"/>
          </a:gra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1200"/>
              <a:buFont typeface="Arial"/>
              <a:buNone/>
            </a:pPr>
            <a:r>
              <a:t/>
            </a:r>
            <a:endParaRPr b="0" i="0" sz="1200" u="none" cap="none" strike="noStrike">
              <a:solidFill>
                <a:srgbClr val="FFFFFF"/>
              </a:solidFill>
              <a:latin typeface="Trebuchet MS"/>
              <a:ea typeface="Trebuchet MS"/>
              <a:cs typeface="Trebuchet MS"/>
              <a:sym typeface="Trebuchet MS"/>
            </a:endParaRPr>
          </a:p>
        </p:txBody>
      </p:sp>
      <p:sp>
        <p:nvSpPr>
          <p:cNvPr id="342" name="Google Shape;342;p47"/>
          <p:cNvSpPr txBox="1"/>
          <p:nvPr>
            <p:ph type="title"/>
          </p:nvPr>
        </p:nvSpPr>
        <p:spPr>
          <a:xfrm>
            <a:off x="630000" y="622800"/>
            <a:ext cx="4747822" cy="332399"/>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3" name="Google Shape;343;p47"/>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lnSpc>
                <a:spcPct val="100000"/>
              </a:lnSpc>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4" name="Google Shape;344;p47"/>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1000"/>
              <a:buFont typeface="Trebuchet MS"/>
              <a:buNone/>
            </a:pPr>
            <a:fld id="{00000000-1234-1234-1234-123412341234}" type="slidenum">
              <a:rPr b="0" i="0" lang="en-US" sz="1000" u="none" cap="none" strike="noStrike">
                <a:solidFill>
                  <a:srgbClr val="7F7F7F"/>
                </a:solidFill>
                <a:latin typeface="Trebuchet MS"/>
                <a:ea typeface="Trebuchet MS"/>
                <a:cs typeface="Trebuchet MS"/>
                <a:sym typeface="Trebuchet MS"/>
              </a:rPr>
              <a:t>‹#›</a:t>
            </a:fld>
            <a:endParaRPr b="0" i="0" sz="1000" u="none" cap="none" strike="noStrike">
              <a:solidFill>
                <a:srgbClr val="7F7F7F"/>
              </a:solidFill>
              <a:latin typeface="Trebuchet MS"/>
              <a:ea typeface="Trebuchet MS"/>
              <a:cs typeface="Trebuchet MS"/>
              <a:sym typeface="Trebuchet MS"/>
            </a:endParaRPr>
          </a:p>
        </p:txBody>
      </p:sp>
      <p:sp>
        <p:nvSpPr>
          <p:cNvPr id="345" name="Google Shape;345;p47"/>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rgbClr val="7F7F7F"/>
                </a:solidFill>
                <a:latin typeface="Trebuchet MS"/>
                <a:ea typeface="Trebuchet MS"/>
                <a:cs typeface="Trebuchet MS"/>
                <a:sym typeface="Trebuchet MS"/>
              </a:rPr>
              <a:t>Copyright © 2020 by Boston Consulting Group. All rights reserved.</a:t>
            </a:r>
            <a:endParaRPr b="0" i="0" sz="700" u="none" cap="none" strike="noStrike">
              <a:solidFill>
                <a:srgbClr val="7F7F7F"/>
              </a:solidFill>
              <a:latin typeface="Trebuchet MS"/>
              <a:ea typeface="Trebuchet MS"/>
              <a:cs typeface="Trebuchet MS"/>
              <a:sym typeface="Trebuchet MS"/>
            </a:endParaRPr>
          </a:p>
        </p:txBody>
      </p:sp>
      <p:pic>
        <p:nvPicPr>
          <p:cNvPr id="346" name="Google Shape;346;p47"/>
          <p:cNvPicPr preferRelativeResize="0"/>
          <p:nvPr/>
        </p:nvPicPr>
        <p:blipFill rotWithShape="1">
          <a:blip r:embed="rId2">
            <a:alphaModFix/>
          </a:blip>
          <a:srcRect b="6865" l="0" r="0" t="9052"/>
          <a:stretch/>
        </p:blipFill>
        <p:spPr>
          <a:xfrm rot="120000">
            <a:off x="4460172" y="3407803"/>
            <a:ext cx="2694666" cy="3456551"/>
          </a:xfrm>
          <a:custGeom>
            <a:rect b="b" l="l" r="r" t="t"/>
            <a:pathLst>
              <a:path extrusionOk="0" h="3456551" w="2694666">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Arrow two third" showMasterSp="0">
  <p:cSld name="D. Arrow two third">
    <p:bg>
      <p:bgPr>
        <a:gradFill>
          <a:gsLst>
            <a:gs pos="0">
              <a:schemeClr val="dk2"/>
            </a:gs>
            <a:gs pos="100000">
              <a:schemeClr val="accent2"/>
            </a:gs>
          </a:gsLst>
          <a:lin ang="8100000" scaled="0"/>
        </a:gradFill>
      </p:bgPr>
    </p:bg>
    <p:spTree>
      <p:nvGrpSpPr>
        <p:cNvPr id="347" name="Shape 347"/>
        <p:cNvGrpSpPr/>
        <p:nvPr/>
      </p:nvGrpSpPr>
      <p:grpSpPr>
        <a:xfrm>
          <a:off x="0" y="0"/>
          <a:ext cx="0" cy="0"/>
          <a:chOff x="0" y="0"/>
          <a:chExt cx="0" cy="0"/>
        </a:xfrm>
      </p:grpSpPr>
      <p:sp>
        <p:nvSpPr>
          <p:cNvPr id="348" name="Google Shape;348;p48"/>
          <p:cNvSpPr/>
          <p:nvPr/>
        </p:nvSpPr>
        <p:spPr>
          <a:xfrm>
            <a:off x="0" y="0"/>
            <a:ext cx="8446239" cy="6858000"/>
          </a:xfrm>
          <a:custGeom>
            <a:rect b="b" l="l" r="r" t="t"/>
            <a:pathLst>
              <a:path extrusionOk="0" h="6858000" w="8446239">
                <a:moveTo>
                  <a:pt x="0" y="0"/>
                </a:moveTo>
                <a:lnTo>
                  <a:pt x="7645979" y="0"/>
                </a:lnTo>
                <a:lnTo>
                  <a:pt x="8446239" y="3429000"/>
                </a:lnTo>
                <a:lnTo>
                  <a:pt x="7645979" y="6858000"/>
                </a:lnTo>
                <a:lnTo>
                  <a:pt x="0" y="6858000"/>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1200"/>
              <a:buFont typeface="Arial"/>
              <a:buNone/>
            </a:pPr>
            <a:r>
              <a:t/>
            </a:r>
            <a:endParaRPr b="0" i="0" sz="1200" u="none" cap="none" strike="noStrike">
              <a:solidFill>
                <a:schemeClr val="lt1"/>
              </a:solidFill>
              <a:latin typeface="Trebuchet MS"/>
              <a:ea typeface="Trebuchet MS"/>
              <a:cs typeface="Trebuchet MS"/>
              <a:sym typeface="Trebuchet MS"/>
            </a:endParaRPr>
          </a:p>
        </p:txBody>
      </p:sp>
      <p:sp>
        <p:nvSpPr>
          <p:cNvPr id="349" name="Google Shape;349;p48"/>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lnSpc>
                <a:spcPct val="100000"/>
              </a:lnSpc>
              <a:spcBef>
                <a:spcPts val="0"/>
              </a:spcBef>
              <a:spcAft>
                <a:spcPts val="0"/>
              </a:spcAft>
              <a:buSzPts val="1400"/>
              <a:buNone/>
              <a:defRPr>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0" name="Google Shape;350;p48"/>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chemeClr val="lt1"/>
                </a:solidFill>
                <a:latin typeface="Trebuchet MS"/>
                <a:ea typeface="Trebuchet MS"/>
                <a:cs typeface="Trebuchet MS"/>
                <a:sym typeface="Trebuchet MS"/>
              </a:rPr>
              <a:t>Copyright © 2020 by Boston Consulting Group. All rights reserved.</a:t>
            </a:r>
            <a:endParaRPr b="0" i="0" sz="700" u="none" cap="none" strike="noStrike">
              <a:solidFill>
                <a:schemeClr val="lt1"/>
              </a:solidFill>
              <a:latin typeface="Trebuchet MS"/>
              <a:ea typeface="Trebuchet MS"/>
              <a:cs typeface="Trebuchet MS"/>
              <a:sym typeface="Trebuchet MS"/>
            </a:endParaRPr>
          </a:p>
        </p:txBody>
      </p:sp>
      <p:sp>
        <p:nvSpPr>
          <p:cNvPr id="351" name="Google Shape;351;p48"/>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b="0" i="0" lang="en-US" sz="1000" u="none" cap="none" strike="noStrike">
                <a:solidFill>
                  <a:schemeClr val="lt1"/>
                </a:solidFill>
                <a:latin typeface="Trebuchet MS"/>
                <a:ea typeface="Trebuchet MS"/>
                <a:cs typeface="Trebuchet MS"/>
                <a:sym typeface="Trebuchet MS"/>
              </a:rPr>
              <a:t>‹#›</a:t>
            </a:fld>
            <a:endParaRPr b="0" i="0" sz="1000" u="none" cap="none" strike="noStrike">
              <a:solidFill>
                <a:schemeClr val="lt1"/>
              </a:solidFill>
              <a:latin typeface="Trebuchet MS"/>
              <a:ea typeface="Trebuchet MS"/>
              <a:cs typeface="Trebuchet MS"/>
              <a:sym typeface="Trebuchet MS"/>
            </a:endParaRPr>
          </a:p>
        </p:txBody>
      </p:sp>
      <p:sp>
        <p:nvSpPr>
          <p:cNvPr id="352" name="Google Shape;352;p48"/>
          <p:cNvSpPr txBox="1"/>
          <p:nvPr>
            <p:ph type="title"/>
          </p:nvPr>
        </p:nvSpPr>
        <p:spPr>
          <a:xfrm>
            <a:off x="630000" y="622800"/>
            <a:ext cx="6254496" cy="332399"/>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353" name="Google Shape;353;p48"/>
          <p:cNvPicPr preferRelativeResize="0"/>
          <p:nvPr/>
        </p:nvPicPr>
        <p:blipFill rotWithShape="1">
          <a:blip r:embed="rId2">
            <a:alphaModFix/>
          </a:blip>
          <a:srcRect b="0" l="0" r="0" t="0"/>
          <a:stretch/>
        </p:blipFill>
        <p:spPr>
          <a:xfrm>
            <a:off x="7490339" y="3589606"/>
            <a:ext cx="1365250" cy="3382962"/>
          </a:xfrm>
          <a:custGeom>
            <a:rect b="b" l="l" r="r" t="t"/>
            <a:pathLst>
              <a:path extrusionOk="0" h="3382962" w="136525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Green arrow two third" showMasterSp="0">
  <p:cSld name="D. Green arrow two third">
    <p:bg>
      <p:bgPr>
        <a:solidFill>
          <a:schemeClr val="lt1"/>
        </a:solidFill>
      </p:bgPr>
    </p:bg>
    <p:spTree>
      <p:nvGrpSpPr>
        <p:cNvPr id="354" name="Shape 354"/>
        <p:cNvGrpSpPr/>
        <p:nvPr/>
      </p:nvGrpSpPr>
      <p:grpSpPr>
        <a:xfrm>
          <a:off x="0" y="0"/>
          <a:ext cx="0" cy="0"/>
          <a:chOff x="0" y="0"/>
          <a:chExt cx="0" cy="0"/>
        </a:xfrm>
      </p:grpSpPr>
      <p:sp>
        <p:nvSpPr>
          <p:cNvPr id="355" name="Google Shape;355;p49"/>
          <p:cNvSpPr/>
          <p:nvPr/>
        </p:nvSpPr>
        <p:spPr>
          <a:xfrm>
            <a:off x="0" y="0"/>
            <a:ext cx="8446239" cy="6858000"/>
          </a:xfrm>
          <a:custGeom>
            <a:rect b="b" l="l" r="r" t="t"/>
            <a:pathLst>
              <a:path extrusionOk="0" h="6858000" w="8446239">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1200"/>
              <a:buFont typeface="Arial"/>
              <a:buNone/>
            </a:pPr>
            <a:r>
              <a:t/>
            </a:r>
            <a:endParaRPr b="0" i="0" sz="1200" u="none" cap="none" strike="noStrike">
              <a:solidFill>
                <a:schemeClr val="lt1"/>
              </a:solidFill>
              <a:latin typeface="Trebuchet MS"/>
              <a:ea typeface="Trebuchet MS"/>
              <a:cs typeface="Trebuchet MS"/>
              <a:sym typeface="Trebuchet MS"/>
            </a:endParaRPr>
          </a:p>
        </p:txBody>
      </p:sp>
      <p:sp>
        <p:nvSpPr>
          <p:cNvPr id="356" name="Google Shape;356;p49"/>
          <p:cNvSpPr txBox="1"/>
          <p:nvPr>
            <p:ph type="title"/>
          </p:nvPr>
        </p:nvSpPr>
        <p:spPr>
          <a:xfrm>
            <a:off x="630000" y="622800"/>
            <a:ext cx="6254496" cy="332399"/>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7" name="Google Shape;357;p49"/>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lnSpc>
                <a:spcPct val="100000"/>
              </a:lnSpc>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8" name="Google Shape;358;p49"/>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1000"/>
              <a:buFont typeface="Trebuchet MS"/>
              <a:buNone/>
            </a:pPr>
            <a:fld id="{00000000-1234-1234-1234-123412341234}" type="slidenum">
              <a:rPr b="0" i="0" lang="en-US" sz="1000" u="none" cap="none" strike="noStrike">
                <a:solidFill>
                  <a:srgbClr val="7F7F7F"/>
                </a:solidFill>
                <a:latin typeface="Trebuchet MS"/>
                <a:ea typeface="Trebuchet MS"/>
                <a:cs typeface="Trebuchet MS"/>
                <a:sym typeface="Trebuchet MS"/>
              </a:rPr>
              <a:t>‹#›</a:t>
            </a:fld>
            <a:endParaRPr b="0" i="0" sz="1000" u="none" cap="none" strike="noStrike">
              <a:solidFill>
                <a:srgbClr val="7F7F7F"/>
              </a:solidFill>
              <a:latin typeface="Trebuchet MS"/>
              <a:ea typeface="Trebuchet MS"/>
              <a:cs typeface="Trebuchet MS"/>
              <a:sym typeface="Trebuchet MS"/>
            </a:endParaRPr>
          </a:p>
        </p:txBody>
      </p:sp>
      <p:sp>
        <p:nvSpPr>
          <p:cNvPr id="359" name="Google Shape;359;p49"/>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rgbClr val="7F7F7F"/>
                </a:solidFill>
                <a:latin typeface="Trebuchet MS"/>
                <a:ea typeface="Trebuchet MS"/>
                <a:cs typeface="Trebuchet MS"/>
                <a:sym typeface="Trebuchet MS"/>
              </a:rPr>
              <a:t>Copyright © 2020 by Boston Consulting Group. All rights reserved.</a:t>
            </a:r>
            <a:endParaRPr b="0" i="0" sz="700" u="none" cap="none" strike="noStrike">
              <a:solidFill>
                <a:srgbClr val="7F7F7F"/>
              </a:solidFill>
              <a:latin typeface="Trebuchet MS"/>
              <a:ea typeface="Trebuchet MS"/>
              <a:cs typeface="Trebuchet MS"/>
              <a:sym typeface="Trebuchet MS"/>
            </a:endParaRPr>
          </a:p>
        </p:txBody>
      </p:sp>
      <p:pic>
        <p:nvPicPr>
          <p:cNvPr id="360" name="Google Shape;360;p49"/>
          <p:cNvPicPr preferRelativeResize="0"/>
          <p:nvPr/>
        </p:nvPicPr>
        <p:blipFill rotWithShape="1">
          <a:blip r:embed="rId2">
            <a:alphaModFix/>
          </a:blip>
          <a:srcRect b="6865" l="0" r="0" t="9052"/>
          <a:stretch/>
        </p:blipFill>
        <p:spPr>
          <a:xfrm rot="120000">
            <a:off x="6567628" y="3407803"/>
            <a:ext cx="2694666" cy="3456551"/>
          </a:xfrm>
          <a:custGeom>
            <a:rect b="b" l="l" r="r" t="t"/>
            <a:pathLst>
              <a:path extrusionOk="0" h="3456551" w="2694666">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Big statement green" showMasterSp="0">
  <p:cSld name="D. Big statement green">
    <p:bg>
      <p:bgPr>
        <a:gradFill>
          <a:gsLst>
            <a:gs pos="0">
              <a:schemeClr val="dk2"/>
            </a:gs>
            <a:gs pos="100000">
              <a:schemeClr val="accent2"/>
            </a:gs>
          </a:gsLst>
          <a:lin ang="8100000" scaled="0"/>
        </a:gradFill>
      </p:bgPr>
    </p:bg>
    <p:spTree>
      <p:nvGrpSpPr>
        <p:cNvPr id="361" name="Shape 361"/>
        <p:cNvGrpSpPr/>
        <p:nvPr/>
      </p:nvGrpSpPr>
      <p:grpSpPr>
        <a:xfrm>
          <a:off x="0" y="0"/>
          <a:ext cx="0" cy="0"/>
          <a:chOff x="0" y="0"/>
          <a:chExt cx="0" cy="0"/>
        </a:xfrm>
      </p:grpSpPr>
      <p:sp>
        <p:nvSpPr>
          <p:cNvPr id="362" name="Google Shape;362;p50"/>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lnSpc>
                <a:spcPct val="100000"/>
              </a:lnSpc>
              <a:spcBef>
                <a:spcPts val="0"/>
              </a:spcBef>
              <a:spcAft>
                <a:spcPts val="0"/>
              </a:spcAft>
              <a:buSzPts val="1400"/>
              <a:buNone/>
              <a:defRPr>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3" name="Google Shape;363;p50"/>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chemeClr val="lt1"/>
                </a:solidFill>
                <a:latin typeface="Trebuchet MS"/>
                <a:ea typeface="Trebuchet MS"/>
                <a:cs typeface="Trebuchet MS"/>
                <a:sym typeface="Trebuchet MS"/>
              </a:rPr>
              <a:t>Copyright © 2020 by Boston Consulting Group. All rights reserved.</a:t>
            </a:r>
            <a:endParaRPr b="0" i="0" sz="700" u="none" cap="none" strike="noStrike">
              <a:solidFill>
                <a:schemeClr val="lt1"/>
              </a:solidFill>
              <a:latin typeface="Trebuchet MS"/>
              <a:ea typeface="Trebuchet MS"/>
              <a:cs typeface="Trebuchet MS"/>
              <a:sym typeface="Trebuchet MS"/>
            </a:endParaRPr>
          </a:p>
        </p:txBody>
      </p:sp>
      <p:sp>
        <p:nvSpPr>
          <p:cNvPr id="364" name="Google Shape;364;p50"/>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b="0" i="0" lang="en-US" sz="1000" u="none" cap="none" strike="noStrike">
                <a:solidFill>
                  <a:schemeClr val="lt1"/>
                </a:solidFill>
                <a:latin typeface="Trebuchet MS"/>
                <a:ea typeface="Trebuchet MS"/>
                <a:cs typeface="Trebuchet MS"/>
                <a:sym typeface="Trebuchet MS"/>
              </a:rPr>
              <a:t>‹#›</a:t>
            </a:fld>
            <a:endParaRPr b="0" i="0" sz="1000" u="none" cap="none" strike="noStrike">
              <a:solidFill>
                <a:schemeClr val="lt1"/>
              </a:solidFill>
              <a:latin typeface="Trebuchet MS"/>
              <a:ea typeface="Trebuchet MS"/>
              <a:cs typeface="Trebuchet MS"/>
              <a:sym typeface="Trebuchet MS"/>
            </a:endParaRPr>
          </a:p>
        </p:txBody>
      </p:sp>
      <p:sp>
        <p:nvSpPr>
          <p:cNvPr id="365" name="Google Shape;365;p50"/>
          <p:cNvSpPr txBox="1"/>
          <p:nvPr>
            <p:ph type="title"/>
          </p:nvPr>
        </p:nvSpPr>
        <p:spPr>
          <a:xfrm>
            <a:off x="630000" y="3826333"/>
            <a:ext cx="10933200" cy="1606550"/>
          </a:xfrm>
          <a:prstGeom prst="rect">
            <a:avLst/>
          </a:prstGeom>
          <a:noFill/>
          <a:ln>
            <a:noFill/>
          </a:ln>
        </p:spPr>
        <p:txBody>
          <a:bodyPr anchorCtr="0" anchor="b" bIns="0" lIns="0" spcFirstLastPara="1" rIns="0" wrap="square" tIns="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ay slice heading">
  <p:cSld name="Gray slice heading">
    <p:bg>
      <p:bgPr>
        <a:solidFill>
          <a:schemeClr val="lt1"/>
        </a:solidFill>
      </p:bgPr>
    </p:bg>
    <p:spTree>
      <p:nvGrpSpPr>
        <p:cNvPr id="40" name="Shape 40"/>
        <p:cNvGrpSpPr/>
        <p:nvPr/>
      </p:nvGrpSpPr>
      <p:grpSpPr>
        <a:xfrm>
          <a:off x="0" y="0"/>
          <a:ext cx="0" cy="0"/>
          <a:chOff x="0" y="0"/>
          <a:chExt cx="0" cy="0"/>
        </a:xfrm>
      </p:grpSpPr>
      <p:sp>
        <p:nvSpPr>
          <p:cNvPr id="41" name="Google Shape;41;p6"/>
          <p:cNvSpPr/>
          <p:nvPr/>
        </p:nvSpPr>
        <p:spPr>
          <a:xfrm>
            <a:off x="1" y="-1309"/>
            <a:ext cx="4694400" cy="6859309"/>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1200"/>
              <a:buFont typeface="Arial"/>
              <a:buNone/>
            </a:pPr>
            <a:r>
              <a:t/>
            </a:r>
            <a:endParaRPr b="0" i="0" sz="1200" u="none" cap="none" strike="noStrike">
              <a:solidFill>
                <a:schemeClr val="lt1"/>
              </a:solidFill>
              <a:latin typeface="Trebuchet MS"/>
              <a:ea typeface="Trebuchet MS"/>
              <a:cs typeface="Trebuchet MS"/>
              <a:sym typeface="Trebuchet MS"/>
            </a:endParaRPr>
          </a:p>
        </p:txBody>
      </p:sp>
      <p:sp>
        <p:nvSpPr>
          <p:cNvPr id="42" name="Google Shape;42;p6"/>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lnSpc>
                <a:spcPct val="100000"/>
              </a:lnSpc>
              <a:spcBef>
                <a:spcPts val="0"/>
              </a:spcBef>
              <a:spcAft>
                <a:spcPts val="0"/>
              </a:spcAft>
              <a:buSzPts val="1400"/>
              <a:buNone/>
              <a:defRPr>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type="title"/>
          </p:nvPr>
        </p:nvSpPr>
        <p:spPr>
          <a:xfrm>
            <a:off x="630000" y="1544274"/>
            <a:ext cx="3452400" cy="1495794"/>
          </a:xfrm>
          <a:prstGeom prst="rect">
            <a:avLst/>
          </a:prstGeom>
          <a:noFill/>
          <a:ln>
            <a:noFill/>
          </a:ln>
        </p:spPr>
        <p:txBody>
          <a:bodyPr anchorCtr="0" anchor="b" bIns="0" lIns="0" spcFirstLastPara="1" rIns="320025" wrap="square" tIns="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rgbClr val="7F7F7F"/>
                </a:solidFill>
                <a:latin typeface="Trebuchet MS"/>
                <a:ea typeface="Trebuchet MS"/>
                <a:cs typeface="Trebuchet MS"/>
                <a:sym typeface="Trebuchet MS"/>
              </a:rPr>
              <a:t>Copyright © 2020 by Boston Consulting Group. All rights reserved.</a:t>
            </a:r>
            <a:endParaRPr b="0" i="0" sz="700" u="none" cap="none" strike="noStrike">
              <a:solidFill>
                <a:srgbClr val="7F7F7F"/>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Big statement icon">
  <p:cSld name="D. Big statement icon">
    <p:bg>
      <p:bgPr>
        <a:solidFill>
          <a:schemeClr val="lt1"/>
        </a:solidFill>
      </p:bgPr>
    </p:bg>
    <p:spTree>
      <p:nvGrpSpPr>
        <p:cNvPr id="366" name="Shape 366"/>
        <p:cNvGrpSpPr/>
        <p:nvPr/>
      </p:nvGrpSpPr>
      <p:grpSpPr>
        <a:xfrm>
          <a:off x="0" y="0"/>
          <a:ext cx="0" cy="0"/>
          <a:chOff x="0" y="0"/>
          <a:chExt cx="0" cy="0"/>
        </a:xfrm>
      </p:grpSpPr>
      <p:sp>
        <p:nvSpPr>
          <p:cNvPr id="367" name="Google Shape;367;p51"/>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lnSpc>
                <a:spcPct val="100000"/>
              </a:lnSpc>
              <a:spcBef>
                <a:spcPts val="0"/>
              </a:spcBef>
              <a:spcAft>
                <a:spcPts val="0"/>
              </a:spcAft>
              <a:buSzPts val="1400"/>
              <a:buNone/>
              <a:defRPr>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8" name="Google Shape;368;p51"/>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rgbClr val="7F7F7F"/>
                </a:solidFill>
                <a:latin typeface="Trebuchet MS"/>
                <a:ea typeface="Trebuchet MS"/>
                <a:cs typeface="Trebuchet MS"/>
                <a:sym typeface="Trebuchet MS"/>
              </a:rPr>
              <a:t>Copyright © 2020 by Boston Consulting Group. All rights reserved.</a:t>
            </a:r>
            <a:endParaRPr b="0" i="0" sz="700" u="none" cap="none" strike="noStrike">
              <a:solidFill>
                <a:srgbClr val="7F7F7F"/>
              </a:solidFill>
              <a:latin typeface="Trebuchet MS"/>
              <a:ea typeface="Trebuchet MS"/>
              <a:cs typeface="Trebuchet MS"/>
              <a:sym typeface="Trebuchet MS"/>
            </a:endParaRPr>
          </a:p>
        </p:txBody>
      </p:sp>
      <p:sp>
        <p:nvSpPr>
          <p:cNvPr id="369" name="Google Shape;369;p51"/>
          <p:cNvSpPr/>
          <p:nvPr/>
        </p:nvSpPr>
        <p:spPr>
          <a:xfrm>
            <a:off x="630000" y="625475"/>
            <a:ext cx="932688" cy="932688"/>
          </a:xfrm>
          <a:prstGeom prst="rect">
            <a:avLst/>
          </a:prstGeom>
          <a:noFill/>
          <a:ln cap="flat" cmpd="sng" w="1077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Trebuchet MS"/>
              <a:ea typeface="Trebuchet MS"/>
              <a:cs typeface="Trebuchet MS"/>
              <a:sym typeface="Trebuchet MS"/>
            </a:endParaRPr>
          </a:p>
        </p:txBody>
      </p:sp>
      <p:sp>
        <p:nvSpPr>
          <p:cNvPr id="370" name="Google Shape;370;p51"/>
          <p:cNvSpPr txBox="1"/>
          <p:nvPr>
            <p:ph type="title"/>
          </p:nvPr>
        </p:nvSpPr>
        <p:spPr>
          <a:xfrm>
            <a:off x="630000" y="3826333"/>
            <a:ext cx="10933200" cy="1606550"/>
          </a:xfrm>
          <a:prstGeom prst="rect">
            <a:avLst/>
          </a:prstGeom>
          <a:noFill/>
          <a:ln>
            <a:noFill/>
          </a:ln>
        </p:spPr>
        <p:txBody>
          <a:bodyPr anchorCtr="0" anchor="b" bIns="0" lIns="0" spcFirstLastPara="1" rIns="0" wrap="square" tIns="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Quote" showMasterSp="0">
  <p:cSld name="D. Quote">
    <p:bg>
      <p:bgPr>
        <a:solidFill>
          <a:schemeClr val="accent1"/>
        </a:solidFill>
      </p:bgPr>
    </p:bg>
    <p:spTree>
      <p:nvGrpSpPr>
        <p:cNvPr id="371" name="Shape 371"/>
        <p:cNvGrpSpPr/>
        <p:nvPr/>
      </p:nvGrpSpPr>
      <p:grpSpPr>
        <a:xfrm>
          <a:off x="0" y="0"/>
          <a:ext cx="0" cy="0"/>
          <a:chOff x="0" y="0"/>
          <a:chExt cx="0" cy="0"/>
        </a:xfrm>
      </p:grpSpPr>
      <p:sp>
        <p:nvSpPr>
          <p:cNvPr id="372" name="Google Shape;372;p52"/>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b="0" i="0" lang="en-US" sz="1000" u="none" cap="none" strike="noStrike">
                <a:solidFill>
                  <a:schemeClr val="lt1"/>
                </a:solidFill>
                <a:latin typeface="Trebuchet MS"/>
                <a:ea typeface="Trebuchet MS"/>
                <a:cs typeface="Trebuchet MS"/>
                <a:sym typeface="Trebuchet MS"/>
              </a:rPr>
              <a:t>‹#›</a:t>
            </a:fld>
            <a:endParaRPr b="0" i="0" sz="1000" u="none" cap="none" strike="noStrike">
              <a:solidFill>
                <a:schemeClr val="lt1"/>
              </a:solidFill>
              <a:latin typeface="Trebuchet MS"/>
              <a:ea typeface="Trebuchet MS"/>
              <a:cs typeface="Trebuchet MS"/>
              <a:sym typeface="Trebuchet MS"/>
            </a:endParaRPr>
          </a:p>
        </p:txBody>
      </p:sp>
      <p:sp>
        <p:nvSpPr>
          <p:cNvPr id="373" name="Google Shape;373;p52"/>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lnSpc>
                <a:spcPct val="100000"/>
              </a:lnSpc>
              <a:spcBef>
                <a:spcPts val="0"/>
              </a:spcBef>
              <a:spcAft>
                <a:spcPts val="0"/>
              </a:spcAft>
              <a:buSzPts val="1400"/>
              <a:buNone/>
              <a:defRPr>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374" name="Google Shape;374;p52"/>
          <p:cNvPicPr preferRelativeResize="0"/>
          <p:nvPr/>
        </p:nvPicPr>
        <p:blipFill rotWithShape="1">
          <a:blip r:embed="rId2">
            <a:alphaModFix/>
          </a:blip>
          <a:srcRect b="1256" l="0" r="3634" t="0"/>
          <a:stretch/>
        </p:blipFill>
        <p:spPr>
          <a:xfrm flipH="1" rot="-5400000">
            <a:off x="6797461" y="101443"/>
            <a:ext cx="769257" cy="10019821"/>
          </a:xfrm>
          <a:custGeom>
            <a:rect b="b" l="l" r="r" t="t"/>
            <a:pathLst>
              <a:path extrusionOk="0" h="10019821" w="769257">
                <a:moveTo>
                  <a:pt x="0" y="0"/>
                </a:moveTo>
                <a:lnTo>
                  <a:pt x="0" y="4631160"/>
                </a:lnTo>
                <a:lnTo>
                  <a:pt x="216750" y="999646"/>
                </a:lnTo>
                <a:lnTo>
                  <a:pt x="197800" y="10019821"/>
                </a:lnTo>
                <a:lnTo>
                  <a:pt x="769257" y="10019821"/>
                </a:lnTo>
                <a:lnTo>
                  <a:pt x="769257" y="0"/>
                </a:lnTo>
                <a:close/>
              </a:path>
            </a:pathLst>
          </a:custGeom>
          <a:noFill/>
          <a:ln>
            <a:noFill/>
          </a:ln>
        </p:spPr>
      </p:pic>
      <p:sp>
        <p:nvSpPr>
          <p:cNvPr id="375" name="Google Shape;375;p52"/>
          <p:cNvSpPr/>
          <p:nvPr/>
        </p:nvSpPr>
        <p:spPr>
          <a:xfrm flipH="1">
            <a:off x="0" y="0"/>
            <a:ext cx="12192000" cy="5867335"/>
          </a:xfrm>
          <a:custGeom>
            <a:rect b="b" l="l" r="r" t="t"/>
            <a:pathLst>
              <a:path extrusionOk="0" h="5867335" w="1219200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Special gray" showMasterSp="0">
  <p:cSld name="D. Special gray">
    <p:bg>
      <p:bgPr>
        <a:solidFill>
          <a:srgbClr val="2B2B2B"/>
        </a:solidFill>
      </p:bgPr>
    </p:bg>
    <p:spTree>
      <p:nvGrpSpPr>
        <p:cNvPr id="376" name="Shape 376"/>
        <p:cNvGrpSpPr/>
        <p:nvPr/>
      </p:nvGrpSpPr>
      <p:grpSpPr>
        <a:xfrm>
          <a:off x="0" y="0"/>
          <a:ext cx="0" cy="0"/>
          <a:chOff x="0" y="0"/>
          <a:chExt cx="0" cy="0"/>
        </a:xfrm>
      </p:grpSpPr>
      <p:sp>
        <p:nvSpPr>
          <p:cNvPr id="377" name="Google Shape;377;p53"/>
          <p:cNvSpPr txBox="1"/>
          <p:nvPr/>
        </p:nvSpPr>
        <p:spPr>
          <a:xfrm>
            <a:off x="11167872" y="6404400"/>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b="0" i="0" lang="en-US" sz="1000" u="none" cap="none" strike="noStrike">
                <a:solidFill>
                  <a:schemeClr val="lt1"/>
                </a:solidFill>
                <a:latin typeface="Trebuchet MS"/>
                <a:ea typeface="Trebuchet MS"/>
                <a:cs typeface="Trebuchet MS"/>
                <a:sym typeface="Trebuchet MS"/>
              </a:rPr>
              <a:t>‹#›</a:t>
            </a:fld>
            <a:endParaRPr b="0" i="0" sz="1000" u="none" cap="none" strike="noStrike">
              <a:solidFill>
                <a:schemeClr val="lt1"/>
              </a:solidFill>
              <a:latin typeface="Trebuchet MS"/>
              <a:ea typeface="Trebuchet MS"/>
              <a:cs typeface="Trebuchet MS"/>
              <a:sym typeface="Trebuchet MS"/>
            </a:endParaRPr>
          </a:p>
        </p:txBody>
      </p:sp>
      <p:sp>
        <p:nvSpPr>
          <p:cNvPr id="378" name="Google Shape;378;p53"/>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lnSpc>
                <a:spcPct val="100000"/>
              </a:lnSpc>
              <a:spcBef>
                <a:spcPts val="0"/>
              </a:spcBef>
              <a:spcAft>
                <a:spcPts val="0"/>
              </a:spcAft>
              <a:buSzPts val="1400"/>
              <a:buNone/>
              <a:defRPr>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9" name="Google Shape;379;p53"/>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chemeClr val="lt1"/>
                </a:solidFill>
                <a:latin typeface="Trebuchet MS"/>
                <a:ea typeface="Trebuchet MS"/>
                <a:cs typeface="Trebuchet MS"/>
                <a:sym typeface="Trebuchet MS"/>
              </a:rPr>
              <a:t>Copyright © 2020 by Boston Consulting Group. All rights reserved.</a:t>
            </a:r>
            <a:endParaRPr b="0" i="0" sz="700" u="none" cap="none" strike="noStrike">
              <a:solidFill>
                <a:schemeClr val="lt1"/>
              </a:solidFill>
              <a:latin typeface="Trebuchet MS"/>
              <a:ea typeface="Trebuchet MS"/>
              <a:cs typeface="Trebuchet MS"/>
              <a:sym typeface="Trebuchet MS"/>
            </a:endParaRPr>
          </a:p>
        </p:txBody>
      </p:sp>
      <p:sp>
        <p:nvSpPr>
          <p:cNvPr id="380" name="Google Shape;380;p53"/>
          <p:cNvSpPr txBox="1"/>
          <p:nvPr>
            <p:ph type="title"/>
          </p:nvPr>
        </p:nvSpPr>
        <p:spPr>
          <a:xfrm>
            <a:off x="630000" y="622800"/>
            <a:ext cx="10933200" cy="332399"/>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lt1"/>
              </a:buClr>
              <a:buSzPts val="2400"/>
              <a:buFont typeface="Trebuchet MS"/>
              <a:buNone/>
              <a:defRPr>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Table of contents" showMasterSp="0">
  <p:cSld name="D. Table of contents">
    <p:bg>
      <p:bgPr>
        <a:gradFill>
          <a:gsLst>
            <a:gs pos="0">
              <a:schemeClr val="dk2"/>
            </a:gs>
            <a:gs pos="100000">
              <a:schemeClr val="accent2"/>
            </a:gs>
          </a:gsLst>
          <a:lin ang="8100000" scaled="0"/>
        </a:gradFill>
      </p:bgPr>
    </p:bg>
    <p:spTree>
      <p:nvGrpSpPr>
        <p:cNvPr id="381" name="Shape 381"/>
        <p:cNvGrpSpPr/>
        <p:nvPr/>
      </p:nvGrpSpPr>
      <p:grpSpPr>
        <a:xfrm>
          <a:off x="0" y="0"/>
          <a:ext cx="0" cy="0"/>
          <a:chOff x="0" y="0"/>
          <a:chExt cx="0" cy="0"/>
        </a:xfrm>
      </p:grpSpPr>
      <p:sp>
        <p:nvSpPr>
          <p:cNvPr id="382" name="Google Shape;382;p54"/>
          <p:cNvSpPr/>
          <p:nvPr/>
        </p:nvSpPr>
        <p:spPr>
          <a:xfrm>
            <a:off x="0" y="0"/>
            <a:ext cx="4088312" cy="6858000"/>
          </a:xfrm>
          <a:custGeom>
            <a:rect b="b" l="l" r="r" t="t"/>
            <a:pathLst>
              <a:path extrusionOk="0" h="6858000" w="4088312">
                <a:moveTo>
                  <a:pt x="0" y="0"/>
                </a:moveTo>
                <a:lnTo>
                  <a:pt x="3264933" y="0"/>
                </a:lnTo>
                <a:lnTo>
                  <a:pt x="4088312" y="3429000"/>
                </a:lnTo>
                <a:lnTo>
                  <a:pt x="3264933" y="6858000"/>
                </a:lnTo>
                <a:lnTo>
                  <a:pt x="0" y="685800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1200"/>
              <a:buFont typeface="Arial"/>
              <a:buNone/>
            </a:pPr>
            <a:r>
              <a:t/>
            </a:r>
            <a:endParaRPr b="0" i="0" sz="1200" u="none" cap="none" strike="noStrike">
              <a:solidFill>
                <a:srgbClr val="FFFFFF"/>
              </a:solidFill>
              <a:latin typeface="Trebuchet MS"/>
              <a:ea typeface="Trebuchet MS"/>
              <a:cs typeface="Trebuchet MS"/>
              <a:sym typeface="Trebuchet MS"/>
            </a:endParaRPr>
          </a:p>
        </p:txBody>
      </p:sp>
      <p:sp>
        <p:nvSpPr>
          <p:cNvPr id="383" name="Google Shape;383;p54"/>
          <p:cNvSpPr/>
          <p:nvPr/>
        </p:nvSpPr>
        <p:spPr>
          <a:xfrm>
            <a:off x="0" y="0"/>
            <a:ext cx="4088312" cy="6858000"/>
          </a:xfrm>
          <a:custGeom>
            <a:rect b="b" l="l" r="r" t="t"/>
            <a:pathLst>
              <a:path extrusionOk="0" h="6858000" w="4088312">
                <a:moveTo>
                  <a:pt x="0" y="0"/>
                </a:moveTo>
                <a:lnTo>
                  <a:pt x="3264933" y="0"/>
                </a:lnTo>
                <a:lnTo>
                  <a:pt x="4088312" y="3429000"/>
                </a:lnTo>
                <a:lnTo>
                  <a:pt x="3264933" y="6858000"/>
                </a:lnTo>
                <a:lnTo>
                  <a:pt x="0" y="685800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1200"/>
              <a:buFont typeface="Arial"/>
              <a:buNone/>
            </a:pPr>
            <a:r>
              <a:t/>
            </a:r>
            <a:endParaRPr b="0" i="0" sz="1200" u="none" cap="none" strike="noStrike">
              <a:solidFill>
                <a:srgbClr val="FFFFFF"/>
              </a:solidFill>
              <a:latin typeface="Trebuchet MS"/>
              <a:ea typeface="Trebuchet MS"/>
              <a:cs typeface="Trebuchet MS"/>
              <a:sym typeface="Trebuchet MS"/>
            </a:endParaRPr>
          </a:p>
        </p:txBody>
      </p:sp>
      <p:sp>
        <p:nvSpPr>
          <p:cNvPr id="384" name="Google Shape;384;p54"/>
          <p:cNvSpPr txBox="1"/>
          <p:nvPr/>
        </p:nvSpPr>
        <p:spPr>
          <a:xfrm>
            <a:off x="630000" y="2577934"/>
            <a:ext cx="2819400" cy="1761764"/>
          </a:xfrm>
          <a:prstGeom prst="rect">
            <a:avLst/>
          </a:prstGeom>
          <a:noFill/>
          <a:ln>
            <a:noFill/>
          </a:ln>
        </p:spPr>
        <p:txBody>
          <a:bodyPr anchorCtr="0" anchor="ctr" bIns="0" lIns="0" spcFirstLastPara="1" rIns="0" wrap="square" tIns="0">
            <a:spAutoFit/>
          </a:bodyPr>
          <a:lstStyle/>
          <a:p>
            <a:pPr indent="0" lvl="0" marL="0" marR="0" rtl="0" algn="l">
              <a:lnSpc>
                <a:spcPct val="106000"/>
              </a:lnSpc>
              <a:spcBef>
                <a:spcPts val="0"/>
              </a:spcBef>
              <a:spcAft>
                <a:spcPts val="0"/>
              </a:spcAft>
              <a:buClr>
                <a:schemeClr val="dk2"/>
              </a:buClr>
              <a:buSzPts val="5400"/>
              <a:buFont typeface="Trebuchet MS"/>
              <a:buNone/>
            </a:pPr>
            <a:r>
              <a:rPr b="0" i="0" lang="en-US" sz="5400" u="none" cap="none" strike="noStrike">
                <a:solidFill>
                  <a:schemeClr val="dk2"/>
                </a:solidFill>
                <a:latin typeface="Trebuchet MS"/>
                <a:ea typeface="Trebuchet MS"/>
                <a:cs typeface="Trebuchet MS"/>
                <a:sym typeface="Trebuchet MS"/>
              </a:rPr>
              <a:t>Table of contents</a:t>
            </a:r>
            <a:endParaRPr b="0" i="0" sz="1400" u="none" cap="none" strike="noStrike">
              <a:solidFill>
                <a:srgbClr val="000000"/>
              </a:solidFill>
              <a:latin typeface="Arial"/>
              <a:ea typeface="Arial"/>
              <a:cs typeface="Arial"/>
              <a:sym typeface="Arial"/>
            </a:endParaRPr>
          </a:p>
        </p:txBody>
      </p:sp>
      <p:sp>
        <p:nvSpPr>
          <p:cNvPr id="385" name="Google Shape;385;p54"/>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lnSpc>
                <a:spcPct val="100000"/>
              </a:lnSpc>
              <a:spcBef>
                <a:spcPts val="0"/>
              </a:spcBef>
              <a:spcAft>
                <a:spcPts val="0"/>
              </a:spcAft>
              <a:buSzPts val="1400"/>
              <a:buNone/>
              <a:defRPr>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6" name="Google Shape;386;p54"/>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chemeClr val="lt1"/>
                </a:solidFill>
                <a:latin typeface="Trebuchet MS"/>
                <a:ea typeface="Trebuchet MS"/>
                <a:cs typeface="Trebuchet MS"/>
                <a:sym typeface="Trebuchet MS"/>
              </a:rPr>
              <a:t>Copyright © 2020 by Boston Consulting Group. All rights reserved.</a:t>
            </a:r>
            <a:endParaRPr b="0" i="0" sz="700" u="none" cap="none" strike="noStrike">
              <a:solidFill>
                <a:schemeClr val="lt1"/>
              </a:solidFill>
              <a:latin typeface="Trebuchet MS"/>
              <a:ea typeface="Trebuchet MS"/>
              <a:cs typeface="Trebuchet MS"/>
              <a:sym typeface="Trebuchet MS"/>
            </a:endParaRPr>
          </a:p>
        </p:txBody>
      </p:sp>
      <p:sp>
        <p:nvSpPr>
          <p:cNvPr id="387" name="Google Shape;387;p54"/>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b="0" i="0" lang="en-US" sz="1000" u="none" cap="none" strike="noStrike">
                <a:solidFill>
                  <a:schemeClr val="lt1"/>
                </a:solidFill>
                <a:latin typeface="Trebuchet MS"/>
                <a:ea typeface="Trebuchet MS"/>
                <a:cs typeface="Trebuchet MS"/>
                <a:sym typeface="Trebuchet MS"/>
              </a:rPr>
              <a:t>‹#›</a:t>
            </a:fld>
            <a:endParaRPr b="0" i="0" sz="1000" u="none" cap="none" strike="noStrike">
              <a:solidFill>
                <a:schemeClr val="lt1"/>
              </a:solidFill>
              <a:latin typeface="Trebuchet MS"/>
              <a:ea typeface="Trebuchet MS"/>
              <a:cs typeface="Trebuchet MS"/>
              <a:sym typeface="Trebuchet MS"/>
            </a:endParaRPr>
          </a:p>
        </p:txBody>
      </p:sp>
      <p:pic>
        <p:nvPicPr>
          <p:cNvPr id="388" name="Google Shape;388;p54"/>
          <p:cNvPicPr preferRelativeResize="0"/>
          <p:nvPr/>
        </p:nvPicPr>
        <p:blipFill rotWithShape="1">
          <a:blip r:embed="rId2">
            <a:alphaModFix/>
          </a:blip>
          <a:srcRect b="0" l="0" r="0" t="0"/>
          <a:stretch/>
        </p:blipFill>
        <p:spPr>
          <a:xfrm>
            <a:off x="3108638" y="3586748"/>
            <a:ext cx="1365250" cy="3382962"/>
          </a:xfrm>
          <a:custGeom>
            <a:rect b="b" l="l" r="r" t="t"/>
            <a:pathLst>
              <a:path extrusionOk="0" h="3382962" w="136525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Blank green" showMasterSp="0">
  <p:cSld name="D. Blank green">
    <p:bg>
      <p:bgPr>
        <a:gradFill>
          <a:gsLst>
            <a:gs pos="0">
              <a:schemeClr val="dk2"/>
            </a:gs>
            <a:gs pos="100000">
              <a:schemeClr val="accent2"/>
            </a:gs>
          </a:gsLst>
          <a:lin ang="8100000" scaled="0"/>
        </a:gradFill>
      </p:bgPr>
    </p:bg>
    <p:spTree>
      <p:nvGrpSpPr>
        <p:cNvPr id="389" name="Shape 389"/>
        <p:cNvGrpSpPr/>
        <p:nvPr/>
      </p:nvGrpSpPr>
      <p:grpSpPr>
        <a:xfrm>
          <a:off x="0" y="0"/>
          <a:ext cx="0" cy="0"/>
          <a:chOff x="0" y="0"/>
          <a:chExt cx="0" cy="0"/>
        </a:xfrm>
      </p:grpSpPr>
      <p:sp>
        <p:nvSpPr>
          <p:cNvPr id="390" name="Google Shape;390;p55"/>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lnSpc>
                <a:spcPct val="100000"/>
              </a:lnSpc>
              <a:spcBef>
                <a:spcPts val="0"/>
              </a:spcBef>
              <a:spcAft>
                <a:spcPts val="0"/>
              </a:spcAft>
              <a:buSzPts val="1400"/>
              <a:buNone/>
              <a:defRPr>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1" name="Google Shape;391;p55"/>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chemeClr val="lt1"/>
                </a:solidFill>
                <a:latin typeface="Trebuchet MS"/>
                <a:ea typeface="Trebuchet MS"/>
                <a:cs typeface="Trebuchet MS"/>
                <a:sym typeface="Trebuchet MS"/>
              </a:rPr>
              <a:t>Copyright © 2020 by Boston Consulting Group. All rights reserved.</a:t>
            </a:r>
            <a:endParaRPr b="0" i="0" sz="700" u="none" cap="none" strike="noStrike">
              <a:solidFill>
                <a:schemeClr val="lt1"/>
              </a:solidFill>
              <a:latin typeface="Trebuchet MS"/>
              <a:ea typeface="Trebuchet MS"/>
              <a:cs typeface="Trebuchet MS"/>
              <a:sym typeface="Trebuchet MS"/>
            </a:endParaRPr>
          </a:p>
        </p:txBody>
      </p:sp>
      <p:sp>
        <p:nvSpPr>
          <p:cNvPr id="392" name="Google Shape;392;p55"/>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b="0" i="0" lang="en-US" sz="1000" u="none" cap="none" strike="noStrike">
                <a:solidFill>
                  <a:schemeClr val="lt1"/>
                </a:solidFill>
                <a:latin typeface="Trebuchet MS"/>
                <a:ea typeface="Trebuchet MS"/>
                <a:cs typeface="Trebuchet MS"/>
                <a:sym typeface="Trebuchet MS"/>
              </a:rPr>
              <a:t>‹#›</a:t>
            </a:fld>
            <a:endParaRPr b="0" i="0" sz="1000" u="none" cap="none" strike="noStrike">
              <a:solidFill>
                <a:schemeClr val="lt1"/>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Blank">
  <p:cSld name="D. Blank">
    <p:bg>
      <p:bgPr>
        <a:solidFill>
          <a:schemeClr val="lt1"/>
        </a:solidFill>
      </p:bgPr>
    </p:bg>
    <p:spTree>
      <p:nvGrpSpPr>
        <p:cNvPr id="393" name="Shape 393"/>
        <p:cNvGrpSpPr/>
        <p:nvPr/>
      </p:nvGrpSpPr>
      <p:grpSpPr>
        <a:xfrm>
          <a:off x="0" y="0"/>
          <a:ext cx="0" cy="0"/>
          <a:chOff x="0" y="0"/>
          <a:chExt cx="0" cy="0"/>
        </a:xfrm>
      </p:grpSpPr>
      <p:sp>
        <p:nvSpPr>
          <p:cNvPr id="394" name="Google Shape;394;p56"/>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lnSpc>
                <a:spcPct val="100000"/>
              </a:lnSpc>
              <a:spcBef>
                <a:spcPts val="0"/>
              </a:spcBef>
              <a:spcAft>
                <a:spcPts val="0"/>
              </a:spcAft>
              <a:buSzPts val="1400"/>
              <a:buNone/>
              <a:defRPr>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5" name="Google Shape;395;p56"/>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rgbClr val="7F7F7F"/>
                </a:solidFill>
                <a:latin typeface="Trebuchet MS"/>
                <a:ea typeface="Trebuchet MS"/>
                <a:cs typeface="Trebuchet MS"/>
                <a:sym typeface="Trebuchet MS"/>
              </a:rPr>
              <a:t>Copyright © 2020 by Boston Consulting Group. All rights reserved.</a:t>
            </a:r>
            <a:endParaRPr b="0" i="0" sz="700" u="none" cap="none" strike="noStrike">
              <a:solidFill>
                <a:srgbClr val="7F7F7F"/>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Disclaimer">
  <p:cSld name="D. Disclaimer">
    <p:spTree>
      <p:nvGrpSpPr>
        <p:cNvPr id="396" name="Shape 396"/>
        <p:cNvGrpSpPr/>
        <p:nvPr/>
      </p:nvGrpSpPr>
      <p:grpSpPr>
        <a:xfrm>
          <a:off x="0" y="0"/>
          <a:ext cx="0" cy="0"/>
          <a:chOff x="0" y="0"/>
          <a:chExt cx="0" cy="0"/>
        </a:xfrm>
      </p:grpSpPr>
      <p:sp>
        <p:nvSpPr>
          <p:cNvPr id="397" name="Google Shape;397;p57"/>
          <p:cNvSpPr/>
          <p:nvPr/>
        </p:nvSpPr>
        <p:spPr>
          <a:xfrm>
            <a:off x="5021826" y="1664256"/>
            <a:ext cx="6209072" cy="3323987"/>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Trebuchet MS"/>
                <a:ea typeface="Trebuchet MS"/>
                <a:cs typeface="Trebuchet MS"/>
                <a:sym typeface="Trebuchet MS"/>
              </a:rPr>
              <a:t>The services and materials provided by Boston Consulting Group (BCG) are subject to BCG's Standard Terms </a:t>
            </a:r>
            <a:br>
              <a:rPr b="0" i="0" lang="en-US" sz="900" u="none" cap="none" strike="noStrike">
                <a:solidFill>
                  <a:schemeClr val="dk1"/>
                </a:solidFill>
                <a:latin typeface="Trebuchet MS"/>
                <a:ea typeface="Trebuchet MS"/>
                <a:cs typeface="Trebuchet MS"/>
                <a:sym typeface="Trebuchet MS"/>
              </a:rPr>
            </a:br>
            <a:r>
              <a:rPr b="0" i="0" lang="en-US" sz="900" u="none" cap="none" strike="noStrike">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b="0" i="0" lang="en-US" sz="900" u="none" cap="none" strike="noStrike">
                <a:solidFill>
                  <a:schemeClr val="dk1"/>
                </a:solidFill>
                <a:latin typeface="Trebuchet MS"/>
                <a:ea typeface="Trebuchet MS"/>
                <a:cs typeface="Trebuchet MS"/>
                <a:sym typeface="Trebuchet MS"/>
              </a:rPr>
            </a:br>
            <a:r>
              <a:rPr b="0" i="0" lang="en-US" sz="900" u="none" cap="none" strike="noStrike">
                <a:solidFill>
                  <a:schemeClr val="dk1"/>
                </a:solidFill>
                <a:latin typeface="Trebuchet MS"/>
                <a:ea typeface="Trebuchet MS"/>
                <a:cs typeface="Trebuchet MS"/>
                <a:sym typeface="Trebuchet MS"/>
              </a:rPr>
              <a:t>to update these materials after the date hereof, notwithstanding that such information may become outdated </a:t>
            </a:r>
            <a:br>
              <a:rPr b="0" i="0" lang="en-US" sz="900" u="none" cap="none" strike="noStrike">
                <a:solidFill>
                  <a:schemeClr val="dk1"/>
                </a:solidFill>
                <a:latin typeface="Trebuchet MS"/>
                <a:ea typeface="Trebuchet MS"/>
                <a:cs typeface="Trebuchet MS"/>
                <a:sym typeface="Trebuchet MS"/>
              </a:rPr>
            </a:br>
            <a:r>
              <a:rPr b="0" i="0" lang="en-US" sz="900" u="none" cap="none" strike="noStrike">
                <a:solidFill>
                  <a:schemeClr val="dk1"/>
                </a:solidFill>
                <a:latin typeface="Trebuchet MS"/>
                <a:ea typeface="Trebuchet MS"/>
                <a:cs typeface="Trebuchet MS"/>
                <a:sym typeface="Trebuchet MS"/>
              </a:rPr>
              <a:t>or inaccurate.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Trebuchet MS"/>
                <a:ea typeface="Trebuchet MS"/>
                <a:cs typeface="Trebuchet MS"/>
                <a:sym typeface="Trebuchet M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b="0" i="0" lang="en-US" sz="900" u="none" cap="none" strike="noStrike">
                <a:solidFill>
                  <a:schemeClr val="dk1"/>
                </a:solidFill>
                <a:latin typeface="Trebuchet MS"/>
                <a:ea typeface="Trebuchet MS"/>
                <a:cs typeface="Trebuchet MS"/>
                <a:sym typeface="Trebuchet MS"/>
              </a:rPr>
            </a:br>
            <a:r>
              <a:rPr b="0" i="0" lang="en-US" sz="900" u="none" cap="none" strike="noStrike">
                <a:solidFill>
                  <a:schemeClr val="dk1"/>
                </a:solidFill>
                <a:latin typeface="Trebuchet MS"/>
                <a:ea typeface="Trebuchet MS"/>
                <a:cs typeface="Trebuchet MS"/>
                <a:sym typeface="Trebuchet MS"/>
              </a:rPr>
              <a:t>of this document shall be deemed agreement with and consideration for the foregoing.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900"/>
              <a:buFont typeface="Trebuchet MS"/>
              <a:buNone/>
            </a:pPr>
            <a:r>
              <a:rPr b="0" i="0" lang="en-US" sz="900" u="none" cap="none" strike="noStrike">
                <a:solidFill>
                  <a:schemeClr val="dk1"/>
                </a:solidFill>
                <a:latin typeface="Trebuchet MS"/>
                <a:ea typeface="Trebuchet MS"/>
                <a:cs typeface="Trebuchet MS"/>
                <a:sym typeface="Trebuchet MS"/>
              </a:rPr>
              <a:t>BCG does not provide fairness opinions or valuations of market transactions, and these materials should not be relied </a:t>
            </a:r>
            <a:br>
              <a:rPr b="0" i="0" lang="en-US" sz="900" u="none" cap="none" strike="noStrike">
                <a:solidFill>
                  <a:schemeClr val="dk1"/>
                </a:solidFill>
                <a:latin typeface="Trebuchet MS"/>
                <a:ea typeface="Trebuchet MS"/>
                <a:cs typeface="Trebuchet MS"/>
                <a:sym typeface="Trebuchet MS"/>
              </a:rPr>
            </a:br>
            <a:r>
              <a:rPr b="0" i="0" lang="en-US" sz="900" u="none" cap="none" strike="noStrike">
                <a:solidFill>
                  <a:schemeClr val="dk1"/>
                </a:solidFill>
                <a:latin typeface="Trebuchet MS"/>
                <a:ea typeface="Trebuchet MS"/>
                <a:cs typeface="Trebuchet MS"/>
                <a:sym typeface="Trebuchet MS"/>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b="0" i="0" lang="en-US" sz="900" u="none" cap="none" strike="noStrike">
                <a:solidFill>
                  <a:schemeClr val="dk1"/>
                </a:solidFill>
                <a:latin typeface="Trebuchet MS"/>
                <a:ea typeface="Trebuchet MS"/>
                <a:cs typeface="Trebuchet MS"/>
                <a:sym typeface="Trebuchet MS"/>
              </a:rPr>
            </a:br>
            <a:r>
              <a:rPr b="0" i="0" lang="en-US" sz="900" u="none" cap="none" strike="noStrike">
                <a:solidFill>
                  <a:schemeClr val="dk1"/>
                </a:solidFill>
                <a:latin typeface="Trebuchet MS"/>
                <a:ea typeface="Trebuchet MS"/>
                <a:cs typeface="Trebuchet MS"/>
                <a:sym typeface="Trebuchet MS"/>
              </a:rPr>
              <a:t>or operating assumptions will clearly impact the analyses and conclusions.</a:t>
            </a:r>
            <a:endParaRPr b="0" i="0" sz="1400" u="none" cap="none" strike="noStrike">
              <a:solidFill>
                <a:srgbClr val="000000"/>
              </a:solidFill>
              <a:latin typeface="Arial"/>
              <a:ea typeface="Arial"/>
              <a:cs typeface="Arial"/>
              <a:sym typeface="Arial"/>
            </a:endParaRPr>
          </a:p>
        </p:txBody>
      </p:sp>
      <p:sp>
        <p:nvSpPr>
          <p:cNvPr id="398" name="Google Shape;398;p57"/>
          <p:cNvSpPr txBox="1"/>
          <p:nvPr/>
        </p:nvSpPr>
        <p:spPr>
          <a:xfrm>
            <a:off x="639044" y="2973076"/>
            <a:ext cx="3199529" cy="706347"/>
          </a:xfrm>
          <a:prstGeom prst="rect">
            <a:avLst/>
          </a:prstGeom>
          <a:noFill/>
          <a:ln>
            <a:noFill/>
          </a:ln>
        </p:spPr>
        <p:txBody>
          <a:bodyPr anchorCtr="0" anchor="ctr" bIns="0" lIns="0" spcFirstLastPara="1" rIns="0" wrap="square" tIns="0">
            <a:spAutoFit/>
          </a:bodyPr>
          <a:lstStyle/>
          <a:p>
            <a:pPr indent="0" lvl="0" marL="0" marR="0" rtl="0" algn="l">
              <a:lnSpc>
                <a:spcPct val="90000"/>
              </a:lnSpc>
              <a:spcBef>
                <a:spcPts val="0"/>
              </a:spcBef>
              <a:spcAft>
                <a:spcPts val="0"/>
              </a:spcAft>
              <a:buClr>
                <a:schemeClr val="dk2"/>
              </a:buClr>
              <a:buSzPts val="5100"/>
              <a:buFont typeface="Trebuchet MS"/>
              <a:buNone/>
            </a:pPr>
            <a:r>
              <a:rPr b="0" i="0" lang="en-US" sz="5100" u="none" cap="none" strike="noStrike">
                <a:solidFill>
                  <a:schemeClr val="dk2"/>
                </a:solidFill>
                <a:latin typeface="Trebuchet MS"/>
                <a:ea typeface="Trebuchet MS"/>
                <a:cs typeface="Trebuchet MS"/>
                <a:sym typeface="Trebuchet MS"/>
              </a:rPr>
              <a:t>Disclaimer</a:t>
            </a:r>
            <a:endParaRPr b="0" i="0" sz="1400" u="none" cap="none" strike="noStrike">
              <a:solidFill>
                <a:srgbClr val="000000"/>
              </a:solidFill>
              <a:latin typeface="Arial"/>
              <a:ea typeface="Arial"/>
              <a:cs typeface="Arial"/>
              <a:sym typeface="Arial"/>
            </a:endParaRPr>
          </a:p>
        </p:txBody>
      </p:sp>
      <p:cxnSp>
        <p:nvCxnSpPr>
          <p:cNvPr id="399" name="Google Shape;399;p57"/>
          <p:cNvCxnSpPr/>
          <p:nvPr/>
        </p:nvCxnSpPr>
        <p:spPr>
          <a:xfrm>
            <a:off x="4367898" y="1630185"/>
            <a:ext cx="0" cy="3392129"/>
          </a:xfrm>
          <a:prstGeom prst="straightConnector1">
            <a:avLst/>
          </a:prstGeom>
          <a:noFill/>
          <a:ln cap="flat" cmpd="sng" w="9525">
            <a:solidFill>
              <a:schemeClr val="dk2"/>
            </a:solidFill>
            <a:prstDash val="solid"/>
            <a:miter lim="800000"/>
            <a:headEnd len="sm" w="sm" type="none"/>
            <a:tailEnd len="sm" w="sm" type="none"/>
          </a:ln>
        </p:spPr>
      </p:cxnSp>
      <p:sp>
        <p:nvSpPr>
          <p:cNvPr id="400" name="Google Shape;400;p57"/>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lnSpc>
                <a:spcPct val="100000"/>
              </a:lnSpc>
              <a:spcBef>
                <a:spcPts val="0"/>
              </a:spcBef>
              <a:spcAft>
                <a:spcPts val="0"/>
              </a:spcAft>
              <a:buSzPts val="1400"/>
              <a:buNone/>
              <a:defRPr>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1" name="Google Shape;401;p57"/>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rgbClr val="7F7F7F"/>
                </a:solidFill>
                <a:latin typeface="Trebuchet MS"/>
                <a:ea typeface="Trebuchet MS"/>
                <a:cs typeface="Trebuchet MS"/>
                <a:sym typeface="Trebuchet MS"/>
              </a:rPr>
              <a:t>Copyright © 2020 by Boston Consulting Group. All rights reserved.</a:t>
            </a:r>
            <a:endParaRPr b="0" i="0" sz="700" u="none" cap="none" strike="noStrike">
              <a:solidFill>
                <a:srgbClr val="7F7F7F"/>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End" showMasterSp="0">
  <p:cSld name="D. End">
    <p:spTree>
      <p:nvGrpSpPr>
        <p:cNvPr id="402" name="Shape 402"/>
        <p:cNvGrpSpPr/>
        <p:nvPr/>
      </p:nvGrpSpPr>
      <p:grpSpPr>
        <a:xfrm>
          <a:off x="0" y="0"/>
          <a:ext cx="0" cy="0"/>
          <a:chOff x="0" y="0"/>
          <a:chExt cx="0" cy="0"/>
        </a:xfrm>
      </p:grpSpPr>
      <p:pic>
        <p:nvPicPr>
          <p:cNvPr id="403" name="Google Shape;403;p58"/>
          <p:cNvPicPr preferRelativeResize="0"/>
          <p:nvPr/>
        </p:nvPicPr>
        <p:blipFill rotWithShape="1">
          <a:blip r:embed="rId2">
            <a:alphaModFix/>
          </a:blip>
          <a:srcRect b="0" l="0" r="0" t="0"/>
          <a:stretch/>
        </p:blipFill>
        <p:spPr>
          <a:xfrm flipH="1">
            <a:off x="0" y="0"/>
            <a:ext cx="12192000" cy="6858000"/>
          </a:xfrm>
          <a:prstGeom prst="rect">
            <a:avLst/>
          </a:prstGeom>
          <a:noFill/>
          <a:ln>
            <a:noFill/>
          </a:ln>
        </p:spPr>
      </p:pic>
      <p:sp>
        <p:nvSpPr>
          <p:cNvPr id="404" name="Google Shape;404;p58"/>
          <p:cNvSpPr/>
          <p:nvPr/>
        </p:nvSpPr>
        <p:spPr>
          <a:xfrm>
            <a:off x="630936" y="626200"/>
            <a:ext cx="8125200" cy="5529600"/>
          </a:xfrm>
          <a:prstGeom prst="rect">
            <a:avLst/>
          </a:prstGeom>
          <a:gradFill>
            <a:gsLst>
              <a:gs pos="0">
                <a:srgbClr val="03522D">
                  <a:alpha val="89411"/>
                </a:srgbClr>
              </a:gs>
              <a:gs pos="100000">
                <a:srgbClr val="29BA74">
                  <a:alpha val="89411"/>
                </a:srgbClr>
              </a:gs>
            </a:gsLst>
            <a:lin ang="18900000" scaled="0"/>
          </a:gradFill>
          <a:ln>
            <a:noFill/>
          </a:ln>
        </p:spPr>
        <p:txBody>
          <a:bodyPr anchorCtr="0" anchor="ctr" bIns="0" lIns="0" spcFirstLastPara="1" rIns="0" wrap="square" tIns="0">
            <a:noAutofit/>
          </a:bodyPr>
          <a:lstStyle/>
          <a:p>
            <a:pPr indent="0" lvl="0" marL="0" marR="0" rtl="0" algn="ctr">
              <a:lnSpc>
                <a:spcPct val="95000"/>
              </a:lnSpc>
              <a:spcBef>
                <a:spcPts val="0"/>
              </a:spcBef>
              <a:spcAft>
                <a:spcPts val="0"/>
              </a:spcAft>
              <a:buClr>
                <a:srgbClr val="000000"/>
              </a:buClr>
              <a:buSzPts val="2000"/>
              <a:buFont typeface="Arial"/>
              <a:buNone/>
            </a:pPr>
            <a:r>
              <a:t/>
            </a:r>
            <a:endParaRPr b="0" i="0" sz="2000" u="none" cap="none" strike="noStrike">
              <a:solidFill>
                <a:srgbClr val="FFFFFF"/>
              </a:solidFill>
              <a:latin typeface="Trebuchet MS"/>
              <a:ea typeface="Trebuchet MS"/>
              <a:cs typeface="Trebuchet MS"/>
              <a:sym typeface="Trebuchet MS"/>
            </a:endParaRPr>
          </a:p>
        </p:txBody>
      </p:sp>
      <p:sp>
        <p:nvSpPr>
          <p:cNvPr id="405" name="Google Shape;405;p58"/>
          <p:cNvSpPr txBox="1"/>
          <p:nvPr/>
        </p:nvSpPr>
        <p:spPr>
          <a:xfrm>
            <a:off x="924979" y="5715178"/>
            <a:ext cx="840801" cy="170110"/>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Arial"/>
              <a:buNone/>
            </a:pPr>
            <a:r>
              <a:rPr b="0" i="0" lang="en-US" sz="1200" u="none" cap="none" strike="noStrike">
                <a:solidFill>
                  <a:schemeClr val="lt1"/>
                </a:solidFill>
                <a:latin typeface="Trebuchet MS"/>
                <a:ea typeface="Trebuchet MS"/>
                <a:cs typeface="Trebuchet MS"/>
                <a:sym typeface="Trebuchet MS"/>
              </a:rPr>
              <a:t>bcg.com</a:t>
            </a:r>
            <a:endParaRPr b="0" i="0" sz="1400" u="none" cap="none" strike="noStrike">
              <a:solidFill>
                <a:srgbClr val="000000"/>
              </a:solidFill>
              <a:latin typeface="Arial"/>
              <a:ea typeface="Arial"/>
              <a:cs typeface="Arial"/>
              <a:sym typeface="Arial"/>
            </a:endParaRPr>
          </a:p>
        </p:txBody>
      </p:sp>
      <p:sp>
        <p:nvSpPr>
          <p:cNvPr id="406" name="Google Shape;406;p58"/>
          <p:cNvSpPr/>
          <p:nvPr/>
        </p:nvSpPr>
        <p:spPr>
          <a:xfrm>
            <a:off x="2676857" y="2969513"/>
            <a:ext cx="4033357" cy="842974"/>
          </a:xfrm>
          <a:custGeom>
            <a:rect b="b" l="l" r="r" t="t"/>
            <a:pathLst>
              <a:path extrusionOk="0" h="2403475" w="11499847">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Layout guide">
  <p:cSld name="D. Layout guide">
    <p:spTree>
      <p:nvGrpSpPr>
        <p:cNvPr id="407" name="Shape 407"/>
        <p:cNvGrpSpPr/>
        <p:nvPr/>
      </p:nvGrpSpPr>
      <p:grpSpPr>
        <a:xfrm>
          <a:off x="0" y="0"/>
          <a:ext cx="0" cy="0"/>
          <a:chOff x="0" y="0"/>
          <a:chExt cx="0" cy="0"/>
        </a:xfrm>
      </p:grpSpPr>
      <p:grpSp>
        <p:nvGrpSpPr>
          <p:cNvPr id="408" name="Google Shape;408;p59"/>
          <p:cNvGrpSpPr/>
          <p:nvPr/>
        </p:nvGrpSpPr>
        <p:grpSpPr>
          <a:xfrm>
            <a:off x="-600" y="-1"/>
            <a:ext cx="12193800" cy="6858001"/>
            <a:chOff x="-600" y="-1"/>
            <a:chExt cx="12193800" cy="6858001"/>
          </a:xfrm>
        </p:grpSpPr>
        <p:sp>
          <p:nvSpPr>
            <p:cNvPr id="409" name="Google Shape;409;p59"/>
            <p:cNvSpPr/>
            <p:nvPr/>
          </p:nvSpPr>
          <p:spPr>
            <a:xfrm>
              <a:off x="0" y="-1"/>
              <a:ext cx="12193200" cy="6858000"/>
            </a:xfrm>
            <a:custGeom>
              <a:rect b="b" l="l" r="r" t="t"/>
              <a:pathLst>
                <a:path extrusionOk="0" h="6858000" w="121932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grpSp>
          <p:nvGrpSpPr>
            <p:cNvPr id="410" name="Google Shape;410;p59"/>
            <p:cNvGrpSpPr/>
            <p:nvPr/>
          </p:nvGrpSpPr>
          <p:grpSpPr>
            <a:xfrm>
              <a:off x="-600" y="622800"/>
              <a:ext cx="12193200" cy="5536800"/>
              <a:chOff x="12623800" y="622800"/>
              <a:chExt cx="11176000" cy="5536800"/>
            </a:xfrm>
          </p:grpSpPr>
          <p:cxnSp>
            <p:nvCxnSpPr>
              <p:cNvPr id="411" name="Google Shape;411;p59"/>
              <p:cNvCxnSpPr/>
              <p:nvPr/>
            </p:nvCxnSpPr>
            <p:spPr>
              <a:xfrm>
                <a:off x="12623800" y="622800"/>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412" name="Google Shape;412;p59"/>
              <p:cNvCxnSpPr/>
              <p:nvPr/>
            </p:nvCxnSpPr>
            <p:spPr>
              <a:xfrm>
                <a:off x="12623800" y="914211"/>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413" name="Google Shape;413;p59"/>
              <p:cNvCxnSpPr/>
              <p:nvPr/>
            </p:nvCxnSpPr>
            <p:spPr>
              <a:xfrm>
                <a:off x="12623800" y="1205622"/>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414" name="Google Shape;414;p59"/>
              <p:cNvCxnSpPr/>
              <p:nvPr/>
            </p:nvCxnSpPr>
            <p:spPr>
              <a:xfrm>
                <a:off x="12623800" y="1497600"/>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415" name="Google Shape;415;p59"/>
              <p:cNvCxnSpPr/>
              <p:nvPr/>
            </p:nvCxnSpPr>
            <p:spPr>
              <a:xfrm>
                <a:off x="12623800" y="1788444"/>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416" name="Google Shape;416;p59"/>
              <p:cNvCxnSpPr/>
              <p:nvPr/>
            </p:nvCxnSpPr>
            <p:spPr>
              <a:xfrm>
                <a:off x="12623800" y="2079855"/>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417" name="Google Shape;417;p59"/>
              <p:cNvCxnSpPr/>
              <p:nvPr/>
            </p:nvCxnSpPr>
            <p:spPr>
              <a:xfrm>
                <a:off x="12623800" y="2371266"/>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418" name="Google Shape;418;p59"/>
              <p:cNvCxnSpPr/>
              <p:nvPr/>
            </p:nvCxnSpPr>
            <p:spPr>
              <a:xfrm>
                <a:off x="12623800" y="2662677"/>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419" name="Google Shape;419;p59"/>
              <p:cNvCxnSpPr/>
              <p:nvPr/>
            </p:nvCxnSpPr>
            <p:spPr>
              <a:xfrm>
                <a:off x="12623800" y="2954088"/>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420" name="Google Shape;420;p59"/>
              <p:cNvCxnSpPr/>
              <p:nvPr/>
            </p:nvCxnSpPr>
            <p:spPr>
              <a:xfrm>
                <a:off x="12623800" y="3245499"/>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421" name="Google Shape;421;p59"/>
              <p:cNvCxnSpPr/>
              <p:nvPr/>
            </p:nvCxnSpPr>
            <p:spPr>
              <a:xfrm>
                <a:off x="12623800" y="3536910"/>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422" name="Google Shape;422;p59"/>
              <p:cNvCxnSpPr/>
              <p:nvPr/>
            </p:nvCxnSpPr>
            <p:spPr>
              <a:xfrm>
                <a:off x="12623800" y="3828321"/>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423" name="Google Shape;423;p59"/>
              <p:cNvCxnSpPr/>
              <p:nvPr/>
            </p:nvCxnSpPr>
            <p:spPr>
              <a:xfrm>
                <a:off x="12623800" y="4119732"/>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424" name="Google Shape;424;p59"/>
              <p:cNvCxnSpPr/>
              <p:nvPr/>
            </p:nvCxnSpPr>
            <p:spPr>
              <a:xfrm>
                <a:off x="12623800" y="4411143"/>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425" name="Google Shape;425;p59"/>
              <p:cNvCxnSpPr/>
              <p:nvPr/>
            </p:nvCxnSpPr>
            <p:spPr>
              <a:xfrm>
                <a:off x="12623800" y="4702554"/>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426" name="Google Shape;426;p59"/>
              <p:cNvCxnSpPr/>
              <p:nvPr/>
            </p:nvCxnSpPr>
            <p:spPr>
              <a:xfrm>
                <a:off x="12623800" y="4993965"/>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427" name="Google Shape;427;p59"/>
              <p:cNvCxnSpPr/>
              <p:nvPr/>
            </p:nvCxnSpPr>
            <p:spPr>
              <a:xfrm>
                <a:off x="12623800" y="5285376"/>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428" name="Google Shape;428;p59"/>
              <p:cNvCxnSpPr/>
              <p:nvPr/>
            </p:nvCxnSpPr>
            <p:spPr>
              <a:xfrm>
                <a:off x="12623800" y="5576787"/>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429" name="Google Shape;429;p59"/>
              <p:cNvCxnSpPr/>
              <p:nvPr/>
            </p:nvCxnSpPr>
            <p:spPr>
              <a:xfrm>
                <a:off x="12623800" y="5868198"/>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430" name="Google Shape;430;p59"/>
              <p:cNvCxnSpPr/>
              <p:nvPr/>
            </p:nvCxnSpPr>
            <p:spPr>
              <a:xfrm>
                <a:off x="12623800" y="6159600"/>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grpSp>
        <p:grpSp>
          <p:nvGrpSpPr>
            <p:cNvPr id="431" name="Google Shape;431;p59"/>
            <p:cNvGrpSpPr/>
            <p:nvPr/>
          </p:nvGrpSpPr>
          <p:grpSpPr>
            <a:xfrm>
              <a:off x="1277000" y="623550"/>
              <a:ext cx="9638000" cy="5537047"/>
              <a:chOff x="1277000" y="623550"/>
              <a:chExt cx="9638000" cy="5537047"/>
            </a:xfrm>
          </p:grpSpPr>
          <p:sp>
            <p:nvSpPr>
              <p:cNvPr id="432" name="Google Shape;432;p59"/>
              <p:cNvSpPr/>
              <p:nvPr/>
            </p:nvSpPr>
            <p:spPr>
              <a:xfrm>
                <a:off x="6887000" y="623550"/>
                <a:ext cx="288000" cy="5537047"/>
              </a:xfrm>
              <a:prstGeom prst="rect">
                <a:avLst/>
              </a:prstGeom>
              <a:solidFill>
                <a:schemeClr val="accent5">
                  <a:alpha val="14509"/>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sp>
            <p:nvSpPr>
              <p:cNvPr id="433" name="Google Shape;433;p59"/>
              <p:cNvSpPr/>
              <p:nvPr/>
            </p:nvSpPr>
            <p:spPr>
              <a:xfrm>
                <a:off x="8757000" y="623550"/>
                <a:ext cx="288000" cy="5537047"/>
              </a:xfrm>
              <a:prstGeom prst="rect">
                <a:avLst/>
              </a:prstGeom>
              <a:solidFill>
                <a:schemeClr val="accent5">
                  <a:alpha val="14509"/>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sp>
            <p:nvSpPr>
              <p:cNvPr id="434" name="Google Shape;434;p59"/>
              <p:cNvSpPr/>
              <p:nvPr/>
            </p:nvSpPr>
            <p:spPr>
              <a:xfrm>
                <a:off x="7822000" y="623550"/>
                <a:ext cx="288000" cy="5537047"/>
              </a:xfrm>
              <a:prstGeom prst="rect">
                <a:avLst/>
              </a:prstGeom>
              <a:solidFill>
                <a:schemeClr val="accent5">
                  <a:alpha val="14509"/>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sp>
            <p:nvSpPr>
              <p:cNvPr id="435" name="Google Shape;435;p59"/>
              <p:cNvSpPr/>
              <p:nvPr/>
            </p:nvSpPr>
            <p:spPr>
              <a:xfrm>
                <a:off x="9692000" y="623550"/>
                <a:ext cx="288000" cy="5537047"/>
              </a:xfrm>
              <a:prstGeom prst="rect">
                <a:avLst/>
              </a:prstGeom>
              <a:solidFill>
                <a:schemeClr val="accent5">
                  <a:alpha val="14509"/>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sp>
            <p:nvSpPr>
              <p:cNvPr id="436" name="Google Shape;436;p59"/>
              <p:cNvSpPr/>
              <p:nvPr/>
            </p:nvSpPr>
            <p:spPr>
              <a:xfrm>
                <a:off x="10627000" y="623550"/>
                <a:ext cx="288000" cy="5537047"/>
              </a:xfrm>
              <a:prstGeom prst="rect">
                <a:avLst/>
              </a:prstGeom>
              <a:solidFill>
                <a:schemeClr val="accent5">
                  <a:alpha val="14509"/>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sp>
            <p:nvSpPr>
              <p:cNvPr id="437" name="Google Shape;437;p59"/>
              <p:cNvSpPr/>
              <p:nvPr/>
            </p:nvSpPr>
            <p:spPr>
              <a:xfrm>
                <a:off x="5952000" y="623550"/>
                <a:ext cx="288000" cy="5537047"/>
              </a:xfrm>
              <a:prstGeom prst="rect">
                <a:avLst/>
              </a:prstGeom>
              <a:solidFill>
                <a:schemeClr val="accent5">
                  <a:alpha val="14509"/>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sp>
            <p:nvSpPr>
              <p:cNvPr id="438" name="Google Shape;438;p59"/>
              <p:cNvSpPr/>
              <p:nvPr/>
            </p:nvSpPr>
            <p:spPr>
              <a:xfrm>
                <a:off x="1277000" y="623550"/>
                <a:ext cx="288000" cy="5537047"/>
              </a:xfrm>
              <a:prstGeom prst="rect">
                <a:avLst/>
              </a:prstGeom>
              <a:solidFill>
                <a:schemeClr val="accent5">
                  <a:alpha val="14509"/>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sp>
            <p:nvSpPr>
              <p:cNvPr id="439" name="Google Shape;439;p59"/>
              <p:cNvSpPr/>
              <p:nvPr/>
            </p:nvSpPr>
            <p:spPr>
              <a:xfrm>
                <a:off x="2212000" y="623550"/>
                <a:ext cx="288000" cy="5537047"/>
              </a:xfrm>
              <a:prstGeom prst="rect">
                <a:avLst/>
              </a:prstGeom>
              <a:solidFill>
                <a:schemeClr val="accent5">
                  <a:alpha val="14509"/>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sp>
            <p:nvSpPr>
              <p:cNvPr id="440" name="Google Shape;440;p59"/>
              <p:cNvSpPr/>
              <p:nvPr/>
            </p:nvSpPr>
            <p:spPr>
              <a:xfrm>
                <a:off x="3147000" y="623550"/>
                <a:ext cx="288000" cy="5537047"/>
              </a:xfrm>
              <a:prstGeom prst="rect">
                <a:avLst/>
              </a:prstGeom>
              <a:solidFill>
                <a:schemeClr val="accent5">
                  <a:alpha val="14509"/>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sp>
            <p:nvSpPr>
              <p:cNvPr id="441" name="Google Shape;441;p59"/>
              <p:cNvSpPr/>
              <p:nvPr/>
            </p:nvSpPr>
            <p:spPr>
              <a:xfrm>
                <a:off x="4082000" y="623550"/>
                <a:ext cx="288000" cy="5537047"/>
              </a:xfrm>
              <a:prstGeom prst="rect">
                <a:avLst/>
              </a:prstGeom>
              <a:solidFill>
                <a:schemeClr val="accent5">
                  <a:alpha val="14509"/>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sp>
            <p:nvSpPr>
              <p:cNvPr id="442" name="Google Shape;442;p59"/>
              <p:cNvSpPr/>
              <p:nvPr/>
            </p:nvSpPr>
            <p:spPr>
              <a:xfrm>
                <a:off x="5017000" y="623550"/>
                <a:ext cx="288000" cy="5537047"/>
              </a:xfrm>
              <a:prstGeom prst="rect">
                <a:avLst/>
              </a:prstGeom>
              <a:solidFill>
                <a:schemeClr val="accent5">
                  <a:alpha val="14509"/>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grpSp>
        <p:sp>
          <p:nvSpPr>
            <p:cNvPr id="443" name="Google Shape;443;p59"/>
            <p:cNvSpPr/>
            <p:nvPr/>
          </p:nvSpPr>
          <p:spPr>
            <a:xfrm>
              <a:off x="-600" y="0"/>
              <a:ext cx="12193200" cy="6858000"/>
            </a:xfrm>
            <a:custGeom>
              <a:rect b="b" l="l" r="r" t="t"/>
              <a:pathLst>
                <a:path extrusionOk="0" h="3396" w="602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rgbClr val="575757"/>
                </a:solidFill>
                <a:latin typeface="Trebuchet MS"/>
                <a:ea typeface="Trebuchet MS"/>
                <a:cs typeface="Trebuchet MS"/>
                <a:sym typeface="Trebuchet MS"/>
              </a:endParaRPr>
            </a:p>
          </p:txBody>
        </p:sp>
        <p:sp>
          <p:nvSpPr>
            <p:cNvPr id="444" name="Google Shape;444;p59"/>
            <p:cNvSpPr/>
            <p:nvPr/>
          </p:nvSpPr>
          <p:spPr>
            <a:xfrm>
              <a:off x="629400" y="6159600"/>
              <a:ext cx="10933200" cy="378584"/>
            </a:xfrm>
            <a:prstGeom prst="rect">
              <a:avLst/>
            </a:prstGeom>
            <a:solidFill>
              <a:schemeClr val="accent3">
                <a:alpha val="14509"/>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sp>
          <p:nvSpPr>
            <p:cNvPr id="445" name="Google Shape;445;p59"/>
            <p:cNvSpPr/>
            <p:nvPr/>
          </p:nvSpPr>
          <p:spPr>
            <a:xfrm>
              <a:off x="629400" y="1497600"/>
              <a:ext cx="10932229" cy="583200"/>
            </a:xfrm>
            <a:prstGeom prst="rect">
              <a:avLst/>
            </a:prstGeom>
            <a:solidFill>
              <a:schemeClr val="accent3">
                <a:alpha val="14509"/>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grpSp>
          <p:nvGrpSpPr>
            <p:cNvPr id="446" name="Google Shape;446;p59"/>
            <p:cNvGrpSpPr/>
            <p:nvPr/>
          </p:nvGrpSpPr>
          <p:grpSpPr>
            <a:xfrm>
              <a:off x="629400" y="5975122"/>
              <a:ext cx="10933200" cy="79536"/>
              <a:chOff x="629400" y="5975122"/>
              <a:chExt cx="10933200" cy="79536"/>
            </a:xfrm>
          </p:grpSpPr>
          <p:sp>
            <p:nvSpPr>
              <p:cNvPr id="447" name="Google Shape;447;p59"/>
              <p:cNvSpPr/>
              <p:nvPr/>
            </p:nvSpPr>
            <p:spPr>
              <a:xfrm>
                <a:off x="2880128" y="5975122"/>
                <a:ext cx="1930288" cy="79536"/>
              </a:xfrm>
              <a:prstGeom prst="rect">
                <a:avLst/>
              </a:prstGeom>
              <a:solidFill>
                <a:schemeClr val="accent5">
                  <a:alpha val="9411"/>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sp>
            <p:nvSpPr>
              <p:cNvPr id="448" name="Google Shape;448;p59"/>
              <p:cNvSpPr/>
              <p:nvPr/>
            </p:nvSpPr>
            <p:spPr>
              <a:xfrm>
                <a:off x="9626194" y="5975122"/>
                <a:ext cx="1936406" cy="79536"/>
              </a:xfrm>
              <a:prstGeom prst="rect">
                <a:avLst/>
              </a:prstGeom>
              <a:solidFill>
                <a:schemeClr val="accent5">
                  <a:alpha val="9411"/>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sp>
            <p:nvSpPr>
              <p:cNvPr id="449" name="Google Shape;449;p59"/>
              <p:cNvSpPr/>
              <p:nvPr/>
            </p:nvSpPr>
            <p:spPr>
              <a:xfrm>
                <a:off x="7372407" y="5975122"/>
                <a:ext cx="1936406" cy="79536"/>
              </a:xfrm>
              <a:prstGeom prst="rect">
                <a:avLst/>
              </a:prstGeom>
              <a:solidFill>
                <a:schemeClr val="accent5">
                  <a:alpha val="9411"/>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sp>
            <p:nvSpPr>
              <p:cNvPr id="450" name="Google Shape;450;p59"/>
              <p:cNvSpPr/>
              <p:nvPr/>
            </p:nvSpPr>
            <p:spPr>
              <a:xfrm>
                <a:off x="5127797" y="5975122"/>
                <a:ext cx="1927229" cy="79536"/>
              </a:xfrm>
              <a:prstGeom prst="rect">
                <a:avLst/>
              </a:prstGeom>
              <a:solidFill>
                <a:schemeClr val="accent5">
                  <a:alpha val="9411"/>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sp>
            <p:nvSpPr>
              <p:cNvPr id="451" name="Google Shape;451;p59"/>
              <p:cNvSpPr/>
              <p:nvPr/>
            </p:nvSpPr>
            <p:spPr>
              <a:xfrm>
                <a:off x="629400" y="5975122"/>
                <a:ext cx="1933347" cy="79536"/>
              </a:xfrm>
              <a:prstGeom prst="rect">
                <a:avLst/>
              </a:prstGeom>
              <a:solidFill>
                <a:schemeClr val="accent5">
                  <a:alpha val="9411"/>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grpSp>
        <p:sp>
          <p:nvSpPr>
            <p:cNvPr id="452" name="Google Shape;452;p59"/>
            <p:cNvSpPr/>
            <p:nvPr/>
          </p:nvSpPr>
          <p:spPr>
            <a:xfrm>
              <a:off x="629400" y="2080801"/>
              <a:ext cx="10933200" cy="4078800"/>
            </a:xfrm>
            <a:custGeom>
              <a:rect b="b" l="l" r="r" t="t"/>
              <a:pathLst>
                <a:path extrusionOk="0" h="5537797" w="10931999">
                  <a:moveTo>
                    <a:pt x="0" y="0"/>
                  </a:moveTo>
                  <a:lnTo>
                    <a:pt x="10931999" y="0"/>
                  </a:lnTo>
                  <a:lnTo>
                    <a:pt x="10931999" y="5537797"/>
                  </a:lnTo>
                  <a:lnTo>
                    <a:pt x="0" y="5537797"/>
                  </a:lnTo>
                  <a:close/>
                </a:path>
              </a:pathLst>
            </a:custGeom>
            <a:noFill/>
            <a:ln cap="flat" cmpd="sng" w="9525">
              <a:solidFill>
                <a:srgbClr val="E71C57">
                  <a:alpha val="34509"/>
                </a:srgb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1200"/>
                <a:buFont typeface="Arial"/>
                <a:buNone/>
              </a:pPr>
              <a:r>
                <a:t/>
              </a:r>
              <a:endParaRPr b="0" i="0" sz="1200" u="none" cap="none" strike="noStrike">
                <a:solidFill>
                  <a:schemeClr val="lt1"/>
                </a:solidFill>
                <a:latin typeface="Trebuchet MS"/>
                <a:ea typeface="Trebuchet MS"/>
                <a:cs typeface="Trebuchet MS"/>
                <a:sym typeface="Trebuchet MS"/>
              </a:endParaRPr>
            </a:p>
          </p:txBody>
        </p:sp>
        <p:sp>
          <p:nvSpPr>
            <p:cNvPr id="453" name="Google Shape;453;p59"/>
            <p:cNvSpPr txBox="1"/>
            <p:nvPr/>
          </p:nvSpPr>
          <p:spPr>
            <a:xfrm>
              <a:off x="630000" y="6144442"/>
              <a:ext cx="9030914" cy="415498"/>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Clr>
                  <a:srgbClr val="7F7F7F"/>
                </a:buClr>
                <a:buSzPts val="1000"/>
                <a:buFont typeface="Trebuchet MS"/>
                <a:buNone/>
              </a:pPr>
              <a:r>
                <a:rPr b="0" i="0" lang="en-US" sz="1000" u="none" cap="none" strike="noStrike">
                  <a:solidFill>
                    <a:srgbClr val="7F7F7F"/>
                  </a:solidFill>
                  <a:latin typeface="Trebuchet MS"/>
                  <a:ea typeface="Trebuchet MS"/>
                  <a:cs typeface="Trebuchet MS"/>
                  <a:sym typeface="Trebuchet MS"/>
                </a:rPr>
                <a:t>1. xxxx  2. xxxx  3. List footnotes in numerical order. Footnote numbers are not bracketed. Use 10pt font</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rgbClr val="7F7F7F"/>
                </a:buClr>
                <a:buSzPts val="1000"/>
                <a:buFont typeface="Trebuchet MS"/>
                <a:buNone/>
              </a:pPr>
              <a:r>
                <a:rPr b="0" i="0" lang="en-US" sz="1000" u="none" cap="none" strike="noStrike">
                  <a:solidFill>
                    <a:srgbClr val="7F7F7F"/>
                  </a:solidFill>
                  <a:latin typeface="Trebuchet MS"/>
                  <a:ea typeface="Trebuchet MS"/>
                  <a:cs typeface="Trebuchet MS"/>
                  <a:sym typeface="Trebuchet MS"/>
                </a:rPr>
                <a:t>Note: Do not put a period at the end of the note or the source</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rgbClr val="7F7F7F"/>
                </a:buClr>
                <a:buSzPts val="1000"/>
                <a:buFont typeface="Trebuchet MS"/>
                <a:buNone/>
              </a:pPr>
              <a:r>
                <a:rPr b="0" i="0" lang="en-US" sz="1000" u="none" cap="none" strike="noStrik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b="0" i="0" sz="1400" u="none" cap="none" strike="noStrike">
                <a:solidFill>
                  <a:srgbClr val="000000"/>
                </a:solidFill>
                <a:latin typeface="Arial"/>
                <a:ea typeface="Arial"/>
                <a:cs typeface="Arial"/>
                <a:sym typeface="Arial"/>
              </a:endParaRPr>
            </a:p>
          </p:txBody>
        </p:sp>
      </p:grpSp>
      <p:sp>
        <p:nvSpPr>
          <p:cNvPr id="454" name="Google Shape;454;p59"/>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lnSpc>
                <a:spcPct val="100000"/>
              </a:lnSpc>
              <a:spcBef>
                <a:spcPts val="0"/>
              </a:spcBef>
              <a:spcAft>
                <a:spcPts val="0"/>
              </a:spcAft>
              <a:buSzPts val="1400"/>
              <a:buNone/>
              <a:defRPr>
                <a:solidFill>
                  <a:srgbClr val="7F7F7F"/>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5" name="Google Shape;455;p59"/>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rgbClr val="7F7F7F"/>
                </a:solidFill>
                <a:latin typeface="Trebuchet MS"/>
                <a:ea typeface="Trebuchet MS"/>
                <a:cs typeface="Trebuchet MS"/>
                <a:sym typeface="Trebuchet MS"/>
              </a:rPr>
              <a:t>Copyright © 2020 by Boston Consulting Group. All rights reserved.</a:t>
            </a:r>
            <a:endParaRPr b="0" i="0" sz="700" u="none" cap="none" strike="noStrike">
              <a:solidFill>
                <a:srgbClr val="7F7F7F"/>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Section Header Overview" showMasterSp="0">
  <p:cSld name="Agenda Section Header Overview">
    <p:bg>
      <p:bgPr>
        <a:gradFill>
          <a:gsLst>
            <a:gs pos="0">
              <a:schemeClr val="dk2"/>
            </a:gs>
            <a:gs pos="100000">
              <a:schemeClr val="accent2"/>
            </a:gs>
          </a:gsLst>
          <a:lin ang="8100000" scaled="0"/>
        </a:gradFill>
      </p:bgPr>
    </p:bg>
    <p:spTree>
      <p:nvGrpSpPr>
        <p:cNvPr id="456" name="Shape 456"/>
        <p:cNvGrpSpPr/>
        <p:nvPr/>
      </p:nvGrpSpPr>
      <p:grpSpPr>
        <a:xfrm>
          <a:off x="0" y="0"/>
          <a:ext cx="0" cy="0"/>
          <a:chOff x="0" y="0"/>
          <a:chExt cx="0" cy="0"/>
        </a:xfrm>
      </p:grpSpPr>
      <p:sp>
        <p:nvSpPr>
          <p:cNvPr id="457" name="Google Shape;457;p60"/>
          <p:cNvSpPr txBox="1"/>
          <p:nvPr/>
        </p:nvSpPr>
        <p:spPr>
          <a:xfrm>
            <a:off x="11167872" y="6404400"/>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b="0" i="0" lang="en-US" sz="1000" u="none" cap="none" strike="noStrike">
                <a:solidFill>
                  <a:schemeClr val="lt1"/>
                </a:solidFill>
                <a:latin typeface="Trebuchet MS"/>
                <a:ea typeface="Trebuchet MS"/>
                <a:cs typeface="Trebuchet MS"/>
                <a:sym typeface="Trebuchet MS"/>
              </a:rPr>
              <a:t>‹#›</a:t>
            </a:fld>
            <a:endParaRPr b="0" i="0" sz="1000" u="none" cap="none" strike="noStrike">
              <a:solidFill>
                <a:schemeClr val="lt1"/>
              </a:solidFill>
              <a:latin typeface="Trebuchet MS"/>
              <a:ea typeface="Trebuchet MS"/>
              <a:cs typeface="Trebuchet MS"/>
              <a:sym typeface="Trebuchet MS"/>
            </a:endParaRPr>
          </a:p>
        </p:txBody>
      </p:sp>
      <p:sp>
        <p:nvSpPr>
          <p:cNvPr id="458" name="Google Shape;458;p60"/>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chemeClr val="lt1"/>
                </a:solidFill>
                <a:latin typeface="Trebuchet MS"/>
                <a:ea typeface="Trebuchet MS"/>
                <a:cs typeface="Trebuchet MS"/>
                <a:sym typeface="Trebuchet MS"/>
              </a:rPr>
              <a:t>Copyright © 2020 by Boston Consulting Group. All rights reserved.</a:t>
            </a:r>
            <a:endParaRPr b="0" i="0" sz="700" u="none" cap="none" strike="noStrike">
              <a:solidFill>
                <a:schemeClr val="lt1"/>
              </a:solidFill>
              <a:latin typeface="Trebuchet MS"/>
              <a:ea typeface="Trebuchet MS"/>
              <a:cs typeface="Trebuchet MS"/>
              <a:sym typeface="Trebuchet MS"/>
            </a:endParaRPr>
          </a:p>
        </p:txBody>
      </p:sp>
      <p:sp>
        <p:nvSpPr>
          <p:cNvPr id="459" name="Google Shape;459;p60"/>
          <p:cNvSpPr/>
          <p:nvPr/>
        </p:nvSpPr>
        <p:spPr>
          <a:xfrm>
            <a:off x="1388145" y="4691187"/>
            <a:ext cx="929337" cy="995874"/>
          </a:xfrm>
          <a:prstGeom prst="rect">
            <a:avLst/>
          </a:prstGeom>
          <a:noFill/>
          <a:ln cap="flat" cmpd="sng" w="9525">
            <a:solidFill>
              <a:schemeClr val="lt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95000"/>
              </a:lnSpc>
              <a:spcBef>
                <a:spcPts val="0"/>
              </a:spcBef>
              <a:spcAft>
                <a:spcPts val="0"/>
              </a:spcAft>
              <a:buClr>
                <a:srgbClr val="000000"/>
              </a:buClr>
              <a:buSzPts val="2000"/>
              <a:buFont typeface="Arial"/>
              <a:buNone/>
            </a:pPr>
            <a:r>
              <a:t/>
            </a:r>
            <a:endParaRPr b="0" i="0" sz="2000" u="none" cap="none" strike="noStrike">
              <a:solidFill>
                <a:srgbClr val="FFFFFF"/>
              </a:solidFill>
              <a:latin typeface="Trebuchet MS"/>
              <a:ea typeface="Trebuchet MS"/>
              <a:cs typeface="Trebuchet MS"/>
              <a:sym typeface="Trebuchet MS"/>
            </a:endParaRPr>
          </a:p>
        </p:txBody>
      </p:sp>
      <p:sp>
        <p:nvSpPr>
          <p:cNvPr id="460" name="Google Shape;460;p60"/>
          <p:cNvSpPr/>
          <p:nvPr/>
        </p:nvSpPr>
        <p:spPr>
          <a:xfrm>
            <a:off x="2509482" y="4691187"/>
            <a:ext cx="1570152" cy="1468176"/>
          </a:xfrm>
          <a:prstGeom prst="rect">
            <a:avLst/>
          </a:prstGeom>
          <a:noFill/>
          <a:ln cap="flat" cmpd="sng" w="9525">
            <a:solidFill>
              <a:srgbClr val="FFFFFF"/>
            </a:solidFill>
            <a:prstDash val="solid"/>
            <a:miter lim="800000"/>
            <a:headEnd len="sm" w="sm" type="none"/>
            <a:tailEnd len="sm" w="sm" type="none"/>
          </a:ln>
        </p:spPr>
        <p:txBody>
          <a:bodyPr anchorCtr="0" anchor="t" bIns="182875" lIns="182875" spcFirstLastPara="1" rIns="182875" wrap="square" tIns="180000">
            <a:noAutofit/>
          </a:bodyPr>
          <a:lstStyle/>
          <a:p>
            <a:pPr indent="0" lvl="0" marL="0" marR="0" rtl="0" algn="l">
              <a:lnSpc>
                <a:spcPct val="95000"/>
              </a:lnSpc>
              <a:spcBef>
                <a:spcPts val="0"/>
              </a:spcBef>
              <a:spcAft>
                <a:spcPts val="0"/>
              </a:spcAft>
              <a:buClr>
                <a:srgbClr val="000000"/>
              </a:buClr>
              <a:buSzPts val="1200"/>
              <a:buFont typeface="Arial"/>
              <a:buNone/>
            </a:pPr>
            <a:r>
              <a:t/>
            </a:r>
            <a:endParaRPr b="0" i="0" sz="1200" u="none" cap="none" strike="noStrike">
              <a:solidFill>
                <a:srgbClr val="FFFFFF"/>
              </a:solidFill>
              <a:latin typeface="Trebuchet MS"/>
              <a:ea typeface="Trebuchet MS"/>
              <a:cs typeface="Trebuchet MS"/>
              <a:sym typeface="Trebuchet MS"/>
            </a:endParaRPr>
          </a:p>
        </p:txBody>
      </p:sp>
      <p:sp>
        <p:nvSpPr>
          <p:cNvPr id="461" name="Google Shape;461;p60"/>
          <p:cNvSpPr txBox="1"/>
          <p:nvPr/>
        </p:nvSpPr>
        <p:spPr>
          <a:xfrm>
            <a:off x="630000" y="907199"/>
            <a:ext cx="3448800" cy="3488400"/>
          </a:xfrm>
          <a:prstGeom prst="rect">
            <a:avLst/>
          </a:prstGeom>
          <a:noFill/>
          <a:ln cap="flat" cmpd="sng" w="9525">
            <a:solidFill>
              <a:schemeClr val="lt1"/>
            </a:solidFill>
            <a:prstDash val="solid"/>
            <a:round/>
            <a:headEnd len="sm" w="sm" type="none"/>
            <a:tailEnd len="sm" w="sm" type="none"/>
          </a:ln>
        </p:spPr>
        <p:txBody>
          <a:bodyPr anchorCtr="0" anchor="t" bIns="0" lIns="612000" spcFirstLastPara="1" rIns="0" wrap="square" tIns="468000">
            <a:spAutoFit/>
          </a:bodyPr>
          <a:lstStyle/>
          <a:p>
            <a:pPr indent="0" lvl="0" marL="0" marR="0" rtl="0" algn="l">
              <a:lnSpc>
                <a:spcPct val="90000"/>
              </a:lnSpc>
              <a:spcBef>
                <a:spcPts val="0"/>
              </a:spcBef>
              <a:spcAft>
                <a:spcPts val="0"/>
              </a:spcAft>
              <a:buClr>
                <a:srgbClr val="000000"/>
              </a:buClr>
              <a:buSzPts val="5400"/>
              <a:buFont typeface="Arial"/>
              <a:buNone/>
            </a:pPr>
            <a:r>
              <a:t/>
            </a:r>
            <a:endParaRPr b="0" i="0" sz="5400" u="none" cap="none" strike="noStrike">
              <a:solidFill>
                <a:schemeClr val="lt1"/>
              </a:solidFill>
              <a:latin typeface="Trebuchet MS"/>
              <a:ea typeface="Trebuchet MS"/>
              <a:cs typeface="Trebuchet MS"/>
              <a:sym typeface="Trebuchet MS"/>
            </a:endParaRPr>
          </a:p>
        </p:txBody>
      </p:sp>
      <p:sp>
        <p:nvSpPr>
          <p:cNvPr id="462" name="Google Shape;462;p60"/>
          <p:cNvSpPr txBox="1"/>
          <p:nvPr/>
        </p:nvSpPr>
        <p:spPr>
          <a:xfrm>
            <a:off x="1109949" y="1115416"/>
            <a:ext cx="2488182" cy="896399"/>
          </a:xfrm>
          <a:prstGeom prst="rect">
            <a:avLst/>
          </a:prstGeom>
          <a:noFill/>
          <a:ln>
            <a:noFill/>
          </a:ln>
        </p:spPr>
        <p:txBody>
          <a:bodyPr anchorCtr="0" anchor="t" bIns="45700" lIns="91425" spcFirstLastPara="1" rIns="91425" wrap="square" tIns="45700">
            <a:spAutoFit/>
          </a:bodyPr>
          <a:lstStyle/>
          <a:p>
            <a:pPr indent="0" lvl="0" marL="0" marR="0" rtl="0" algn="ctr">
              <a:lnSpc>
                <a:spcPct val="95000"/>
              </a:lnSpc>
              <a:spcBef>
                <a:spcPts val="0"/>
              </a:spcBef>
              <a:spcAft>
                <a:spcPts val="0"/>
              </a:spcAft>
              <a:buClr>
                <a:srgbClr val="000000"/>
              </a:buClr>
              <a:buSzPts val="5400"/>
              <a:buFont typeface="Arial"/>
              <a:buNone/>
            </a:pPr>
            <a:r>
              <a:rPr b="0" i="0" lang="en-US" sz="5400" u="none" cap="none" strike="noStrike">
                <a:solidFill>
                  <a:schemeClr val="lt1"/>
                </a:solidFill>
                <a:latin typeface="Trebuchet MS"/>
                <a:ea typeface="Trebuchet MS"/>
                <a:cs typeface="Trebuchet MS"/>
                <a:sym typeface="Trebuchet MS"/>
              </a:rPr>
              <a:t>Agenda</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box" showMasterSp="0">
  <p:cSld name="Section header box">
    <p:bg>
      <p:bgPr>
        <a:gradFill>
          <a:gsLst>
            <a:gs pos="0">
              <a:schemeClr val="dk2"/>
            </a:gs>
            <a:gs pos="100000">
              <a:schemeClr val="accent2"/>
            </a:gs>
          </a:gsLst>
          <a:lin ang="8100000" scaled="0"/>
        </a:gradFill>
      </p:bgPr>
    </p:bg>
    <p:spTree>
      <p:nvGrpSpPr>
        <p:cNvPr id="45" name="Shape 45"/>
        <p:cNvGrpSpPr/>
        <p:nvPr/>
      </p:nvGrpSpPr>
      <p:grpSpPr>
        <a:xfrm>
          <a:off x="0" y="0"/>
          <a:ext cx="0" cy="0"/>
          <a:chOff x="0" y="0"/>
          <a:chExt cx="0" cy="0"/>
        </a:xfrm>
      </p:grpSpPr>
      <p:sp>
        <p:nvSpPr>
          <p:cNvPr id="46" name="Google Shape;46;p7"/>
          <p:cNvSpPr txBox="1"/>
          <p:nvPr>
            <p:ph type="title"/>
          </p:nvPr>
        </p:nvSpPr>
        <p:spPr>
          <a:xfrm>
            <a:off x="1284742" y="2668041"/>
            <a:ext cx="9620491" cy="3201026"/>
          </a:xfrm>
          <a:prstGeom prst="rect">
            <a:avLst/>
          </a:prstGeom>
          <a:noFill/>
          <a:ln cap="flat" cmpd="sng" w="9525">
            <a:solidFill>
              <a:schemeClr val="lt1"/>
            </a:solidFill>
            <a:prstDash val="solid"/>
            <a:round/>
            <a:headEnd len="sm" w="sm" type="none"/>
            <a:tailEnd len="sm" w="sm" type="none"/>
          </a:ln>
        </p:spPr>
        <p:txBody>
          <a:bodyPr anchorCtr="0" anchor="b" bIns="137150" lIns="274300" spcFirstLastPara="1" rIns="274300" wrap="square" tIns="27430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b="0" i="0" lang="en-US" sz="1000" u="none" cap="none" strike="noStrike">
                <a:solidFill>
                  <a:schemeClr val="lt1"/>
                </a:solidFill>
                <a:latin typeface="Trebuchet MS"/>
                <a:ea typeface="Trebuchet MS"/>
                <a:cs typeface="Trebuchet MS"/>
                <a:sym typeface="Trebuchet MS"/>
              </a:rPr>
              <a:t>‹#›</a:t>
            </a:fld>
            <a:endParaRPr b="0" i="0" sz="1000" u="none" cap="none" strike="noStrike">
              <a:solidFill>
                <a:schemeClr val="lt1"/>
              </a:solidFill>
              <a:latin typeface="Trebuchet MS"/>
              <a:ea typeface="Trebuchet MS"/>
              <a:cs typeface="Trebuchet MS"/>
              <a:sym typeface="Trebuchet MS"/>
            </a:endParaRPr>
          </a:p>
        </p:txBody>
      </p:sp>
      <p:sp>
        <p:nvSpPr>
          <p:cNvPr id="48" name="Google Shape;48;p7"/>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lnSpc>
                <a:spcPct val="100000"/>
              </a:lnSpc>
              <a:spcBef>
                <a:spcPts val="0"/>
              </a:spcBef>
              <a:spcAft>
                <a:spcPts val="0"/>
              </a:spcAft>
              <a:buSzPts val="1400"/>
              <a:buNone/>
              <a:defRPr>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chemeClr val="lt1"/>
                </a:solidFill>
                <a:latin typeface="Trebuchet MS"/>
                <a:ea typeface="Trebuchet MS"/>
                <a:cs typeface="Trebuchet MS"/>
                <a:sym typeface="Trebuchet MS"/>
              </a:rPr>
              <a:t>Copyright © 2020 by Boston Consulting Group. All rights reserved.</a:t>
            </a:r>
            <a:endParaRPr b="0" i="0" sz="700" u="none" cap="none" strike="noStrike">
              <a:solidFill>
                <a:schemeClr val="lt1"/>
              </a:solidFill>
              <a:latin typeface="Trebuchet MS"/>
              <a:ea typeface="Trebuchet MS"/>
              <a:cs typeface="Trebuchet MS"/>
              <a:sym typeface="Trebuchet MS"/>
            </a:endParaRPr>
          </a:p>
        </p:txBody>
      </p:sp>
      <p:sp>
        <p:nvSpPr>
          <p:cNvPr id="50" name="Google Shape;50;p7"/>
          <p:cNvSpPr/>
          <p:nvPr/>
        </p:nvSpPr>
        <p:spPr>
          <a:xfrm>
            <a:off x="1284743" y="1428131"/>
            <a:ext cx="947672" cy="947672"/>
          </a:xfrm>
          <a:prstGeom prst="rect">
            <a:avLst/>
          </a:prstGeom>
          <a:noFill/>
          <a:ln cap="flat" cmpd="sng" w="10775">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Section Header" showMasterSp="0">
  <p:cSld name="Agenda Section Header">
    <p:bg>
      <p:bgPr>
        <a:gradFill>
          <a:gsLst>
            <a:gs pos="0">
              <a:schemeClr val="dk2"/>
            </a:gs>
            <a:gs pos="100000">
              <a:schemeClr val="accent2"/>
            </a:gs>
          </a:gsLst>
          <a:lin ang="8100000" scaled="0"/>
        </a:gradFill>
      </p:bgPr>
    </p:bg>
    <p:spTree>
      <p:nvGrpSpPr>
        <p:cNvPr id="463" name="Shape 463"/>
        <p:cNvGrpSpPr/>
        <p:nvPr/>
      </p:nvGrpSpPr>
      <p:grpSpPr>
        <a:xfrm>
          <a:off x="0" y="0"/>
          <a:ext cx="0" cy="0"/>
          <a:chOff x="0" y="0"/>
          <a:chExt cx="0" cy="0"/>
        </a:xfrm>
      </p:grpSpPr>
      <p:sp>
        <p:nvSpPr>
          <p:cNvPr id="464" name="Google Shape;464;p61"/>
          <p:cNvSpPr txBox="1"/>
          <p:nvPr/>
        </p:nvSpPr>
        <p:spPr>
          <a:xfrm>
            <a:off x="11167872" y="6404400"/>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b="0" i="0" lang="en-US" sz="1000" u="none" cap="none" strike="noStrike">
                <a:solidFill>
                  <a:schemeClr val="lt1"/>
                </a:solidFill>
                <a:latin typeface="Trebuchet MS"/>
                <a:ea typeface="Trebuchet MS"/>
                <a:cs typeface="Trebuchet MS"/>
                <a:sym typeface="Trebuchet MS"/>
              </a:rPr>
              <a:t>‹#›</a:t>
            </a:fld>
            <a:endParaRPr b="0" i="0" sz="1000" u="none" cap="none" strike="noStrike">
              <a:solidFill>
                <a:schemeClr val="lt1"/>
              </a:solidFill>
              <a:latin typeface="Trebuchet MS"/>
              <a:ea typeface="Trebuchet MS"/>
              <a:cs typeface="Trebuchet MS"/>
              <a:sym typeface="Trebuchet MS"/>
            </a:endParaRPr>
          </a:p>
        </p:txBody>
      </p:sp>
      <p:sp>
        <p:nvSpPr>
          <p:cNvPr id="465" name="Google Shape;465;p61"/>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chemeClr val="lt1"/>
                </a:solidFill>
                <a:latin typeface="Trebuchet MS"/>
                <a:ea typeface="Trebuchet MS"/>
                <a:cs typeface="Trebuchet MS"/>
                <a:sym typeface="Trebuchet MS"/>
              </a:rPr>
              <a:t>Copyright © 2020 by Boston Consulting Group. All rights reserved.</a:t>
            </a:r>
            <a:endParaRPr b="0" i="0" sz="700" u="none" cap="none" strike="noStrike">
              <a:solidFill>
                <a:schemeClr val="lt1"/>
              </a:solidFill>
              <a:latin typeface="Trebuchet MS"/>
              <a:ea typeface="Trebuchet MS"/>
              <a:cs typeface="Trebuchet MS"/>
              <a:sym typeface="Trebuchet MS"/>
            </a:endParaRPr>
          </a:p>
        </p:txBody>
      </p:sp>
      <p:sp>
        <p:nvSpPr>
          <p:cNvPr id="466" name="Google Shape;466;p61"/>
          <p:cNvSpPr/>
          <p:nvPr/>
        </p:nvSpPr>
        <p:spPr>
          <a:xfrm>
            <a:off x="1284743" y="1428131"/>
            <a:ext cx="947672" cy="947672"/>
          </a:xfrm>
          <a:prstGeom prst="rect">
            <a:avLst/>
          </a:prstGeom>
          <a:noFill/>
          <a:ln cap="flat" cmpd="sng" w="9525">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Trebuchet MS"/>
              <a:ea typeface="Trebuchet MS"/>
              <a:cs typeface="Trebuchet MS"/>
              <a:sym typeface="Trebuchet MS"/>
            </a:endParaRPr>
          </a:p>
        </p:txBody>
      </p:sp>
      <p:sp>
        <p:nvSpPr>
          <p:cNvPr id="467" name="Google Shape;467;p61"/>
          <p:cNvSpPr/>
          <p:nvPr/>
        </p:nvSpPr>
        <p:spPr>
          <a:xfrm>
            <a:off x="1285200" y="2667600"/>
            <a:ext cx="9619200" cy="3200400"/>
          </a:xfrm>
          <a:prstGeom prst="rect">
            <a:avLst/>
          </a:prstGeom>
          <a:noFill/>
          <a:ln cap="flat" cmpd="sng" w="9525">
            <a:solidFill>
              <a:schemeClr val="lt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rgbClr val="FFFFFF"/>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Full Width Overview" showMasterSp="0">
  <p:cSld name="Agenda Full Width Overview">
    <p:bg>
      <p:bgPr>
        <a:gradFill>
          <a:gsLst>
            <a:gs pos="0">
              <a:schemeClr val="dk2"/>
            </a:gs>
            <a:gs pos="100000">
              <a:schemeClr val="accent2"/>
            </a:gs>
          </a:gsLst>
          <a:lin ang="8100000" scaled="0"/>
        </a:gradFill>
      </p:bgPr>
    </p:bg>
    <p:spTree>
      <p:nvGrpSpPr>
        <p:cNvPr id="468" name="Shape 468"/>
        <p:cNvGrpSpPr/>
        <p:nvPr/>
      </p:nvGrpSpPr>
      <p:grpSpPr>
        <a:xfrm>
          <a:off x="0" y="0"/>
          <a:ext cx="0" cy="0"/>
          <a:chOff x="0" y="0"/>
          <a:chExt cx="0" cy="0"/>
        </a:xfrm>
      </p:grpSpPr>
      <p:sp>
        <p:nvSpPr>
          <p:cNvPr id="469" name="Google Shape;469;p62"/>
          <p:cNvSpPr txBox="1"/>
          <p:nvPr/>
        </p:nvSpPr>
        <p:spPr>
          <a:xfrm>
            <a:off x="11167872" y="6404400"/>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b="0" i="0" lang="en-US" sz="1000" u="none" cap="none" strike="noStrike">
                <a:solidFill>
                  <a:schemeClr val="lt1"/>
                </a:solidFill>
                <a:latin typeface="Trebuchet MS"/>
                <a:ea typeface="Trebuchet MS"/>
                <a:cs typeface="Trebuchet MS"/>
                <a:sym typeface="Trebuchet MS"/>
              </a:rPr>
              <a:t>‹#›</a:t>
            </a:fld>
            <a:endParaRPr b="0" i="0" sz="1000" u="none" cap="none" strike="noStrike">
              <a:solidFill>
                <a:schemeClr val="lt1"/>
              </a:solidFill>
              <a:latin typeface="Trebuchet MS"/>
              <a:ea typeface="Trebuchet MS"/>
              <a:cs typeface="Trebuchet MS"/>
              <a:sym typeface="Trebuchet MS"/>
            </a:endParaRPr>
          </a:p>
        </p:txBody>
      </p:sp>
      <p:sp>
        <p:nvSpPr>
          <p:cNvPr id="470" name="Google Shape;470;p62"/>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chemeClr val="lt1"/>
                </a:solidFill>
                <a:latin typeface="Trebuchet MS"/>
                <a:ea typeface="Trebuchet MS"/>
                <a:cs typeface="Trebuchet MS"/>
                <a:sym typeface="Trebuchet MS"/>
              </a:rPr>
              <a:t>Copyright © 2020 by Boston Consulting Group. All rights reserved.</a:t>
            </a:r>
            <a:endParaRPr b="0" i="0" sz="700" u="none" cap="none" strike="noStrike">
              <a:solidFill>
                <a:schemeClr val="lt1"/>
              </a:solidFill>
              <a:latin typeface="Trebuchet MS"/>
              <a:ea typeface="Trebuchet MS"/>
              <a:cs typeface="Trebuchet MS"/>
              <a:sym typeface="Trebuchet MS"/>
            </a:endParaRPr>
          </a:p>
        </p:txBody>
      </p:sp>
      <p:sp>
        <p:nvSpPr>
          <p:cNvPr id="471" name="Google Shape;471;p62"/>
          <p:cNvSpPr txBox="1"/>
          <p:nvPr/>
        </p:nvSpPr>
        <p:spPr>
          <a:xfrm>
            <a:off x="630000" y="622800"/>
            <a:ext cx="7189998" cy="470898"/>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chemeClr val="lt1"/>
              </a:buClr>
              <a:buSzPts val="3400"/>
              <a:buFont typeface="Trebuchet MS"/>
              <a:buNone/>
            </a:pPr>
            <a:r>
              <a:rPr b="0" i="0" lang="en-US" sz="3400" u="none" cap="none" strike="noStrike">
                <a:solidFill>
                  <a:schemeClr val="lt1"/>
                </a:solidFill>
                <a:latin typeface="Trebuchet MS"/>
                <a:ea typeface="Trebuchet MS"/>
                <a:cs typeface="Trebuchet MS"/>
                <a:sym typeface="Trebuchet MS"/>
              </a:rPr>
              <a:t>Agenda</a:t>
            </a:r>
            <a:endParaRPr b="0" i="0" sz="1400" u="none" cap="none" strike="noStrike">
              <a:solidFill>
                <a:srgbClr val="000000"/>
              </a:solidFill>
              <a:latin typeface="Arial"/>
              <a:ea typeface="Arial"/>
              <a:cs typeface="Arial"/>
              <a:sym typeface="Arial"/>
            </a:endParaRPr>
          </a:p>
        </p:txBody>
      </p:sp>
      <p:cxnSp>
        <p:nvCxnSpPr>
          <p:cNvPr id="472" name="Google Shape;472;p62"/>
          <p:cNvCxnSpPr/>
          <p:nvPr/>
        </p:nvCxnSpPr>
        <p:spPr>
          <a:xfrm>
            <a:off x="618898" y="1206000"/>
            <a:ext cx="11576304" cy="0"/>
          </a:xfrm>
          <a:prstGeom prst="straightConnector1">
            <a:avLst/>
          </a:prstGeom>
          <a:noFill/>
          <a:ln cap="flat" cmpd="sng" w="9525">
            <a:solidFill>
              <a:schemeClr val="lt1"/>
            </a:solidFill>
            <a:prstDash val="solid"/>
            <a:miter lim="800000"/>
            <a:headEnd len="sm" w="sm" type="none"/>
            <a:tailEnd len="sm" w="sm" type="none"/>
          </a:ln>
        </p:spPr>
      </p:cxnSp>
    </p:spTree>
  </p:cSld>
  <p:clrMapOvr>
    <a:masterClrMapping/>
  </p:clrMapOvr>
  <mc:AlternateContent>
    <mc:Choice Requires="p14">
      <p:transition p14:dur="250">
        <p:fade/>
      </p:transition>
    </mc:Choice>
    <mc:Fallback>
      <p:transition>
        <p:fade/>
      </p:transition>
    </mc:Fallback>
  </mc:AlternateContent>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Two-Thirds" showMasterSp="0">
  <p:cSld name="Agenda Two-Thirds">
    <p:bg>
      <p:bgPr>
        <a:gradFill>
          <a:gsLst>
            <a:gs pos="0">
              <a:schemeClr val="dk2"/>
            </a:gs>
            <a:gs pos="100000">
              <a:schemeClr val="accent2"/>
            </a:gs>
          </a:gsLst>
          <a:lin ang="8100000" scaled="0"/>
        </a:gradFill>
      </p:bgPr>
    </p:bg>
    <p:spTree>
      <p:nvGrpSpPr>
        <p:cNvPr id="473" name="Shape 473"/>
        <p:cNvGrpSpPr/>
        <p:nvPr/>
      </p:nvGrpSpPr>
      <p:grpSpPr>
        <a:xfrm>
          <a:off x="0" y="0"/>
          <a:ext cx="0" cy="0"/>
          <a:chOff x="0" y="0"/>
          <a:chExt cx="0" cy="0"/>
        </a:xfrm>
      </p:grpSpPr>
      <p:pic>
        <p:nvPicPr>
          <p:cNvPr id="474" name="Google Shape;474;p63"/>
          <p:cNvPicPr preferRelativeResize="0"/>
          <p:nvPr/>
        </p:nvPicPr>
        <p:blipFill rotWithShape="1">
          <a:blip r:embed="rId2">
            <a:alphaModFix/>
          </a:blip>
          <a:srcRect b="27" l="29398" r="101" t="8741"/>
          <a:stretch/>
        </p:blipFill>
        <p:spPr>
          <a:xfrm flipH="1">
            <a:off x="3671068" y="0"/>
            <a:ext cx="416951" cy="6858000"/>
          </a:xfrm>
          <a:prstGeom prst="rect">
            <a:avLst/>
          </a:prstGeom>
          <a:noFill/>
          <a:ln>
            <a:noFill/>
          </a:ln>
        </p:spPr>
      </p:pic>
      <p:sp>
        <p:nvSpPr>
          <p:cNvPr id="475" name="Google Shape;475;p63"/>
          <p:cNvSpPr/>
          <p:nvPr/>
        </p:nvSpPr>
        <p:spPr>
          <a:xfrm>
            <a:off x="4080763" y="-1309"/>
            <a:ext cx="8111237" cy="6859309"/>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Trebuchet MS"/>
              <a:ea typeface="Trebuchet MS"/>
              <a:cs typeface="Trebuchet MS"/>
              <a:sym typeface="Trebuchet MS"/>
            </a:endParaRPr>
          </a:p>
        </p:txBody>
      </p:sp>
      <p:sp>
        <p:nvSpPr>
          <p:cNvPr id="476" name="Google Shape;476;p63"/>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rgbClr val="7F7F7F"/>
                </a:solidFill>
                <a:latin typeface="Trebuchet MS"/>
                <a:ea typeface="Trebuchet MS"/>
                <a:cs typeface="Trebuchet MS"/>
                <a:sym typeface="Trebuchet MS"/>
              </a:rPr>
              <a:t>Copyright © 2020 by Boston Consulting Group. All rights reserved.</a:t>
            </a:r>
            <a:endParaRPr b="0" i="0" sz="700" u="none" cap="none" strike="noStrike">
              <a:solidFill>
                <a:srgbClr val="7F7F7F"/>
              </a:solidFill>
              <a:latin typeface="Trebuchet MS"/>
              <a:ea typeface="Trebuchet MS"/>
              <a:cs typeface="Trebuchet MS"/>
              <a:sym typeface="Trebuchet MS"/>
            </a:endParaRPr>
          </a:p>
        </p:txBody>
      </p:sp>
      <p:sp>
        <p:nvSpPr>
          <p:cNvPr id="477" name="Google Shape;477;p63"/>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1000"/>
              <a:buFont typeface="Trebuchet MS"/>
              <a:buNone/>
            </a:pPr>
            <a:fld id="{00000000-1234-1234-1234-123412341234}" type="slidenum">
              <a:rPr b="0" i="0" lang="en-US" sz="1000" u="none" cap="none" strike="noStrike">
                <a:solidFill>
                  <a:srgbClr val="7F7F7F"/>
                </a:solidFill>
                <a:latin typeface="Trebuchet MS"/>
                <a:ea typeface="Trebuchet MS"/>
                <a:cs typeface="Trebuchet MS"/>
                <a:sym typeface="Trebuchet MS"/>
              </a:rPr>
              <a:t>‹#›</a:t>
            </a:fld>
            <a:endParaRPr b="0" i="0" sz="1000" u="none" cap="none" strike="noStrike">
              <a:solidFill>
                <a:srgbClr val="7F7F7F"/>
              </a:solidFill>
              <a:latin typeface="Trebuchet MS"/>
              <a:ea typeface="Trebuchet MS"/>
              <a:cs typeface="Trebuchet MS"/>
              <a:sym typeface="Trebuchet MS"/>
            </a:endParaRPr>
          </a:p>
        </p:txBody>
      </p:sp>
      <p:sp>
        <p:nvSpPr>
          <p:cNvPr id="478" name="Google Shape;478;p63"/>
          <p:cNvSpPr txBox="1"/>
          <p:nvPr/>
        </p:nvSpPr>
        <p:spPr>
          <a:xfrm>
            <a:off x="630000" y="3207715"/>
            <a:ext cx="1547143" cy="443198"/>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3200"/>
              <a:buFont typeface="Arial"/>
              <a:buNone/>
            </a:pPr>
            <a:r>
              <a:rPr b="0" i="0" lang="en-US" sz="3200" u="none" cap="none" strike="noStrike">
                <a:solidFill>
                  <a:schemeClr val="lt1"/>
                </a:solidFill>
                <a:latin typeface="Trebuchet MS"/>
                <a:ea typeface="Trebuchet MS"/>
                <a:cs typeface="Trebuchet MS"/>
                <a:sym typeface="Trebuchet MS"/>
              </a:rPr>
              <a:t>Agenda</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D. Section Header Overview">
  <p:cSld name="Agenda D. Section Header Overview">
    <p:bg>
      <p:bgPr>
        <a:solidFill>
          <a:schemeClr val="lt1"/>
        </a:solidFill>
      </p:bgPr>
    </p:bg>
    <p:spTree>
      <p:nvGrpSpPr>
        <p:cNvPr id="479" name="Shape 479"/>
        <p:cNvGrpSpPr/>
        <p:nvPr/>
      </p:nvGrpSpPr>
      <p:grpSpPr>
        <a:xfrm>
          <a:off x="0" y="0"/>
          <a:ext cx="0" cy="0"/>
          <a:chOff x="0" y="0"/>
          <a:chExt cx="0" cy="0"/>
        </a:xfrm>
      </p:grpSpPr>
      <p:sp>
        <p:nvSpPr>
          <p:cNvPr id="480" name="Google Shape;480;p64"/>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rgbClr val="7F7F7F"/>
                </a:solidFill>
                <a:latin typeface="Trebuchet MS"/>
                <a:ea typeface="Trebuchet MS"/>
                <a:cs typeface="Trebuchet MS"/>
                <a:sym typeface="Trebuchet MS"/>
              </a:rPr>
              <a:t>Copyright © 2020 by Boston Consulting Group. All rights reserved.</a:t>
            </a:r>
            <a:endParaRPr b="0" i="0" sz="700" u="none" cap="none" strike="noStrike">
              <a:solidFill>
                <a:srgbClr val="7F7F7F"/>
              </a:solidFill>
              <a:latin typeface="Trebuchet MS"/>
              <a:ea typeface="Trebuchet MS"/>
              <a:cs typeface="Trebuchet MS"/>
              <a:sym typeface="Trebuchet MS"/>
            </a:endParaRPr>
          </a:p>
        </p:txBody>
      </p:sp>
      <p:sp>
        <p:nvSpPr>
          <p:cNvPr id="481" name="Google Shape;481;p64"/>
          <p:cNvSpPr/>
          <p:nvPr/>
        </p:nvSpPr>
        <p:spPr>
          <a:xfrm>
            <a:off x="1388145" y="4691187"/>
            <a:ext cx="929337" cy="995874"/>
          </a:xfrm>
          <a:prstGeom prst="rect">
            <a:avLst/>
          </a:prstGeom>
          <a:noFill/>
          <a:ln cap="flat" cmpd="sng" w="9525">
            <a:solidFill>
              <a:schemeClr val="accent4"/>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95000"/>
              </a:lnSpc>
              <a:spcBef>
                <a:spcPts val="0"/>
              </a:spcBef>
              <a:spcAft>
                <a:spcPts val="0"/>
              </a:spcAft>
              <a:buClr>
                <a:srgbClr val="000000"/>
              </a:buClr>
              <a:buSzPts val="2000"/>
              <a:buFont typeface="Arial"/>
              <a:buNone/>
            </a:pPr>
            <a:r>
              <a:t/>
            </a:r>
            <a:endParaRPr b="0" i="0" sz="2000" u="none" cap="none" strike="noStrike">
              <a:solidFill>
                <a:srgbClr val="FFFFFF"/>
              </a:solidFill>
              <a:latin typeface="Trebuchet MS"/>
              <a:ea typeface="Trebuchet MS"/>
              <a:cs typeface="Trebuchet MS"/>
              <a:sym typeface="Trebuchet MS"/>
            </a:endParaRPr>
          </a:p>
        </p:txBody>
      </p:sp>
      <p:sp>
        <p:nvSpPr>
          <p:cNvPr id="482" name="Google Shape;482;p64"/>
          <p:cNvSpPr/>
          <p:nvPr/>
        </p:nvSpPr>
        <p:spPr>
          <a:xfrm>
            <a:off x="2509482" y="4691187"/>
            <a:ext cx="1570152" cy="1468176"/>
          </a:xfrm>
          <a:prstGeom prst="rect">
            <a:avLst/>
          </a:prstGeom>
          <a:noFill/>
          <a:ln cap="flat" cmpd="sng" w="9525">
            <a:solidFill>
              <a:schemeClr val="accent4"/>
            </a:solidFill>
            <a:prstDash val="solid"/>
            <a:miter lim="800000"/>
            <a:headEnd len="sm" w="sm" type="none"/>
            <a:tailEnd len="sm" w="sm" type="none"/>
          </a:ln>
        </p:spPr>
        <p:txBody>
          <a:bodyPr anchorCtr="0" anchor="t" bIns="182875" lIns="182875" spcFirstLastPara="1" rIns="182875" wrap="square" tIns="180000">
            <a:noAutofit/>
          </a:bodyPr>
          <a:lstStyle/>
          <a:p>
            <a:pPr indent="0" lvl="0" marL="0" marR="0" rtl="0" algn="l">
              <a:lnSpc>
                <a:spcPct val="95000"/>
              </a:lnSpc>
              <a:spcBef>
                <a:spcPts val="0"/>
              </a:spcBef>
              <a:spcAft>
                <a:spcPts val="0"/>
              </a:spcAft>
              <a:buClr>
                <a:srgbClr val="000000"/>
              </a:buClr>
              <a:buSzPts val="1200"/>
              <a:buFont typeface="Arial"/>
              <a:buNone/>
            </a:pPr>
            <a:r>
              <a:t/>
            </a:r>
            <a:endParaRPr b="0" i="0" sz="1200" u="none" cap="none" strike="noStrike">
              <a:solidFill>
                <a:srgbClr val="FFFFFF"/>
              </a:solidFill>
              <a:latin typeface="Trebuchet MS"/>
              <a:ea typeface="Trebuchet MS"/>
              <a:cs typeface="Trebuchet MS"/>
              <a:sym typeface="Trebuchet MS"/>
            </a:endParaRPr>
          </a:p>
        </p:txBody>
      </p:sp>
      <p:sp>
        <p:nvSpPr>
          <p:cNvPr id="483" name="Google Shape;483;p64"/>
          <p:cNvSpPr txBox="1"/>
          <p:nvPr/>
        </p:nvSpPr>
        <p:spPr>
          <a:xfrm>
            <a:off x="630000" y="907198"/>
            <a:ext cx="3448800" cy="3488400"/>
          </a:xfrm>
          <a:prstGeom prst="rect">
            <a:avLst/>
          </a:prstGeom>
          <a:noFill/>
          <a:ln cap="flat" cmpd="sng" w="9525">
            <a:solidFill>
              <a:schemeClr val="accent4"/>
            </a:solidFill>
            <a:prstDash val="solid"/>
            <a:round/>
            <a:headEnd len="sm" w="sm" type="none"/>
            <a:tailEnd len="sm" w="sm" type="none"/>
          </a:ln>
        </p:spPr>
        <p:txBody>
          <a:bodyPr anchorCtr="0" anchor="t" bIns="0" lIns="612000" spcFirstLastPara="1" rIns="0" wrap="square" tIns="468000">
            <a:spAutoFit/>
          </a:bodyPr>
          <a:lstStyle/>
          <a:p>
            <a:pPr indent="0" lvl="0" marL="0" marR="0" rtl="0" algn="l">
              <a:lnSpc>
                <a:spcPct val="90000"/>
              </a:lnSpc>
              <a:spcBef>
                <a:spcPts val="0"/>
              </a:spcBef>
              <a:spcAft>
                <a:spcPts val="0"/>
              </a:spcAft>
              <a:buClr>
                <a:srgbClr val="000000"/>
              </a:buClr>
              <a:buSzPts val="5400"/>
              <a:buFont typeface="Arial"/>
              <a:buNone/>
            </a:pPr>
            <a:r>
              <a:t/>
            </a:r>
            <a:endParaRPr b="0" i="0" sz="5400" u="none" cap="none" strike="noStrike">
              <a:solidFill>
                <a:schemeClr val="accent4"/>
              </a:solidFill>
              <a:latin typeface="Trebuchet MS"/>
              <a:ea typeface="Trebuchet MS"/>
              <a:cs typeface="Trebuchet MS"/>
              <a:sym typeface="Trebuchet MS"/>
            </a:endParaRPr>
          </a:p>
        </p:txBody>
      </p:sp>
      <p:sp>
        <p:nvSpPr>
          <p:cNvPr id="484" name="Google Shape;484;p64"/>
          <p:cNvSpPr txBox="1"/>
          <p:nvPr/>
        </p:nvSpPr>
        <p:spPr>
          <a:xfrm>
            <a:off x="1109949" y="1115416"/>
            <a:ext cx="2488182" cy="896399"/>
          </a:xfrm>
          <a:prstGeom prst="rect">
            <a:avLst/>
          </a:prstGeom>
          <a:noFill/>
          <a:ln>
            <a:noFill/>
          </a:ln>
        </p:spPr>
        <p:txBody>
          <a:bodyPr anchorCtr="0" anchor="t" bIns="45700" lIns="91425" spcFirstLastPara="1" rIns="91425" wrap="square" tIns="45700">
            <a:spAutoFit/>
          </a:bodyPr>
          <a:lstStyle/>
          <a:p>
            <a:pPr indent="0" lvl="0" marL="0" marR="0" rtl="0" algn="ctr">
              <a:lnSpc>
                <a:spcPct val="95000"/>
              </a:lnSpc>
              <a:spcBef>
                <a:spcPts val="0"/>
              </a:spcBef>
              <a:spcAft>
                <a:spcPts val="0"/>
              </a:spcAft>
              <a:buClr>
                <a:srgbClr val="000000"/>
              </a:buClr>
              <a:buSzPts val="5400"/>
              <a:buFont typeface="Arial"/>
              <a:buNone/>
            </a:pPr>
            <a:r>
              <a:rPr b="0" i="0" lang="en-US" sz="5400" u="none" cap="none" strike="noStrike">
                <a:solidFill>
                  <a:schemeClr val="accent4"/>
                </a:solidFill>
                <a:latin typeface="Trebuchet MS"/>
                <a:ea typeface="Trebuchet MS"/>
                <a:cs typeface="Trebuchet MS"/>
                <a:sym typeface="Trebuchet MS"/>
              </a:rPr>
              <a:t>Agenda</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D. Section Header">
  <p:cSld name="Agenda D. Section Header">
    <p:bg>
      <p:bgPr>
        <a:solidFill>
          <a:schemeClr val="lt1"/>
        </a:solidFill>
      </p:bgPr>
    </p:bg>
    <p:spTree>
      <p:nvGrpSpPr>
        <p:cNvPr id="485" name="Shape 485"/>
        <p:cNvGrpSpPr/>
        <p:nvPr/>
      </p:nvGrpSpPr>
      <p:grpSpPr>
        <a:xfrm>
          <a:off x="0" y="0"/>
          <a:ext cx="0" cy="0"/>
          <a:chOff x="0" y="0"/>
          <a:chExt cx="0" cy="0"/>
        </a:xfrm>
      </p:grpSpPr>
      <p:sp>
        <p:nvSpPr>
          <p:cNvPr id="486" name="Google Shape;486;p65"/>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rgbClr val="7F7F7F"/>
                </a:solidFill>
                <a:latin typeface="Trebuchet MS"/>
                <a:ea typeface="Trebuchet MS"/>
                <a:cs typeface="Trebuchet MS"/>
                <a:sym typeface="Trebuchet MS"/>
              </a:rPr>
              <a:t>Copyright © 2020 by Boston Consulting Group. All rights reserved.</a:t>
            </a:r>
            <a:endParaRPr b="0" i="0" sz="700" u="none" cap="none" strike="noStrike">
              <a:solidFill>
                <a:srgbClr val="7F7F7F"/>
              </a:solidFill>
              <a:latin typeface="Trebuchet MS"/>
              <a:ea typeface="Trebuchet MS"/>
              <a:cs typeface="Trebuchet MS"/>
              <a:sym typeface="Trebuchet MS"/>
            </a:endParaRPr>
          </a:p>
        </p:txBody>
      </p:sp>
      <p:sp>
        <p:nvSpPr>
          <p:cNvPr id="487" name="Google Shape;487;p65"/>
          <p:cNvSpPr/>
          <p:nvPr/>
        </p:nvSpPr>
        <p:spPr>
          <a:xfrm>
            <a:off x="1284743" y="1428131"/>
            <a:ext cx="947672" cy="947672"/>
          </a:xfrm>
          <a:prstGeom prst="rect">
            <a:avLst/>
          </a:prstGeom>
          <a:noFill/>
          <a:ln cap="flat" cmpd="sng" w="9525">
            <a:solidFill>
              <a:schemeClr val="accent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Trebuchet MS"/>
              <a:ea typeface="Trebuchet MS"/>
              <a:cs typeface="Trebuchet MS"/>
              <a:sym typeface="Trebuchet MS"/>
            </a:endParaRPr>
          </a:p>
        </p:txBody>
      </p:sp>
      <p:sp>
        <p:nvSpPr>
          <p:cNvPr id="488" name="Google Shape;488;p65"/>
          <p:cNvSpPr/>
          <p:nvPr/>
        </p:nvSpPr>
        <p:spPr>
          <a:xfrm>
            <a:off x="1285200" y="2667600"/>
            <a:ext cx="9619200" cy="3200400"/>
          </a:xfrm>
          <a:prstGeom prst="rect">
            <a:avLst/>
          </a:prstGeom>
          <a:noFill/>
          <a:ln cap="flat" cmpd="sng" w="9525">
            <a:solidFill>
              <a:schemeClr val="accent4"/>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rgbClr val="FFFFFF"/>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D. Full Width Overview">
  <p:cSld name="Agenda D. Full Width Overview">
    <p:bg>
      <p:bgPr>
        <a:solidFill>
          <a:schemeClr val="lt1"/>
        </a:solidFill>
      </p:bgPr>
    </p:bg>
    <p:spTree>
      <p:nvGrpSpPr>
        <p:cNvPr id="489" name="Shape 489"/>
        <p:cNvGrpSpPr/>
        <p:nvPr/>
      </p:nvGrpSpPr>
      <p:grpSpPr>
        <a:xfrm>
          <a:off x="0" y="0"/>
          <a:ext cx="0" cy="0"/>
          <a:chOff x="0" y="0"/>
          <a:chExt cx="0" cy="0"/>
        </a:xfrm>
      </p:grpSpPr>
      <p:sp>
        <p:nvSpPr>
          <p:cNvPr id="490" name="Google Shape;490;p66"/>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rgbClr val="7F7F7F"/>
                </a:solidFill>
                <a:latin typeface="Trebuchet MS"/>
                <a:ea typeface="Trebuchet MS"/>
                <a:cs typeface="Trebuchet MS"/>
                <a:sym typeface="Trebuchet MS"/>
              </a:rPr>
              <a:t>Copyright © 2020 by Boston Consulting Group. All rights reserved.</a:t>
            </a:r>
            <a:endParaRPr b="0" i="0" sz="700" u="none" cap="none" strike="noStrike">
              <a:solidFill>
                <a:srgbClr val="7F7F7F"/>
              </a:solidFill>
              <a:latin typeface="Trebuchet MS"/>
              <a:ea typeface="Trebuchet MS"/>
              <a:cs typeface="Trebuchet MS"/>
              <a:sym typeface="Trebuchet MS"/>
            </a:endParaRPr>
          </a:p>
        </p:txBody>
      </p:sp>
      <p:sp>
        <p:nvSpPr>
          <p:cNvPr id="491" name="Google Shape;491;p66"/>
          <p:cNvSpPr txBox="1"/>
          <p:nvPr/>
        </p:nvSpPr>
        <p:spPr>
          <a:xfrm>
            <a:off x="630000" y="622800"/>
            <a:ext cx="7189998" cy="470898"/>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chemeClr val="accent4"/>
              </a:buClr>
              <a:buSzPts val="3400"/>
              <a:buFont typeface="Trebuchet MS"/>
              <a:buNone/>
            </a:pPr>
            <a:r>
              <a:rPr b="0" i="0" lang="en-US" sz="3400" u="none" cap="none" strike="noStrike">
                <a:solidFill>
                  <a:schemeClr val="accent4"/>
                </a:solidFill>
                <a:latin typeface="Trebuchet MS"/>
                <a:ea typeface="Trebuchet MS"/>
                <a:cs typeface="Trebuchet MS"/>
                <a:sym typeface="Trebuchet MS"/>
              </a:rPr>
              <a:t>Agenda</a:t>
            </a:r>
            <a:endParaRPr b="0" i="0" sz="1400" u="none" cap="none" strike="noStrike">
              <a:solidFill>
                <a:srgbClr val="000000"/>
              </a:solidFill>
              <a:latin typeface="Arial"/>
              <a:ea typeface="Arial"/>
              <a:cs typeface="Arial"/>
              <a:sym typeface="Arial"/>
            </a:endParaRPr>
          </a:p>
        </p:txBody>
      </p:sp>
      <p:cxnSp>
        <p:nvCxnSpPr>
          <p:cNvPr id="492" name="Google Shape;492;p66"/>
          <p:cNvCxnSpPr/>
          <p:nvPr/>
        </p:nvCxnSpPr>
        <p:spPr>
          <a:xfrm>
            <a:off x="618898" y="1206000"/>
            <a:ext cx="11576304" cy="0"/>
          </a:xfrm>
          <a:prstGeom prst="straightConnector1">
            <a:avLst/>
          </a:prstGeom>
          <a:noFill/>
          <a:ln cap="flat" cmpd="sng" w="9525">
            <a:solidFill>
              <a:schemeClr val="accent4"/>
            </a:solidFill>
            <a:prstDash val="solid"/>
            <a:miter lim="800000"/>
            <a:headEnd len="sm" w="sm" type="none"/>
            <a:tailEnd len="sm" w="sm" type="none"/>
          </a:ln>
        </p:spPr>
      </p:cxnSp>
    </p:spTree>
  </p:cSld>
  <p:clrMapOvr>
    <a:masterClrMapping/>
  </p:clrMapOvr>
  <mc:AlternateContent>
    <mc:Choice Requires="p14">
      <p:transition p14:dur="250">
        <p:fade/>
      </p:transition>
    </mc:Choice>
    <mc:Fallback>
      <p:transition>
        <p:fade/>
      </p:transition>
    </mc:Fallback>
  </mc:AlternateContent>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D. Two-Thirds" showMasterSp="0">
  <p:cSld name="Agenda D. Two-Thirds">
    <p:bg>
      <p:bgPr>
        <a:gradFill>
          <a:gsLst>
            <a:gs pos="0">
              <a:schemeClr val="dk2"/>
            </a:gs>
            <a:gs pos="100000">
              <a:schemeClr val="accent2"/>
            </a:gs>
          </a:gsLst>
          <a:lin ang="8100000" scaled="0"/>
        </a:gradFill>
      </p:bgPr>
    </p:bg>
    <p:spTree>
      <p:nvGrpSpPr>
        <p:cNvPr id="493" name="Shape 493"/>
        <p:cNvGrpSpPr/>
        <p:nvPr/>
      </p:nvGrpSpPr>
      <p:grpSpPr>
        <a:xfrm>
          <a:off x="0" y="0"/>
          <a:ext cx="0" cy="0"/>
          <a:chOff x="0" y="0"/>
          <a:chExt cx="0" cy="0"/>
        </a:xfrm>
      </p:grpSpPr>
      <p:pic>
        <p:nvPicPr>
          <p:cNvPr id="494" name="Google Shape;494;p67"/>
          <p:cNvPicPr preferRelativeResize="0"/>
          <p:nvPr/>
        </p:nvPicPr>
        <p:blipFill rotWithShape="1">
          <a:blip r:embed="rId2">
            <a:alphaModFix/>
          </a:blip>
          <a:srcRect b="27" l="29398" r="101" t="8741"/>
          <a:stretch/>
        </p:blipFill>
        <p:spPr>
          <a:xfrm flipH="1">
            <a:off x="3671068" y="0"/>
            <a:ext cx="416951" cy="6858000"/>
          </a:xfrm>
          <a:prstGeom prst="rect">
            <a:avLst/>
          </a:prstGeom>
          <a:noFill/>
          <a:ln>
            <a:noFill/>
          </a:ln>
        </p:spPr>
      </p:pic>
      <p:sp>
        <p:nvSpPr>
          <p:cNvPr id="495" name="Google Shape;495;p67"/>
          <p:cNvSpPr/>
          <p:nvPr/>
        </p:nvSpPr>
        <p:spPr>
          <a:xfrm>
            <a:off x="4080763" y="-1309"/>
            <a:ext cx="8111237" cy="6859309"/>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Trebuchet MS"/>
              <a:ea typeface="Trebuchet MS"/>
              <a:cs typeface="Trebuchet MS"/>
              <a:sym typeface="Trebuchet MS"/>
            </a:endParaRPr>
          </a:p>
        </p:txBody>
      </p:sp>
      <p:sp>
        <p:nvSpPr>
          <p:cNvPr id="496" name="Google Shape;496;p67"/>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rgbClr val="7F7F7F"/>
                </a:solidFill>
                <a:latin typeface="Trebuchet MS"/>
                <a:ea typeface="Trebuchet MS"/>
                <a:cs typeface="Trebuchet MS"/>
                <a:sym typeface="Trebuchet MS"/>
              </a:rPr>
              <a:t>Copyright © 2020 by Boston Consulting Group. All rights reserved.</a:t>
            </a:r>
            <a:endParaRPr b="0" i="0" sz="700" u="none" cap="none" strike="noStrike">
              <a:solidFill>
                <a:srgbClr val="7F7F7F"/>
              </a:solidFill>
              <a:latin typeface="Trebuchet MS"/>
              <a:ea typeface="Trebuchet MS"/>
              <a:cs typeface="Trebuchet MS"/>
              <a:sym typeface="Trebuchet MS"/>
            </a:endParaRPr>
          </a:p>
        </p:txBody>
      </p:sp>
      <p:sp>
        <p:nvSpPr>
          <p:cNvPr id="497" name="Google Shape;497;p67"/>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1000"/>
              <a:buFont typeface="Trebuchet MS"/>
              <a:buNone/>
            </a:pPr>
            <a:fld id="{00000000-1234-1234-1234-123412341234}" type="slidenum">
              <a:rPr b="0" i="0" lang="en-US" sz="1000" u="none" cap="none" strike="noStrike">
                <a:solidFill>
                  <a:srgbClr val="7F7F7F"/>
                </a:solidFill>
                <a:latin typeface="Trebuchet MS"/>
                <a:ea typeface="Trebuchet MS"/>
                <a:cs typeface="Trebuchet MS"/>
                <a:sym typeface="Trebuchet MS"/>
              </a:rPr>
              <a:t>‹#›</a:t>
            </a:fld>
            <a:endParaRPr b="0" i="0" sz="1000" u="none" cap="none" strike="noStrike">
              <a:solidFill>
                <a:srgbClr val="7F7F7F"/>
              </a:solidFill>
              <a:latin typeface="Trebuchet MS"/>
              <a:ea typeface="Trebuchet MS"/>
              <a:cs typeface="Trebuchet MS"/>
              <a:sym typeface="Trebuchet MS"/>
            </a:endParaRPr>
          </a:p>
        </p:txBody>
      </p:sp>
      <p:sp>
        <p:nvSpPr>
          <p:cNvPr id="498" name="Google Shape;498;p67"/>
          <p:cNvSpPr txBox="1"/>
          <p:nvPr/>
        </p:nvSpPr>
        <p:spPr>
          <a:xfrm>
            <a:off x="630000" y="3262145"/>
            <a:ext cx="1161047" cy="332399"/>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2400"/>
              <a:buFont typeface="Arial"/>
              <a:buNone/>
            </a:pPr>
            <a:r>
              <a:rPr b="0" i="0" lang="en-US" sz="2400" u="none" cap="none" strike="noStrike">
                <a:solidFill>
                  <a:schemeClr val="lt1"/>
                </a:solidFill>
                <a:latin typeface="Trebuchet MS"/>
                <a:ea typeface="Trebuchet MS"/>
                <a:cs typeface="Trebuchet MS"/>
                <a:sym typeface="Trebuchet MS"/>
              </a:rPr>
              <a:t>Agenda</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D. Table of Contents" showMasterSp="0">
  <p:cSld name="Agenda D. Table of Contents">
    <p:bg>
      <p:bgPr>
        <a:gradFill>
          <a:gsLst>
            <a:gs pos="0">
              <a:schemeClr val="dk2"/>
            </a:gs>
            <a:gs pos="100000">
              <a:schemeClr val="accent2"/>
            </a:gs>
          </a:gsLst>
          <a:lin ang="8100000" scaled="0"/>
        </a:gradFill>
      </p:bgPr>
    </p:bg>
    <p:spTree>
      <p:nvGrpSpPr>
        <p:cNvPr id="499" name="Shape 499"/>
        <p:cNvGrpSpPr/>
        <p:nvPr/>
      </p:nvGrpSpPr>
      <p:grpSpPr>
        <a:xfrm>
          <a:off x="0" y="0"/>
          <a:ext cx="0" cy="0"/>
          <a:chOff x="0" y="0"/>
          <a:chExt cx="0" cy="0"/>
        </a:xfrm>
      </p:grpSpPr>
      <p:sp>
        <p:nvSpPr>
          <p:cNvPr id="500" name="Google Shape;500;p68"/>
          <p:cNvSpPr/>
          <p:nvPr/>
        </p:nvSpPr>
        <p:spPr>
          <a:xfrm>
            <a:off x="0" y="0"/>
            <a:ext cx="4088312" cy="6858000"/>
          </a:xfrm>
          <a:custGeom>
            <a:rect b="b" l="l" r="r" t="t"/>
            <a:pathLst>
              <a:path extrusionOk="0" h="6858000" w="4088312">
                <a:moveTo>
                  <a:pt x="0" y="0"/>
                </a:moveTo>
                <a:lnTo>
                  <a:pt x="3264933" y="0"/>
                </a:lnTo>
                <a:lnTo>
                  <a:pt x="4088312" y="3429000"/>
                </a:lnTo>
                <a:lnTo>
                  <a:pt x="3264933" y="6858000"/>
                </a:lnTo>
                <a:lnTo>
                  <a:pt x="0" y="685800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1200"/>
              <a:buFont typeface="Arial"/>
              <a:buNone/>
            </a:pPr>
            <a:r>
              <a:t/>
            </a:r>
            <a:endParaRPr b="0" i="0" sz="1200" u="none" cap="none" strike="noStrike">
              <a:solidFill>
                <a:srgbClr val="FFFFFF"/>
              </a:solidFill>
              <a:latin typeface="Trebuchet MS"/>
              <a:ea typeface="Trebuchet MS"/>
              <a:cs typeface="Trebuchet MS"/>
              <a:sym typeface="Trebuchet MS"/>
            </a:endParaRPr>
          </a:p>
        </p:txBody>
      </p:sp>
      <p:sp>
        <p:nvSpPr>
          <p:cNvPr id="501" name="Google Shape;501;p68"/>
          <p:cNvSpPr/>
          <p:nvPr/>
        </p:nvSpPr>
        <p:spPr>
          <a:xfrm>
            <a:off x="0" y="0"/>
            <a:ext cx="4088312" cy="6858000"/>
          </a:xfrm>
          <a:custGeom>
            <a:rect b="b" l="l" r="r" t="t"/>
            <a:pathLst>
              <a:path extrusionOk="0" h="6858000" w="4088312">
                <a:moveTo>
                  <a:pt x="0" y="0"/>
                </a:moveTo>
                <a:lnTo>
                  <a:pt x="3264933" y="0"/>
                </a:lnTo>
                <a:lnTo>
                  <a:pt x="4088312" y="3429000"/>
                </a:lnTo>
                <a:lnTo>
                  <a:pt x="3264933" y="6858000"/>
                </a:lnTo>
                <a:lnTo>
                  <a:pt x="0" y="685800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1200"/>
              <a:buFont typeface="Arial"/>
              <a:buNone/>
            </a:pPr>
            <a:r>
              <a:t/>
            </a:r>
            <a:endParaRPr b="0" i="0" sz="1200" u="none" cap="none" strike="noStrike">
              <a:solidFill>
                <a:srgbClr val="FFFFFF"/>
              </a:solidFill>
              <a:latin typeface="Trebuchet MS"/>
              <a:ea typeface="Trebuchet MS"/>
              <a:cs typeface="Trebuchet MS"/>
              <a:sym typeface="Trebuchet MS"/>
            </a:endParaRPr>
          </a:p>
        </p:txBody>
      </p:sp>
      <p:sp>
        <p:nvSpPr>
          <p:cNvPr id="502" name="Google Shape;502;p68"/>
          <p:cNvSpPr txBox="1"/>
          <p:nvPr/>
        </p:nvSpPr>
        <p:spPr>
          <a:xfrm>
            <a:off x="630000" y="2577934"/>
            <a:ext cx="2819400" cy="1761764"/>
          </a:xfrm>
          <a:prstGeom prst="rect">
            <a:avLst/>
          </a:prstGeom>
          <a:noFill/>
          <a:ln>
            <a:noFill/>
          </a:ln>
        </p:spPr>
        <p:txBody>
          <a:bodyPr anchorCtr="0" anchor="ctr" bIns="0" lIns="0" spcFirstLastPara="1" rIns="0" wrap="square" tIns="0">
            <a:spAutoFit/>
          </a:bodyPr>
          <a:lstStyle/>
          <a:p>
            <a:pPr indent="0" lvl="0" marL="0" marR="0" rtl="0" algn="l">
              <a:lnSpc>
                <a:spcPct val="106000"/>
              </a:lnSpc>
              <a:spcBef>
                <a:spcPts val="0"/>
              </a:spcBef>
              <a:spcAft>
                <a:spcPts val="0"/>
              </a:spcAft>
              <a:buClr>
                <a:schemeClr val="dk2"/>
              </a:buClr>
              <a:buSzPts val="5400"/>
              <a:buFont typeface="Trebuchet MS"/>
              <a:buNone/>
            </a:pPr>
            <a:r>
              <a:rPr b="0" i="0" lang="en-US" sz="5400" u="none" cap="none" strike="noStrike">
                <a:solidFill>
                  <a:schemeClr val="dk2"/>
                </a:solidFill>
                <a:latin typeface="Trebuchet MS"/>
                <a:ea typeface="Trebuchet MS"/>
                <a:cs typeface="Trebuchet MS"/>
                <a:sym typeface="Trebuchet MS"/>
              </a:rPr>
              <a:t>Table of contents</a:t>
            </a:r>
            <a:endParaRPr b="0" i="0" sz="1400" u="none" cap="none" strike="noStrike">
              <a:solidFill>
                <a:srgbClr val="000000"/>
              </a:solidFill>
              <a:latin typeface="Arial"/>
              <a:ea typeface="Arial"/>
              <a:cs typeface="Arial"/>
              <a:sym typeface="Arial"/>
            </a:endParaRPr>
          </a:p>
        </p:txBody>
      </p:sp>
      <p:sp>
        <p:nvSpPr>
          <p:cNvPr id="503" name="Google Shape;503;p68"/>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chemeClr val="lt1"/>
                </a:solidFill>
                <a:latin typeface="Trebuchet MS"/>
                <a:ea typeface="Trebuchet MS"/>
                <a:cs typeface="Trebuchet MS"/>
                <a:sym typeface="Trebuchet MS"/>
              </a:rPr>
              <a:t>Copyright © 2020 by Boston Consulting Group. All rights reserved.</a:t>
            </a:r>
            <a:endParaRPr b="0" i="0" sz="700" u="none" cap="none" strike="noStrike">
              <a:solidFill>
                <a:schemeClr val="lt1"/>
              </a:solidFill>
              <a:latin typeface="Trebuchet MS"/>
              <a:ea typeface="Trebuchet MS"/>
              <a:cs typeface="Trebuchet MS"/>
              <a:sym typeface="Trebuchet MS"/>
            </a:endParaRPr>
          </a:p>
        </p:txBody>
      </p:sp>
      <p:sp>
        <p:nvSpPr>
          <p:cNvPr id="504" name="Google Shape;504;p68"/>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b="0" i="0" lang="en-US" sz="1000" u="none" cap="none" strike="noStrike">
                <a:solidFill>
                  <a:schemeClr val="lt1"/>
                </a:solidFill>
                <a:latin typeface="Trebuchet MS"/>
                <a:ea typeface="Trebuchet MS"/>
                <a:cs typeface="Trebuchet MS"/>
                <a:sym typeface="Trebuchet MS"/>
              </a:rPr>
              <a:t>‹#›</a:t>
            </a:fld>
            <a:endParaRPr b="0" i="0" sz="1000" u="none" cap="none" strike="noStrike">
              <a:solidFill>
                <a:schemeClr val="lt1"/>
              </a:solidFill>
              <a:latin typeface="Trebuchet MS"/>
              <a:ea typeface="Trebuchet MS"/>
              <a:cs typeface="Trebuchet MS"/>
              <a:sym typeface="Trebuchet MS"/>
            </a:endParaRPr>
          </a:p>
        </p:txBody>
      </p:sp>
      <p:pic>
        <p:nvPicPr>
          <p:cNvPr id="505" name="Google Shape;505;p68"/>
          <p:cNvPicPr preferRelativeResize="0"/>
          <p:nvPr/>
        </p:nvPicPr>
        <p:blipFill rotWithShape="1">
          <a:blip r:embed="rId2">
            <a:alphaModFix/>
          </a:blip>
          <a:srcRect b="0" l="0" r="0" t="0"/>
          <a:stretch/>
        </p:blipFill>
        <p:spPr>
          <a:xfrm>
            <a:off x="3108638" y="3586748"/>
            <a:ext cx="1365250" cy="3382962"/>
          </a:xfrm>
          <a:custGeom>
            <a:rect b="b" l="l" r="r" t="t"/>
            <a:pathLst>
              <a:path extrusionOk="0" h="3382962" w="136525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line" showMasterSp="0">
  <p:cSld name="Section header line">
    <p:bg>
      <p:bgPr>
        <a:gradFill>
          <a:gsLst>
            <a:gs pos="0">
              <a:schemeClr val="dk2"/>
            </a:gs>
            <a:gs pos="100000">
              <a:schemeClr val="accent2"/>
            </a:gs>
          </a:gsLst>
          <a:lin ang="8100000" scaled="0"/>
        </a:gradFill>
      </p:bgPr>
    </p:bg>
    <p:spTree>
      <p:nvGrpSpPr>
        <p:cNvPr id="51" name="Shape 51"/>
        <p:cNvGrpSpPr/>
        <p:nvPr/>
      </p:nvGrpSpPr>
      <p:grpSpPr>
        <a:xfrm>
          <a:off x="0" y="0"/>
          <a:ext cx="0" cy="0"/>
          <a:chOff x="0" y="0"/>
          <a:chExt cx="0" cy="0"/>
        </a:xfrm>
      </p:grpSpPr>
      <p:sp>
        <p:nvSpPr>
          <p:cNvPr id="52" name="Google Shape;52;p8"/>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b="0" i="0" lang="en-US" sz="1000" u="none" cap="none" strike="noStrike">
                <a:solidFill>
                  <a:schemeClr val="lt1"/>
                </a:solidFill>
                <a:latin typeface="Trebuchet MS"/>
                <a:ea typeface="Trebuchet MS"/>
                <a:cs typeface="Trebuchet MS"/>
                <a:sym typeface="Trebuchet MS"/>
              </a:rPr>
              <a:t>‹#›</a:t>
            </a:fld>
            <a:endParaRPr b="0" i="0" sz="1000" u="none" cap="none" strike="noStrike">
              <a:solidFill>
                <a:schemeClr val="lt1"/>
              </a:solidFill>
              <a:latin typeface="Trebuchet MS"/>
              <a:ea typeface="Trebuchet MS"/>
              <a:cs typeface="Trebuchet MS"/>
              <a:sym typeface="Trebuchet MS"/>
            </a:endParaRPr>
          </a:p>
        </p:txBody>
      </p:sp>
      <p:sp>
        <p:nvSpPr>
          <p:cNvPr id="53" name="Google Shape;53;p8"/>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lnSpc>
                <a:spcPct val="100000"/>
              </a:lnSpc>
              <a:spcBef>
                <a:spcPts val="0"/>
              </a:spcBef>
              <a:spcAft>
                <a:spcPts val="0"/>
              </a:spcAft>
              <a:buSzPts val="1400"/>
              <a:buNone/>
              <a:defRPr>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8"/>
          <p:cNvSpPr txBox="1"/>
          <p:nvPr>
            <p:ph type="title"/>
          </p:nvPr>
        </p:nvSpPr>
        <p:spPr>
          <a:xfrm>
            <a:off x="630000" y="3826800"/>
            <a:ext cx="10936800" cy="20412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55" name="Google Shape;55;p8"/>
          <p:cNvCxnSpPr/>
          <p:nvPr/>
        </p:nvCxnSpPr>
        <p:spPr>
          <a:xfrm>
            <a:off x="618898" y="3680016"/>
            <a:ext cx="11576304" cy="0"/>
          </a:xfrm>
          <a:prstGeom prst="straightConnector1">
            <a:avLst/>
          </a:prstGeom>
          <a:noFill/>
          <a:ln cap="flat" cmpd="sng" w="19050">
            <a:solidFill>
              <a:schemeClr val="lt1"/>
            </a:solidFill>
            <a:prstDash val="solid"/>
            <a:miter lim="800000"/>
            <a:headEnd len="sm" w="sm" type="none"/>
            <a:tailEnd len="sm" w="sm" type="none"/>
          </a:ln>
        </p:spPr>
      </p:cxnSp>
    </p:spTree>
  </p:cSld>
  <p:clrMapOvr>
    <a:masterClrMapping/>
  </p:clrMapOvr>
  <mc:AlternateContent>
    <mc:Choice Requires="p14">
      <p:transition p14:dur="25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ite one third" showMasterSp="0">
  <p:cSld name="White one third">
    <p:bg>
      <p:bgPr>
        <a:gradFill>
          <a:gsLst>
            <a:gs pos="0">
              <a:schemeClr val="dk2"/>
            </a:gs>
            <a:gs pos="100000">
              <a:schemeClr val="accent2"/>
            </a:gs>
          </a:gsLst>
          <a:lin ang="8100000" scaled="0"/>
        </a:gradFill>
      </p:bgPr>
    </p:bg>
    <p:spTree>
      <p:nvGrpSpPr>
        <p:cNvPr id="56" name="Shape 56"/>
        <p:cNvGrpSpPr/>
        <p:nvPr/>
      </p:nvGrpSpPr>
      <p:grpSpPr>
        <a:xfrm>
          <a:off x="0" y="0"/>
          <a:ext cx="0" cy="0"/>
          <a:chOff x="0" y="0"/>
          <a:chExt cx="0" cy="0"/>
        </a:xfrm>
      </p:grpSpPr>
      <p:pic>
        <p:nvPicPr>
          <p:cNvPr id="57" name="Google Shape;57;p9"/>
          <p:cNvPicPr preferRelativeResize="0"/>
          <p:nvPr/>
        </p:nvPicPr>
        <p:blipFill rotWithShape="1">
          <a:blip r:embed="rId2">
            <a:alphaModFix/>
          </a:blip>
          <a:srcRect b="27" l="29398" r="101" t="8741"/>
          <a:stretch/>
        </p:blipFill>
        <p:spPr>
          <a:xfrm flipH="1" rot="10800000">
            <a:off x="4064994" y="0"/>
            <a:ext cx="416951" cy="6858000"/>
          </a:xfrm>
          <a:prstGeom prst="rect">
            <a:avLst/>
          </a:prstGeom>
          <a:noFill/>
          <a:ln>
            <a:noFill/>
          </a:ln>
        </p:spPr>
      </p:pic>
      <p:sp>
        <p:nvSpPr>
          <p:cNvPr id="58" name="Google Shape;58;p9"/>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lnSpc>
                <a:spcPct val="100000"/>
              </a:lnSpc>
              <a:spcBef>
                <a:spcPts val="0"/>
              </a:spcBef>
              <a:spcAft>
                <a:spcPts val="0"/>
              </a:spcAft>
              <a:buSzPts val="1400"/>
              <a:buNone/>
              <a:defRPr>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chemeClr val="lt1"/>
                </a:solidFill>
                <a:latin typeface="Trebuchet MS"/>
                <a:ea typeface="Trebuchet MS"/>
                <a:cs typeface="Trebuchet MS"/>
                <a:sym typeface="Trebuchet MS"/>
              </a:rPr>
              <a:t>Copyright © 2020 by Boston Consulting Group. All rights reserved.</a:t>
            </a:r>
            <a:endParaRPr b="0" i="0" sz="700" u="none" cap="none" strike="noStrike">
              <a:solidFill>
                <a:schemeClr val="lt1"/>
              </a:solidFill>
              <a:latin typeface="Trebuchet MS"/>
              <a:ea typeface="Trebuchet MS"/>
              <a:cs typeface="Trebuchet MS"/>
              <a:sym typeface="Trebuchet MS"/>
            </a:endParaRPr>
          </a:p>
        </p:txBody>
      </p:sp>
      <p:sp>
        <p:nvSpPr>
          <p:cNvPr id="60" name="Google Shape;60;p9"/>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b="0" i="0" lang="en-US" sz="1000" u="none" cap="none" strike="noStrike">
                <a:solidFill>
                  <a:schemeClr val="lt1"/>
                </a:solidFill>
                <a:latin typeface="Trebuchet MS"/>
                <a:ea typeface="Trebuchet MS"/>
                <a:cs typeface="Trebuchet MS"/>
                <a:sym typeface="Trebuchet MS"/>
              </a:rPr>
              <a:t>‹#›</a:t>
            </a:fld>
            <a:endParaRPr b="0" i="0" sz="1000" u="none" cap="none" strike="noStrike">
              <a:solidFill>
                <a:schemeClr val="lt1"/>
              </a:solidFill>
              <a:latin typeface="Trebuchet MS"/>
              <a:ea typeface="Trebuchet MS"/>
              <a:cs typeface="Trebuchet MS"/>
              <a:sym typeface="Trebuchet MS"/>
            </a:endParaRPr>
          </a:p>
        </p:txBody>
      </p:sp>
      <p:sp>
        <p:nvSpPr>
          <p:cNvPr id="61" name="Google Shape;61;p9"/>
          <p:cNvSpPr/>
          <p:nvPr/>
        </p:nvSpPr>
        <p:spPr>
          <a:xfrm>
            <a:off x="0" y="0"/>
            <a:ext cx="4079508" cy="68580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Trebuchet MS"/>
              <a:ea typeface="Trebuchet MS"/>
              <a:cs typeface="Trebuchet MS"/>
              <a:sym typeface="Trebuchet MS"/>
            </a:endParaRPr>
          </a:p>
        </p:txBody>
      </p:sp>
      <p:sp>
        <p:nvSpPr>
          <p:cNvPr id="62" name="Google Shape;62;p9"/>
          <p:cNvSpPr txBox="1"/>
          <p:nvPr>
            <p:ph type="title"/>
          </p:nvPr>
        </p:nvSpPr>
        <p:spPr>
          <a:xfrm>
            <a:off x="630000" y="2681103"/>
            <a:ext cx="3127881" cy="1495794"/>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een highlight" showMasterSp="0">
  <p:cSld name="Green highlight">
    <p:bg>
      <p:bgPr>
        <a:gradFill>
          <a:gsLst>
            <a:gs pos="0">
              <a:schemeClr val="dk2"/>
            </a:gs>
            <a:gs pos="100000">
              <a:schemeClr val="accent2"/>
            </a:gs>
          </a:gsLst>
          <a:lin ang="8100000" scaled="0"/>
        </a:gradFill>
      </p:bgPr>
    </p:bg>
    <p:spTree>
      <p:nvGrpSpPr>
        <p:cNvPr id="63" name="Shape 63"/>
        <p:cNvGrpSpPr/>
        <p:nvPr/>
      </p:nvGrpSpPr>
      <p:grpSpPr>
        <a:xfrm>
          <a:off x="0" y="0"/>
          <a:ext cx="0" cy="0"/>
          <a:chOff x="0" y="0"/>
          <a:chExt cx="0" cy="0"/>
        </a:xfrm>
      </p:grpSpPr>
      <p:pic>
        <p:nvPicPr>
          <p:cNvPr id="64" name="Google Shape;64;p10"/>
          <p:cNvPicPr preferRelativeResize="0"/>
          <p:nvPr/>
        </p:nvPicPr>
        <p:blipFill rotWithShape="1">
          <a:blip r:embed="rId2">
            <a:alphaModFix/>
          </a:blip>
          <a:srcRect b="27" l="29398" r="101" t="8741"/>
          <a:stretch/>
        </p:blipFill>
        <p:spPr>
          <a:xfrm flipH="1" rot="10800000">
            <a:off x="7165606" y="0"/>
            <a:ext cx="416951" cy="6858000"/>
          </a:xfrm>
          <a:prstGeom prst="rect">
            <a:avLst/>
          </a:prstGeom>
          <a:noFill/>
          <a:ln>
            <a:noFill/>
          </a:ln>
        </p:spPr>
      </p:pic>
      <p:sp>
        <p:nvSpPr>
          <p:cNvPr id="65" name="Google Shape;65;p10"/>
          <p:cNvSpPr/>
          <p:nvPr/>
        </p:nvSpPr>
        <p:spPr>
          <a:xfrm>
            <a:off x="0" y="0"/>
            <a:ext cx="7171956" cy="68580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Trebuchet MS"/>
              <a:ea typeface="Trebuchet MS"/>
              <a:cs typeface="Trebuchet MS"/>
              <a:sym typeface="Trebuchet MS"/>
            </a:endParaRPr>
          </a:p>
        </p:txBody>
      </p:sp>
      <p:sp>
        <p:nvSpPr>
          <p:cNvPr id="66" name="Google Shape;66;p10"/>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lnSpc>
                <a:spcPct val="100000"/>
              </a:lnSpc>
              <a:spcBef>
                <a:spcPts val="0"/>
              </a:spcBef>
              <a:spcAft>
                <a:spcPts val="0"/>
              </a:spcAft>
              <a:buSzPts val="1400"/>
              <a:buNone/>
              <a:defRPr>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700"/>
              <a:buFont typeface="Arial"/>
              <a:buNone/>
            </a:pPr>
            <a:r>
              <a:rPr b="0" i="0" lang="en-US" sz="700" u="none" cap="none" strike="noStrike">
                <a:solidFill>
                  <a:schemeClr val="lt1"/>
                </a:solidFill>
                <a:latin typeface="Trebuchet MS"/>
                <a:ea typeface="Trebuchet MS"/>
                <a:cs typeface="Trebuchet MS"/>
                <a:sym typeface="Trebuchet MS"/>
              </a:rPr>
              <a:t>Copyright © 2020 by Boston Consulting Group. All rights reserved.</a:t>
            </a:r>
            <a:endParaRPr b="0" i="0" sz="700" u="none" cap="none" strike="noStrike">
              <a:solidFill>
                <a:schemeClr val="lt1"/>
              </a:solidFill>
              <a:latin typeface="Trebuchet MS"/>
              <a:ea typeface="Trebuchet MS"/>
              <a:cs typeface="Trebuchet MS"/>
              <a:sym typeface="Trebuchet MS"/>
            </a:endParaRPr>
          </a:p>
        </p:txBody>
      </p:sp>
      <p:sp>
        <p:nvSpPr>
          <p:cNvPr id="68" name="Google Shape;68;p10"/>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b="0" i="0" lang="en-US" sz="1000" u="none" cap="none" strike="noStrike">
                <a:solidFill>
                  <a:schemeClr val="lt1"/>
                </a:solidFill>
                <a:latin typeface="Trebuchet MS"/>
                <a:ea typeface="Trebuchet MS"/>
                <a:cs typeface="Trebuchet MS"/>
                <a:sym typeface="Trebuchet MS"/>
              </a:rPr>
              <a:t>‹#›</a:t>
            </a:fld>
            <a:endParaRPr b="0" i="0" sz="1000" u="none" cap="none" strike="noStrike">
              <a:solidFill>
                <a:schemeClr val="lt1"/>
              </a:solidFill>
              <a:latin typeface="Trebuchet MS"/>
              <a:ea typeface="Trebuchet MS"/>
              <a:cs typeface="Trebuchet MS"/>
              <a:sym typeface="Trebuchet MS"/>
            </a:endParaRPr>
          </a:p>
        </p:txBody>
      </p:sp>
      <p:sp>
        <p:nvSpPr>
          <p:cNvPr id="69" name="Google Shape;69;p10"/>
          <p:cNvSpPr txBox="1"/>
          <p:nvPr>
            <p:ph type="title"/>
          </p:nvPr>
        </p:nvSpPr>
        <p:spPr>
          <a:xfrm>
            <a:off x="630000" y="622800"/>
            <a:ext cx="6256800" cy="470898"/>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rgbClr val="28BA73"/>
              </a:buClr>
              <a:buSzPts val="3400"/>
              <a:buFont typeface="Trebuchet MS"/>
              <a:buNone/>
              <a:defRPr b="0" i="0" sz="3400" u="none">
                <a:solidFill>
                  <a:srgbClr val="28BA73"/>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62" Type="http://schemas.openxmlformats.org/officeDocument/2006/relationships/slideLayout" Target="../slideLayouts/slideLayout62.xml"/><Relationship Id="rId61" Type="http://schemas.openxmlformats.org/officeDocument/2006/relationships/slideLayout" Target="../slideLayouts/slideLayout61.xml"/><Relationship Id="rId20" Type="http://schemas.openxmlformats.org/officeDocument/2006/relationships/slideLayout" Target="../slideLayouts/slideLayout20.xml"/><Relationship Id="rId64" Type="http://schemas.openxmlformats.org/officeDocument/2006/relationships/slideLayout" Target="../slideLayouts/slideLayout64.xml"/><Relationship Id="rId63" Type="http://schemas.openxmlformats.org/officeDocument/2006/relationships/slideLayout" Target="../slideLayouts/slideLayout63.xml"/><Relationship Id="rId22" Type="http://schemas.openxmlformats.org/officeDocument/2006/relationships/slideLayout" Target="../slideLayouts/slideLayout22.xml"/><Relationship Id="rId66" Type="http://schemas.openxmlformats.org/officeDocument/2006/relationships/slideLayout" Target="../slideLayouts/slideLayout66.xml"/><Relationship Id="rId21" Type="http://schemas.openxmlformats.org/officeDocument/2006/relationships/slideLayout" Target="../slideLayouts/slideLayout21.xml"/><Relationship Id="rId65" Type="http://schemas.openxmlformats.org/officeDocument/2006/relationships/slideLayout" Target="../slideLayouts/slideLayout65.xml"/><Relationship Id="rId24" Type="http://schemas.openxmlformats.org/officeDocument/2006/relationships/slideLayout" Target="../slideLayouts/slideLayout24.xml"/><Relationship Id="rId68" Type="http://schemas.openxmlformats.org/officeDocument/2006/relationships/theme" Target="../theme/theme2.xml"/><Relationship Id="rId23" Type="http://schemas.openxmlformats.org/officeDocument/2006/relationships/slideLayout" Target="../slideLayouts/slideLayout23.xml"/><Relationship Id="rId67" Type="http://schemas.openxmlformats.org/officeDocument/2006/relationships/slideLayout" Target="../slideLayouts/slideLayout67.xml"/><Relationship Id="rId60" Type="http://schemas.openxmlformats.org/officeDocument/2006/relationships/slideLayout" Target="../slideLayouts/slideLayout60.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55" Type="http://schemas.openxmlformats.org/officeDocument/2006/relationships/slideLayout" Target="../slideLayouts/slideLayout55.xml"/><Relationship Id="rId10" Type="http://schemas.openxmlformats.org/officeDocument/2006/relationships/slideLayout" Target="../slideLayouts/slideLayout10.xml"/><Relationship Id="rId54" Type="http://schemas.openxmlformats.org/officeDocument/2006/relationships/slideLayout" Target="../slideLayouts/slideLayout54.xml"/><Relationship Id="rId13" Type="http://schemas.openxmlformats.org/officeDocument/2006/relationships/slideLayout" Target="../slideLayouts/slideLayout13.xml"/><Relationship Id="rId57" Type="http://schemas.openxmlformats.org/officeDocument/2006/relationships/slideLayout" Target="../slideLayouts/slideLayout57.xml"/><Relationship Id="rId12" Type="http://schemas.openxmlformats.org/officeDocument/2006/relationships/slideLayout" Target="../slideLayouts/slideLayout12.xml"/><Relationship Id="rId56" Type="http://schemas.openxmlformats.org/officeDocument/2006/relationships/slideLayout" Target="../slideLayouts/slideLayout56.xml"/><Relationship Id="rId15" Type="http://schemas.openxmlformats.org/officeDocument/2006/relationships/slideLayout" Target="../slideLayouts/slideLayout15.xml"/><Relationship Id="rId59" Type="http://schemas.openxmlformats.org/officeDocument/2006/relationships/slideLayout" Target="../slideLayouts/slideLayout59.xml"/><Relationship Id="rId14" Type="http://schemas.openxmlformats.org/officeDocument/2006/relationships/slideLayout" Target="../slideLayouts/slideLayout14.xml"/><Relationship Id="rId58" Type="http://schemas.openxmlformats.org/officeDocument/2006/relationships/slideLayout" Target="../slideLayouts/slideLayout5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 name="Shape 10"/>
        <p:cNvGrpSpPr/>
        <p:nvPr/>
      </p:nvGrpSpPr>
      <p:grpSpPr>
        <a:xfrm>
          <a:off x="0" y="0"/>
          <a:ext cx="0" cy="0"/>
          <a:chOff x="0" y="0"/>
          <a:chExt cx="0" cy="0"/>
        </a:xfrm>
      </p:grpSpPr>
      <p:sp>
        <p:nvSpPr>
          <p:cNvPr id="11" name="Google Shape;11;p1"/>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rgbClr val="7F7F7F"/>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12" name="Google Shape;12;p1"/>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1000"/>
              <a:buFont typeface="Trebuchet MS"/>
              <a:buNone/>
            </a:pPr>
            <a:fld id="{00000000-1234-1234-1234-123412341234}" type="slidenum">
              <a:rPr b="0" i="0" lang="en-US" sz="1000" u="none" cap="none" strike="noStrike">
                <a:solidFill>
                  <a:srgbClr val="7F7F7F"/>
                </a:solidFill>
                <a:latin typeface="Trebuchet MS"/>
                <a:ea typeface="Trebuchet MS"/>
                <a:cs typeface="Trebuchet MS"/>
                <a:sym typeface="Trebuchet MS"/>
              </a:rPr>
              <a:t>‹#›</a:t>
            </a:fld>
            <a:endParaRPr b="0" i="0" sz="1000" u="none" cap="none" strike="noStrike">
              <a:solidFill>
                <a:srgbClr val="7F7F7F"/>
              </a:solidFill>
              <a:latin typeface="Trebuchet MS"/>
              <a:ea typeface="Trebuchet MS"/>
              <a:cs typeface="Trebuchet MS"/>
              <a:sym typeface="Trebuchet MS"/>
            </a:endParaRPr>
          </a:p>
        </p:txBody>
      </p:sp>
      <p:sp>
        <p:nvSpPr>
          <p:cNvPr id="13" name="Google Shape;13;p1"/>
          <p:cNvSpPr txBox="1"/>
          <p:nvPr>
            <p:ph type="title"/>
          </p:nvPr>
        </p:nvSpPr>
        <p:spPr>
          <a:xfrm>
            <a:off x="630000" y="622800"/>
            <a:ext cx="10933350" cy="332399"/>
          </a:xfrm>
          <a:prstGeom prst="rect">
            <a:avLst/>
          </a:prstGeom>
          <a:noFill/>
          <a:ln>
            <a:noFill/>
          </a:ln>
        </p:spPr>
        <p:txBody>
          <a:bodyPr anchorCtr="0" anchor="t" bIns="0" lIns="0" spcFirstLastPara="1" rIns="0" wrap="square" tIns="0">
            <a:spAutoFit/>
          </a:bodyPr>
          <a:lstStyle>
            <a:lvl1pPr lvl="0" marR="0" rtl="0" algn="l">
              <a:lnSpc>
                <a:spcPct val="90000"/>
              </a:lnSpc>
              <a:spcBef>
                <a:spcPts val="0"/>
              </a:spcBef>
              <a:spcAft>
                <a:spcPts val="0"/>
              </a:spcAft>
              <a:buClr>
                <a:schemeClr val="dk2"/>
              </a:buClr>
              <a:buSzPts val="2400"/>
              <a:buFont typeface="Trebuchet MS"/>
              <a:buNone/>
              <a:defRPr b="0" i="0" sz="2400" u="none" cap="none" strike="noStrike">
                <a:solidFill>
                  <a:schemeClr val="dk2"/>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4" name="Google Shape;14;p1"/>
          <p:cNvSpPr txBox="1"/>
          <p:nvPr>
            <p:ph idx="1" type="body"/>
          </p:nvPr>
        </p:nvSpPr>
        <p:spPr>
          <a:xfrm>
            <a:off x="630000" y="1825625"/>
            <a:ext cx="10933350" cy="4351338"/>
          </a:xfrm>
          <a:prstGeom prst="rect">
            <a:avLst/>
          </a:prstGeom>
          <a:noFill/>
          <a:ln>
            <a:noFill/>
          </a:ln>
        </p:spPr>
        <p:txBody>
          <a:bodyPr anchorCtr="0" anchor="t" bIns="0" lIns="0" spcFirstLastPara="1" rIns="0" wrap="square" tIns="0">
            <a:noAutofit/>
          </a:bodyPr>
          <a:lstStyle>
            <a:lvl1pPr indent="-304800" lvl="0" marL="457200" marR="0" rtl="0" algn="l">
              <a:lnSpc>
                <a:spcPct val="110000"/>
              </a:lnSpc>
              <a:spcBef>
                <a:spcPts val="600"/>
              </a:spcBef>
              <a:spcAft>
                <a:spcPts val="0"/>
              </a:spcAft>
              <a:buClr>
                <a:schemeClr val="dk1"/>
              </a:buClr>
              <a:buSzPts val="1200"/>
              <a:buFont typeface="Arial"/>
              <a:buChar char="​"/>
              <a:defRPr b="0" i="0" sz="1200" u="none" cap="none" strike="noStrike">
                <a:solidFill>
                  <a:schemeClr val="dk1"/>
                </a:solidFill>
                <a:latin typeface="Trebuchet MS"/>
                <a:ea typeface="Trebuchet MS"/>
                <a:cs typeface="Trebuchet MS"/>
                <a:sym typeface="Trebuchet MS"/>
              </a:defRPr>
            </a:lvl1pPr>
            <a:lvl2pPr indent="-304800" lvl="1" marL="914400" marR="0" rtl="0" algn="l">
              <a:lnSpc>
                <a:spcPct val="90000"/>
              </a:lnSpc>
              <a:spcBef>
                <a:spcPts val="300"/>
              </a:spcBef>
              <a:spcAft>
                <a:spcPts val="0"/>
              </a:spcAft>
              <a:buClr>
                <a:schemeClr val="dk2"/>
              </a:buClr>
              <a:buSzPts val="1200"/>
              <a:buFont typeface="Arial"/>
              <a:buChar char="•"/>
              <a:defRPr b="0" i="0" sz="1200" u="none" cap="none" strike="noStrike">
                <a:solidFill>
                  <a:schemeClr val="dk1"/>
                </a:solidFill>
                <a:latin typeface="Trebuchet MS"/>
                <a:ea typeface="Trebuchet MS"/>
                <a:cs typeface="Trebuchet MS"/>
                <a:sym typeface="Trebuchet MS"/>
              </a:defRPr>
            </a:lvl2pPr>
            <a:lvl3pPr indent="-304800" lvl="2" marL="1371600" marR="0" rtl="0" algn="l">
              <a:lnSpc>
                <a:spcPct val="90000"/>
              </a:lnSpc>
              <a:spcBef>
                <a:spcPts val="300"/>
              </a:spcBef>
              <a:spcAft>
                <a:spcPts val="0"/>
              </a:spcAft>
              <a:buClr>
                <a:schemeClr val="dk2"/>
              </a:buClr>
              <a:buSzPts val="1200"/>
              <a:buFont typeface="Trebuchet MS"/>
              <a:buChar char="–"/>
              <a:defRPr b="0" i="0" sz="1200" u="none" cap="none" strike="noStrike">
                <a:solidFill>
                  <a:schemeClr val="dk1"/>
                </a:solidFill>
                <a:latin typeface="Trebuchet MS"/>
                <a:ea typeface="Trebuchet MS"/>
                <a:cs typeface="Trebuchet MS"/>
                <a:sym typeface="Trebuchet MS"/>
              </a:defRPr>
            </a:lvl3pPr>
            <a:lvl4pPr indent="-330200" lvl="3" marL="1828800" marR="0" rtl="0" algn="l">
              <a:lnSpc>
                <a:spcPct val="110000"/>
              </a:lnSpc>
              <a:spcBef>
                <a:spcPts val="300"/>
              </a:spcBef>
              <a:spcAft>
                <a:spcPts val="0"/>
              </a:spcAft>
              <a:buClr>
                <a:schemeClr val="dk2"/>
              </a:buClr>
              <a:buSzPts val="1600"/>
              <a:buFont typeface="Arial"/>
              <a:buChar char="​"/>
              <a:defRPr b="0" i="0" sz="1600" u="none" cap="none" strike="noStrike">
                <a:solidFill>
                  <a:schemeClr val="dk2"/>
                </a:solidFill>
                <a:latin typeface="Trebuchet MS"/>
                <a:ea typeface="Trebuchet MS"/>
                <a:cs typeface="Trebuchet MS"/>
                <a:sym typeface="Trebuchet MS"/>
              </a:defRPr>
            </a:lvl4pPr>
            <a:lvl5pPr indent="-330200" lvl="4" marL="2286000" marR="0" rtl="0" algn="l">
              <a:lnSpc>
                <a:spcPct val="100000"/>
              </a:lnSpc>
              <a:spcBef>
                <a:spcPts val="300"/>
              </a:spcBef>
              <a:spcAft>
                <a:spcPts val="0"/>
              </a:spcAft>
              <a:buClr>
                <a:schemeClr val="dk1"/>
              </a:buClr>
              <a:buSzPts val="1600"/>
              <a:buFont typeface="Arial"/>
              <a:buChar char="​"/>
              <a:defRPr b="1" i="0" sz="1600" u="none" cap="none" strike="noStrike">
                <a:solidFill>
                  <a:schemeClr val="dk1"/>
                </a:solidFill>
                <a:latin typeface="Trebuchet MS"/>
                <a:ea typeface="Trebuchet MS"/>
                <a:cs typeface="Trebuchet MS"/>
                <a:sym typeface="Trebuchet MS"/>
              </a:defRPr>
            </a:lvl5pPr>
            <a:lvl6pPr indent="-330200" lvl="5" marL="2743200" marR="0" rtl="0" algn="l">
              <a:lnSpc>
                <a:spcPct val="90000"/>
              </a:lnSpc>
              <a:spcBef>
                <a:spcPts val="300"/>
              </a:spcBef>
              <a:spcAft>
                <a:spcPts val="0"/>
              </a:spcAft>
              <a:buClr>
                <a:schemeClr val="dk2"/>
              </a:buClr>
              <a:buSzPts val="1600"/>
              <a:buFont typeface="Arial"/>
              <a:buChar char="•"/>
              <a:defRPr b="0" i="0" sz="1600" u="none" cap="none" strike="noStrike">
                <a:solidFill>
                  <a:schemeClr val="dk1"/>
                </a:solidFill>
                <a:latin typeface="Trebuchet MS"/>
                <a:ea typeface="Trebuchet MS"/>
                <a:cs typeface="Trebuchet MS"/>
                <a:sym typeface="Trebuchet MS"/>
              </a:defRPr>
            </a:lvl6pPr>
            <a:lvl7pPr indent="-508000" lvl="6" marL="3200400" marR="0" rtl="0" algn="l">
              <a:lnSpc>
                <a:spcPct val="90000"/>
              </a:lnSpc>
              <a:spcBef>
                <a:spcPts val="900"/>
              </a:spcBef>
              <a:spcAft>
                <a:spcPts val="0"/>
              </a:spcAft>
              <a:buClr>
                <a:schemeClr val="dk1"/>
              </a:buClr>
              <a:buSzPts val="4400"/>
              <a:buFont typeface="Arial"/>
              <a:buChar char="​"/>
              <a:defRPr b="0" i="0" sz="4400" u="none" cap="none" strike="noStrike">
                <a:solidFill>
                  <a:schemeClr val="dk1"/>
                </a:solidFill>
                <a:latin typeface="Trebuchet MS"/>
                <a:ea typeface="Trebuchet MS"/>
                <a:cs typeface="Trebuchet MS"/>
                <a:sym typeface="Trebuchet MS"/>
              </a:defRPr>
            </a:lvl7pPr>
            <a:lvl8pPr indent="-571500" lvl="7" marL="3657600" marR="0" rtl="0" algn="l">
              <a:lnSpc>
                <a:spcPct val="90000"/>
              </a:lnSpc>
              <a:spcBef>
                <a:spcPts val="900"/>
              </a:spcBef>
              <a:spcAft>
                <a:spcPts val="0"/>
              </a:spcAft>
              <a:buClr>
                <a:schemeClr val="dk2"/>
              </a:buClr>
              <a:buSzPts val="5400"/>
              <a:buFont typeface="Arial"/>
              <a:buChar char="​"/>
              <a:defRPr b="0" i="0" sz="5400" u="none" cap="none" strike="noStrike">
                <a:solidFill>
                  <a:schemeClr val="dk2"/>
                </a:solidFill>
                <a:latin typeface="Trebuchet MS"/>
                <a:ea typeface="Trebuchet MS"/>
                <a:cs typeface="Trebuchet MS"/>
                <a:sym typeface="Trebuchet MS"/>
              </a:defRPr>
            </a:lvl8pPr>
            <a:lvl9pPr indent="-381000" lvl="8" marL="4114800" marR="0" rtl="0" algn="l">
              <a:lnSpc>
                <a:spcPct val="100000"/>
              </a:lnSpc>
              <a:spcBef>
                <a:spcPts val="0"/>
              </a:spcBef>
              <a:spcAft>
                <a:spcPts val="900"/>
              </a:spcAft>
              <a:buClr>
                <a:schemeClr val="dk2"/>
              </a:buClr>
              <a:buSzPts val="2400"/>
              <a:buFont typeface="Arial"/>
              <a:buChar char="​"/>
              <a:defRPr b="0" i="0" sz="2400" u="none" cap="none" strike="noStrike">
                <a:solidFill>
                  <a:schemeClr val="dk2"/>
                </a:solidFill>
                <a:latin typeface="Trebuchet MS"/>
                <a:ea typeface="Trebuchet MS"/>
                <a:cs typeface="Trebuchet MS"/>
                <a:sym typeface="Trebuchet M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 id="2147483702" r:id="rId55"/>
    <p:sldLayoutId id="2147483703" r:id="rId56"/>
    <p:sldLayoutId id="2147483704" r:id="rId57"/>
    <p:sldLayoutId id="2147483705" r:id="rId58"/>
    <p:sldLayoutId id="2147483706" r:id="rId59"/>
    <p:sldLayoutId id="2147483707" r:id="rId60"/>
    <p:sldLayoutId id="2147483708" r:id="rId61"/>
    <p:sldLayoutId id="2147483709" r:id="rId62"/>
    <p:sldLayoutId id="2147483710" r:id="rId63"/>
    <p:sldLayoutId id="2147483711" r:id="rId64"/>
    <p:sldLayoutId id="2147483712" r:id="rId65"/>
    <p:sldLayoutId id="2147483713" r:id="rId66"/>
    <p:sldLayoutId id="2147483714" r:id="rId67"/>
  </p:sldLayoutIdLst>
  <mc:AlternateContent>
    <mc:Choice Requires="p14">
      <p:transition p14:dur="250">
        <p:fade/>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69"/>
          <p:cNvSpPr txBox="1"/>
          <p:nvPr>
            <p:ph type="title"/>
          </p:nvPr>
        </p:nvSpPr>
        <p:spPr>
          <a:xfrm>
            <a:off x="340250" y="1848153"/>
            <a:ext cx="2478600" cy="13143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rgbClr val="D4DF33"/>
              </a:buClr>
              <a:buSzPts val="3200"/>
              <a:buFont typeface="Trebuchet MS"/>
              <a:buNone/>
            </a:pPr>
            <a:r>
              <a:rPr lang="en-US">
                <a:solidFill>
                  <a:srgbClr val="D4DF33"/>
                </a:solidFill>
              </a:rPr>
              <a:t>Executive summary -  </a:t>
            </a:r>
            <a:endParaRPr>
              <a:solidFill>
                <a:srgbClr val="D4DF33"/>
              </a:solidFill>
            </a:endParaRPr>
          </a:p>
          <a:p>
            <a:pPr indent="0" lvl="0" marL="0" rtl="0" algn="l">
              <a:lnSpc>
                <a:spcPct val="90000"/>
              </a:lnSpc>
              <a:spcBef>
                <a:spcPts val="0"/>
              </a:spcBef>
              <a:spcAft>
                <a:spcPts val="0"/>
              </a:spcAft>
              <a:buClr>
                <a:srgbClr val="D4DF33"/>
              </a:buClr>
              <a:buSzPts val="3200"/>
              <a:buFont typeface="Trebuchet MS"/>
              <a:buNone/>
            </a:pPr>
            <a:r>
              <a:t/>
            </a:r>
            <a:endParaRPr>
              <a:solidFill>
                <a:srgbClr val="D4DF33"/>
              </a:solidFill>
            </a:endParaRPr>
          </a:p>
          <a:p>
            <a:pPr indent="0" lvl="0" marL="0" rtl="0" algn="l">
              <a:lnSpc>
                <a:spcPct val="90000"/>
              </a:lnSpc>
              <a:spcBef>
                <a:spcPts val="0"/>
              </a:spcBef>
              <a:spcAft>
                <a:spcPts val="0"/>
              </a:spcAft>
              <a:buClr>
                <a:srgbClr val="D4DF33"/>
              </a:buClr>
              <a:buSzPts val="3200"/>
              <a:buFont typeface="Trebuchet MS"/>
              <a:buNone/>
            </a:pPr>
            <a:r>
              <a:t/>
            </a:r>
            <a:endParaRPr>
              <a:solidFill>
                <a:srgbClr val="D4DF33"/>
              </a:solidFill>
            </a:endParaRPr>
          </a:p>
          <a:p>
            <a:pPr indent="0" lvl="0" marL="0" rtl="0" algn="l">
              <a:lnSpc>
                <a:spcPct val="90000"/>
              </a:lnSpc>
              <a:spcBef>
                <a:spcPts val="0"/>
              </a:spcBef>
              <a:spcAft>
                <a:spcPts val="0"/>
              </a:spcAft>
              <a:buClr>
                <a:srgbClr val="D4DF33"/>
              </a:buClr>
              <a:buSzPts val="3200"/>
              <a:buFont typeface="Trebuchet MS"/>
              <a:buNone/>
            </a:pPr>
            <a:r>
              <a:rPr lang="en-US">
                <a:solidFill>
                  <a:srgbClr val="D4DF33"/>
                </a:solidFill>
              </a:rPr>
              <a:t>Churn Rate Updates</a:t>
            </a:r>
            <a:endParaRPr>
              <a:solidFill>
                <a:srgbClr val="D4DF33"/>
              </a:solidFill>
            </a:endParaRPr>
          </a:p>
        </p:txBody>
      </p:sp>
      <p:sp>
        <p:nvSpPr>
          <p:cNvPr id="512" name="Google Shape;512;p69"/>
          <p:cNvSpPr txBox="1"/>
          <p:nvPr/>
        </p:nvSpPr>
        <p:spPr>
          <a:xfrm>
            <a:off x="247975" y="2229550"/>
            <a:ext cx="3136800" cy="379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300"/>
              </a:spcBef>
              <a:spcAft>
                <a:spcPts val="0"/>
              </a:spcAft>
              <a:buClr>
                <a:srgbClr val="000000"/>
              </a:buClr>
              <a:buSzPts val="1600"/>
              <a:buFont typeface="Arial"/>
              <a:buNone/>
            </a:pPr>
            <a:r>
              <a:t/>
            </a:r>
            <a:endParaRPr b="0" i="0" sz="1600" u="none" cap="none" strike="noStrike">
              <a:solidFill>
                <a:schemeClr val="lt1"/>
              </a:solidFill>
              <a:latin typeface="Trebuchet MS"/>
              <a:ea typeface="Trebuchet MS"/>
              <a:cs typeface="Trebuchet MS"/>
              <a:sym typeface="Trebuchet MS"/>
            </a:endParaRPr>
          </a:p>
          <a:p>
            <a:pPr indent="0" lvl="0" marL="0" marR="0" rtl="0" algn="l">
              <a:lnSpc>
                <a:spcPct val="100000"/>
              </a:lnSpc>
              <a:spcBef>
                <a:spcPts val="300"/>
              </a:spcBef>
              <a:spcAft>
                <a:spcPts val="0"/>
              </a:spcAft>
              <a:buClr>
                <a:srgbClr val="000000"/>
              </a:buClr>
              <a:buSzPts val="1600"/>
              <a:buFont typeface="Arial"/>
              <a:buNone/>
            </a:pPr>
            <a:r>
              <a:t/>
            </a:r>
            <a:endParaRPr b="0" i="0" sz="1600" u="none" cap="none" strike="noStrike">
              <a:solidFill>
                <a:schemeClr val="lt1"/>
              </a:solidFill>
              <a:latin typeface="Trebuchet MS"/>
              <a:ea typeface="Trebuchet MS"/>
              <a:cs typeface="Trebuchet MS"/>
              <a:sym typeface="Trebuchet MS"/>
            </a:endParaRPr>
          </a:p>
        </p:txBody>
      </p:sp>
      <p:sp>
        <p:nvSpPr>
          <p:cNvPr id="513" name="Google Shape;513;p69"/>
          <p:cNvSpPr txBox="1"/>
          <p:nvPr/>
        </p:nvSpPr>
        <p:spPr>
          <a:xfrm>
            <a:off x="4335150" y="137350"/>
            <a:ext cx="7228200" cy="5882400"/>
          </a:xfrm>
          <a:prstGeom prst="rect">
            <a:avLst/>
          </a:prstGeom>
          <a:noFill/>
          <a:ln>
            <a:noFill/>
          </a:ln>
        </p:spPr>
        <p:txBody>
          <a:bodyPr anchorCtr="0" anchor="t" bIns="45700" lIns="91425" spcFirstLastPara="1" rIns="91425" wrap="square" tIns="45700">
            <a:noAutofit/>
          </a:bodyPr>
          <a:lstStyle/>
          <a:p>
            <a:pPr indent="0" lvl="1" marL="107999" marR="0" rtl="0" algn="l">
              <a:lnSpc>
                <a:spcPct val="90000"/>
              </a:lnSpc>
              <a:spcBef>
                <a:spcPts val="0"/>
              </a:spcBef>
              <a:spcAft>
                <a:spcPts val="0"/>
              </a:spcAft>
              <a:buClr>
                <a:srgbClr val="28BA73"/>
              </a:buClr>
              <a:buSzPts val="1600"/>
              <a:buFont typeface="Arial"/>
              <a:buNone/>
            </a:pPr>
            <a:r>
              <a:rPr b="0" i="0" lang="en-US" sz="1600" u="none" cap="none" strike="noStrike">
                <a:solidFill>
                  <a:schemeClr val="accent2"/>
                </a:solidFill>
                <a:latin typeface="Trebuchet MS"/>
                <a:ea typeface="Trebuchet MS"/>
                <a:cs typeface="Trebuchet MS"/>
                <a:sym typeface="Trebuchet MS"/>
              </a:rPr>
              <a:t>Situation</a:t>
            </a:r>
            <a:endParaRPr b="0" i="0" sz="1600" u="none" cap="none" strike="noStrike">
              <a:solidFill>
                <a:schemeClr val="accent2"/>
              </a:solidFill>
              <a:latin typeface="Trebuchet MS"/>
              <a:ea typeface="Trebuchet MS"/>
              <a:cs typeface="Trebuchet MS"/>
              <a:sym typeface="Trebuchet MS"/>
            </a:endParaRPr>
          </a:p>
          <a:p>
            <a:pPr indent="0" lvl="1" marL="107999" marR="0" rtl="0" algn="l">
              <a:lnSpc>
                <a:spcPct val="90000"/>
              </a:lnSpc>
              <a:spcBef>
                <a:spcPts val="0"/>
              </a:spcBef>
              <a:spcAft>
                <a:spcPts val="0"/>
              </a:spcAft>
              <a:buClr>
                <a:srgbClr val="28BA73"/>
              </a:buClr>
              <a:buSzPts val="1600"/>
              <a:buFont typeface="Arial"/>
              <a:buNone/>
            </a:pPr>
            <a:r>
              <a:t/>
            </a:r>
            <a:endParaRPr sz="1600">
              <a:solidFill>
                <a:schemeClr val="accent2"/>
              </a:solidFill>
              <a:latin typeface="Trebuchet MS"/>
              <a:ea typeface="Trebuchet MS"/>
              <a:cs typeface="Trebuchet MS"/>
              <a:sym typeface="Trebuchet MS"/>
            </a:endParaRPr>
          </a:p>
          <a:p>
            <a:pPr indent="-216000" lvl="1" marL="323999" marR="0" rtl="0" algn="l">
              <a:lnSpc>
                <a:spcPct val="100000"/>
              </a:lnSpc>
              <a:spcBef>
                <a:spcPts val="300"/>
              </a:spcBef>
              <a:spcAft>
                <a:spcPts val="0"/>
              </a:spcAft>
              <a:buClr>
                <a:schemeClr val="dk1"/>
              </a:buClr>
              <a:buSzPts val="1600"/>
              <a:buFont typeface="Trebuchet MS"/>
              <a:buChar char="•"/>
            </a:pPr>
            <a:r>
              <a:rPr lang="en-US" sz="1600">
                <a:solidFill>
                  <a:schemeClr val="dk1"/>
                </a:solidFill>
                <a:latin typeface="Trebuchet MS"/>
                <a:ea typeface="Trebuchet MS"/>
                <a:cs typeface="Trebuchet MS"/>
                <a:sym typeface="Trebuchet MS"/>
              </a:rPr>
              <a:t>Company is facing customer churn</a:t>
            </a:r>
            <a:endParaRPr sz="1600">
              <a:solidFill>
                <a:schemeClr val="dk1"/>
              </a:solidFill>
              <a:latin typeface="Trebuchet MS"/>
              <a:ea typeface="Trebuchet MS"/>
              <a:cs typeface="Trebuchet MS"/>
              <a:sym typeface="Trebuchet MS"/>
            </a:endParaRPr>
          </a:p>
          <a:p>
            <a:pPr indent="-216000" lvl="1" marL="323999" marR="0" rtl="0" algn="l">
              <a:lnSpc>
                <a:spcPct val="100000"/>
              </a:lnSpc>
              <a:spcBef>
                <a:spcPts val="300"/>
              </a:spcBef>
              <a:spcAft>
                <a:spcPts val="0"/>
              </a:spcAft>
              <a:buClr>
                <a:schemeClr val="dk1"/>
              </a:buClr>
              <a:buSzPts val="1600"/>
              <a:buFont typeface="Trebuchet MS"/>
              <a:buChar char="•"/>
            </a:pPr>
            <a:r>
              <a:rPr lang="en-US" sz="1600">
                <a:solidFill>
                  <a:schemeClr val="dk1"/>
                </a:solidFill>
                <a:latin typeface="Trebuchet MS"/>
                <a:ea typeface="Trebuchet MS"/>
                <a:cs typeface="Trebuchet MS"/>
                <a:sym typeface="Trebuchet MS"/>
              </a:rPr>
              <a:t>The analysis focuses on understanding the factors behind churn and the </a:t>
            </a:r>
            <a:r>
              <a:rPr b="1" lang="en-US" sz="1600">
                <a:solidFill>
                  <a:schemeClr val="dk1"/>
                </a:solidFill>
                <a:latin typeface="Trebuchet MS"/>
                <a:ea typeface="Trebuchet MS"/>
                <a:cs typeface="Trebuchet MS"/>
                <a:sym typeface="Trebuchet MS"/>
              </a:rPr>
              <a:t>impact of price sensitivity </a:t>
            </a:r>
            <a:r>
              <a:rPr lang="en-US" sz="1600">
                <a:solidFill>
                  <a:schemeClr val="dk1"/>
                </a:solidFill>
                <a:latin typeface="Trebuchet MS"/>
                <a:ea typeface="Trebuchet MS"/>
                <a:cs typeface="Trebuchet MS"/>
                <a:sym typeface="Trebuchet MS"/>
              </a:rPr>
              <a:t>as a potential major factor.</a:t>
            </a:r>
            <a:endParaRPr b="0" i="0" sz="1600" u="none" cap="none" strike="noStrike">
              <a:solidFill>
                <a:schemeClr val="dk1"/>
              </a:solidFill>
              <a:latin typeface="Trebuchet MS"/>
              <a:ea typeface="Trebuchet MS"/>
              <a:cs typeface="Trebuchet MS"/>
              <a:sym typeface="Trebuchet MS"/>
            </a:endParaRPr>
          </a:p>
          <a:p>
            <a:pPr indent="-114399" lvl="2" marL="550800" marR="0" rtl="0" algn="l">
              <a:lnSpc>
                <a:spcPct val="90000"/>
              </a:lnSpc>
              <a:spcBef>
                <a:spcPts val="300"/>
              </a:spcBef>
              <a:spcAft>
                <a:spcPts val="0"/>
              </a:spcAft>
              <a:buClr>
                <a:srgbClr val="28BA73"/>
              </a:buClr>
              <a:buSzPts val="1600"/>
              <a:buFont typeface="Trebuchet MS"/>
              <a:buNone/>
            </a:pPr>
            <a:r>
              <a:t/>
            </a:r>
            <a:endParaRPr b="0" i="0" sz="1600" u="none" cap="none" strike="noStrike">
              <a:solidFill>
                <a:schemeClr val="dk1"/>
              </a:solidFill>
              <a:latin typeface="Trebuchet MS"/>
              <a:ea typeface="Trebuchet MS"/>
              <a:cs typeface="Trebuchet MS"/>
              <a:sym typeface="Trebuchet MS"/>
            </a:endParaRPr>
          </a:p>
          <a:p>
            <a:pPr indent="0" lvl="1" marL="107999" marR="0" rtl="0" algn="l">
              <a:lnSpc>
                <a:spcPct val="90000"/>
              </a:lnSpc>
              <a:spcBef>
                <a:spcPts val="300"/>
              </a:spcBef>
              <a:spcAft>
                <a:spcPts val="0"/>
              </a:spcAft>
              <a:buClr>
                <a:srgbClr val="28BA73"/>
              </a:buClr>
              <a:buSzPts val="1600"/>
              <a:buFont typeface="Arial"/>
              <a:buNone/>
            </a:pPr>
            <a:r>
              <a:rPr b="0" i="0" lang="en-US" sz="1600" u="none" cap="none" strike="noStrike">
                <a:solidFill>
                  <a:schemeClr val="accent2"/>
                </a:solidFill>
                <a:latin typeface="Trebuchet MS"/>
                <a:ea typeface="Trebuchet MS"/>
                <a:cs typeface="Trebuchet MS"/>
                <a:sym typeface="Trebuchet MS"/>
              </a:rPr>
              <a:t>Complication</a:t>
            </a:r>
            <a:endParaRPr b="0" i="0" sz="1600" u="none" cap="none" strike="noStrike">
              <a:solidFill>
                <a:schemeClr val="accent2"/>
              </a:solidFill>
              <a:latin typeface="Trebuchet MS"/>
              <a:ea typeface="Trebuchet MS"/>
              <a:cs typeface="Trebuchet MS"/>
              <a:sym typeface="Trebuchet MS"/>
            </a:endParaRPr>
          </a:p>
          <a:p>
            <a:pPr indent="0" lvl="1" marL="108000" marR="0" rtl="0" algn="l">
              <a:lnSpc>
                <a:spcPct val="90000"/>
              </a:lnSpc>
              <a:spcBef>
                <a:spcPts val="300"/>
              </a:spcBef>
              <a:spcAft>
                <a:spcPts val="0"/>
              </a:spcAft>
              <a:buClr>
                <a:srgbClr val="28BA73"/>
              </a:buClr>
              <a:buSzPts val="1600"/>
              <a:buFont typeface="Arial"/>
              <a:buNone/>
            </a:pPr>
            <a:r>
              <a:t/>
            </a:r>
            <a:endParaRPr sz="1600">
              <a:solidFill>
                <a:schemeClr val="accent2"/>
              </a:solidFill>
              <a:latin typeface="Trebuchet MS"/>
              <a:ea typeface="Trebuchet MS"/>
              <a:cs typeface="Trebuchet MS"/>
              <a:sym typeface="Trebuchet MS"/>
            </a:endParaRPr>
          </a:p>
          <a:p>
            <a:pPr indent="-330200" lvl="0" marL="457200" rtl="0" algn="l">
              <a:spcBef>
                <a:spcPts val="300"/>
              </a:spcBef>
              <a:spcAft>
                <a:spcPts val="0"/>
              </a:spcAft>
              <a:buClr>
                <a:schemeClr val="dk1"/>
              </a:buClr>
              <a:buSzPts val="1600"/>
              <a:buFont typeface="Trebuchet MS"/>
              <a:buChar char="●"/>
            </a:pPr>
            <a:r>
              <a:rPr b="1" lang="en-US" sz="1600">
                <a:solidFill>
                  <a:schemeClr val="dk1"/>
                </a:solidFill>
                <a:latin typeface="Trebuchet MS"/>
                <a:ea typeface="Trebuchet MS"/>
                <a:cs typeface="Trebuchet MS"/>
                <a:sym typeface="Trebuchet MS"/>
              </a:rPr>
              <a:t>There is a 10% customer churn rate</a:t>
            </a:r>
            <a:r>
              <a:rPr lang="en-US" sz="1600">
                <a:solidFill>
                  <a:schemeClr val="dk1"/>
                </a:solidFill>
                <a:latin typeface="Trebuchet MS"/>
                <a:ea typeface="Trebuchet MS"/>
                <a:cs typeface="Trebuchet MS"/>
                <a:sym typeface="Trebuchet MS"/>
              </a:rPr>
              <a:t>, impacting the bottom line of the study.</a:t>
            </a:r>
            <a:endParaRPr sz="1600">
              <a:solidFill>
                <a:schemeClr val="dk1"/>
              </a:solidFill>
              <a:latin typeface="Trebuchet MS"/>
              <a:ea typeface="Trebuchet MS"/>
              <a:cs typeface="Trebuchet MS"/>
              <a:sym typeface="Trebuchet MS"/>
            </a:endParaRPr>
          </a:p>
          <a:p>
            <a:pPr indent="-330200" lvl="0" marL="457200" rtl="0" algn="l">
              <a:spcBef>
                <a:spcPts val="0"/>
              </a:spcBef>
              <a:spcAft>
                <a:spcPts val="0"/>
              </a:spcAft>
              <a:buClr>
                <a:schemeClr val="dk1"/>
              </a:buClr>
              <a:buSzPts val="1600"/>
              <a:buFont typeface="Trebuchet MS"/>
              <a:buChar char="●"/>
            </a:pPr>
            <a:r>
              <a:rPr b="1" lang="en-US" sz="1600">
                <a:solidFill>
                  <a:schemeClr val="dk1"/>
                </a:solidFill>
                <a:latin typeface="Trebuchet MS"/>
                <a:ea typeface="Trebuchet MS"/>
                <a:cs typeface="Trebuchet MS"/>
                <a:sym typeface="Trebuchet MS"/>
              </a:rPr>
              <a:t>Churn is not evenly distributed</a:t>
            </a:r>
            <a:r>
              <a:rPr lang="en-US" sz="1600">
                <a:solidFill>
                  <a:schemeClr val="dk1"/>
                </a:solidFill>
                <a:latin typeface="Trebuchet MS"/>
                <a:ea typeface="Trebuchet MS"/>
                <a:cs typeface="Trebuchet MS"/>
                <a:sym typeface="Trebuchet MS"/>
              </a:rPr>
              <a:t> across sales channels.</a:t>
            </a:r>
            <a:endParaRPr sz="1600">
              <a:solidFill>
                <a:schemeClr val="dk1"/>
              </a:solidFill>
              <a:latin typeface="Trebuchet MS"/>
              <a:ea typeface="Trebuchet MS"/>
              <a:cs typeface="Trebuchet MS"/>
              <a:sym typeface="Trebuchet MS"/>
            </a:endParaRPr>
          </a:p>
          <a:p>
            <a:pPr indent="-330200" lvl="0" marL="457200" marR="0" rtl="0" algn="l">
              <a:lnSpc>
                <a:spcPct val="100000"/>
              </a:lnSpc>
              <a:spcBef>
                <a:spcPts val="0"/>
              </a:spcBef>
              <a:spcAft>
                <a:spcPts val="0"/>
              </a:spcAft>
              <a:buClr>
                <a:schemeClr val="dk1"/>
              </a:buClr>
              <a:buSzPts val="1600"/>
              <a:buFont typeface="Trebuchet MS"/>
              <a:buChar char="●"/>
            </a:pPr>
            <a:r>
              <a:rPr b="1" lang="en-US" sz="1600">
                <a:solidFill>
                  <a:schemeClr val="dk1"/>
                </a:solidFill>
                <a:latin typeface="Trebuchet MS"/>
                <a:ea typeface="Trebuchet MS"/>
                <a:cs typeface="Trebuchet MS"/>
                <a:sym typeface="Trebuchet MS"/>
              </a:rPr>
              <a:t>Missing Value Anomaly</a:t>
            </a:r>
            <a:r>
              <a:rPr lang="en-US" sz="1600">
                <a:solidFill>
                  <a:schemeClr val="dk1"/>
                </a:solidFill>
                <a:latin typeface="Trebuchet MS"/>
                <a:ea typeface="Trebuchet MS"/>
                <a:cs typeface="Trebuchet MS"/>
                <a:sym typeface="Trebuchet MS"/>
              </a:rPr>
              <a:t>: Interestingly, the "missing value" category for "channel_sales" has a lower churn rate (7.6%), which could indicate a data quality issue.</a:t>
            </a:r>
            <a:endParaRPr sz="1600">
              <a:solidFill>
                <a:schemeClr val="dk1"/>
              </a:solidFill>
              <a:latin typeface="Trebuchet MS"/>
              <a:ea typeface="Trebuchet MS"/>
              <a:cs typeface="Trebuchet MS"/>
              <a:sym typeface="Trebuchet MS"/>
            </a:endParaRPr>
          </a:p>
          <a:p>
            <a:pPr indent="0" lvl="0" marL="914400" marR="0" rtl="0" algn="l">
              <a:lnSpc>
                <a:spcPct val="100000"/>
              </a:lnSpc>
              <a:spcBef>
                <a:spcPts val="300"/>
              </a:spcBef>
              <a:spcAft>
                <a:spcPts val="0"/>
              </a:spcAft>
              <a:buNone/>
            </a:pPr>
            <a:r>
              <a:t/>
            </a:r>
            <a:endParaRPr sz="1600">
              <a:solidFill>
                <a:schemeClr val="dk1"/>
              </a:solidFill>
              <a:latin typeface="Trebuchet MS"/>
              <a:ea typeface="Trebuchet MS"/>
              <a:cs typeface="Trebuchet MS"/>
              <a:sym typeface="Trebuchet MS"/>
            </a:endParaRPr>
          </a:p>
          <a:p>
            <a:pPr indent="0" lvl="1" marL="108000" marR="0" rtl="0" algn="l">
              <a:lnSpc>
                <a:spcPct val="90000"/>
              </a:lnSpc>
              <a:spcBef>
                <a:spcPts val="300"/>
              </a:spcBef>
              <a:spcAft>
                <a:spcPts val="0"/>
              </a:spcAft>
              <a:buClr>
                <a:srgbClr val="28BA73"/>
              </a:buClr>
              <a:buSzPts val="1600"/>
              <a:buFont typeface="Arial"/>
              <a:buNone/>
            </a:pPr>
            <a:r>
              <a:rPr b="0" i="0" lang="en-US" sz="1600" u="none" cap="none" strike="noStrike">
                <a:solidFill>
                  <a:schemeClr val="accent2"/>
                </a:solidFill>
                <a:latin typeface="Trebuchet MS"/>
                <a:ea typeface="Trebuchet MS"/>
                <a:cs typeface="Trebuchet MS"/>
                <a:sym typeface="Trebuchet MS"/>
              </a:rPr>
              <a:t>Question</a:t>
            </a:r>
            <a:endParaRPr b="0" i="0" sz="1400" u="none" cap="none" strike="noStrike">
              <a:solidFill>
                <a:schemeClr val="accent2"/>
              </a:solidFill>
              <a:latin typeface="Arial"/>
              <a:ea typeface="Arial"/>
              <a:cs typeface="Arial"/>
              <a:sym typeface="Arial"/>
            </a:endParaRPr>
          </a:p>
          <a:p>
            <a:pPr indent="-215999" lvl="1" marL="323998" marR="0" rtl="0" algn="l">
              <a:lnSpc>
                <a:spcPct val="100000"/>
              </a:lnSpc>
              <a:spcBef>
                <a:spcPts val="300"/>
              </a:spcBef>
              <a:spcAft>
                <a:spcPts val="0"/>
              </a:spcAft>
              <a:buClr>
                <a:srgbClr val="28BA73"/>
              </a:buClr>
              <a:buSzPts val="1600"/>
              <a:buFont typeface="Trebuchet MS"/>
              <a:buChar char="•"/>
            </a:pPr>
            <a:r>
              <a:rPr lang="en-US" sz="1600">
                <a:solidFill>
                  <a:schemeClr val="dk1"/>
                </a:solidFill>
                <a:latin typeface="Trebuchet MS"/>
                <a:ea typeface="Trebuchet MS"/>
                <a:cs typeface="Trebuchet MS"/>
                <a:sym typeface="Trebuchet MS"/>
              </a:rPr>
              <a:t>Is churn driven by the customer’s price sensitivity ?</a:t>
            </a:r>
            <a:endParaRPr sz="1600">
              <a:solidFill>
                <a:schemeClr val="dk1"/>
              </a:solidFill>
              <a:latin typeface="Trebuchet MS"/>
              <a:ea typeface="Trebuchet MS"/>
              <a:cs typeface="Trebuchet MS"/>
              <a:sym typeface="Trebuchet MS"/>
            </a:endParaRPr>
          </a:p>
          <a:p>
            <a:pPr indent="-215999" lvl="1" marL="323998" marR="0" rtl="0" algn="l">
              <a:lnSpc>
                <a:spcPct val="100000"/>
              </a:lnSpc>
              <a:spcBef>
                <a:spcPts val="300"/>
              </a:spcBef>
              <a:spcAft>
                <a:spcPts val="0"/>
              </a:spcAft>
              <a:buClr>
                <a:schemeClr val="dk1"/>
              </a:buClr>
              <a:buSzPts val="1600"/>
              <a:buFont typeface="Trebuchet MS"/>
              <a:buChar char="•"/>
            </a:pPr>
            <a:r>
              <a:rPr lang="en-US" sz="1600">
                <a:solidFill>
                  <a:schemeClr val="dk1"/>
                </a:solidFill>
                <a:latin typeface="Trebuchet MS"/>
                <a:ea typeface="Trebuchet MS"/>
                <a:cs typeface="Trebuchet MS"/>
                <a:sym typeface="Trebuchet MS"/>
              </a:rPr>
              <a:t>Is their other factor’s affecting price sensitivity?</a:t>
            </a:r>
            <a:endParaRPr sz="1600">
              <a:solidFill>
                <a:schemeClr val="dk1"/>
              </a:solidFill>
              <a:latin typeface="Trebuchet MS"/>
              <a:ea typeface="Trebuchet MS"/>
              <a:cs typeface="Trebuchet MS"/>
              <a:sym typeface="Trebuchet MS"/>
            </a:endParaRPr>
          </a:p>
          <a:p>
            <a:pPr indent="0" lvl="0" marL="914400" marR="0" rtl="0" algn="l">
              <a:lnSpc>
                <a:spcPct val="100000"/>
              </a:lnSpc>
              <a:spcBef>
                <a:spcPts val="300"/>
              </a:spcBef>
              <a:spcAft>
                <a:spcPts val="0"/>
              </a:spcAft>
              <a:buNone/>
            </a:pPr>
            <a:r>
              <a:t/>
            </a:r>
            <a:endParaRPr sz="1600">
              <a:solidFill>
                <a:schemeClr val="dk1"/>
              </a:solidFill>
              <a:latin typeface="Trebuchet MS"/>
              <a:ea typeface="Trebuchet MS"/>
              <a:cs typeface="Trebuchet MS"/>
              <a:sym typeface="Trebuchet MS"/>
            </a:endParaRPr>
          </a:p>
          <a:p>
            <a:pPr indent="0" lvl="0" marL="0" marR="0" rtl="0" algn="l">
              <a:lnSpc>
                <a:spcPct val="100000"/>
              </a:lnSpc>
              <a:spcBef>
                <a:spcPts val="300"/>
              </a:spcBef>
              <a:spcAft>
                <a:spcPts val="0"/>
              </a:spcAft>
              <a:buClr>
                <a:srgbClr val="000000"/>
              </a:buClr>
              <a:buSzPts val="1600"/>
              <a:buFont typeface="Arial"/>
              <a:buNone/>
            </a:pPr>
            <a:r>
              <a:rPr lang="en-US" sz="1600">
                <a:solidFill>
                  <a:schemeClr val="dk1"/>
                </a:solidFill>
                <a:latin typeface="Trebuchet MS"/>
                <a:ea typeface="Trebuchet MS"/>
                <a:cs typeface="Trebuchet MS"/>
                <a:sym typeface="Trebuchet MS"/>
              </a:rPr>
              <a:t>  </a:t>
            </a:r>
            <a:r>
              <a:rPr b="1" i="0" lang="en-US" sz="1600" u="none" cap="none" strike="noStrike">
                <a:solidFill>
                  <a:schemeClr val="accent2"/>
                </a:solidFill>
                <a:latin typeface="Trebuchet MS"/>
                <a:ea typeface="Trebuchet MS"/>
                <a:cs typeface="Trebuchet MS"/>
                <a:sym typeface="Trebuchet MS"/>
              </a:rPr>
              <a:t>Answer</a:t>
            </a:r>
            <a:endParaRPr b="1" i="0" sz="1600" u="none" cap="none" strike="noStrike">
              <a:solidFill>
                <a:schemeClr val="accent2"/>
              </a:solidFill>
              <a:latin typeface="Trebuchet MS"/>
              <a:ea typeface="Trebuchet MS"/>
              <a:cs typeface="Trebuchet MS"/>
              <a:sym typeface="Trebuchet MS"/>
            </a:endParaRPr>
          </a:p>
          <a:p>
            <a:pPr indent="-215999" lvl="1" marL="323998" marR="0" rtl="0" algn="l">
              <a:lnSpc>
                <a:spcPct val="100000"/>
              </a:lnSpc>
              <a:spcBef>
                <a:spcPts val="300"/>
              </a:spcBef>
              <a:spcAft>
                <a:spcPts val="0"/>
              </a:spcAft>
              <a:buClr>
                <a:srgbClr val="28BA73"/>
              </a:buClr>
              <a:buSzPts val="1600"/>
              <a:buFont typeface="Trebuchet MS"/>
              <a:buChar char="•"/>
            </a:pPr>
            <a:r>
              <a:rPr b="1" lang="en-US" sz="1600">
                <a:solidFill>
                  <a:schemeClr val="dk1"/>
                </a:solidFill>
                <a:latin typeface="Trebuchet MS"/>
                <a:ea typeface="Trebuchet MS"/>
                <a:cs typeface="Trebuchet MS"/>
                <a:sym typeface="Trebuchet MS"/>
              </a:rPr>
              <a:t>Using EDA Analysis and using Random Forest:</a:t>
            </a:r>
            <a:r>
              <a:rPr lang="en-US" sz="1600">
                <a:solidFill>
                  <a:schemeClr val="dk1"/>
                </a:solidFill>
                <a:latin typeface="Trebuchet MS"/>
                <a:ea typeface="Trebuchet MS"/>
                <a:cs typeface="Trebuchet MS"/>
                <a:sym typeface="Trebuchet MS"/>
              </a:rPr>
              <a:t>  the conclusion is:</a:t>
            </a:r>
            <a:endParaRPr sz="1600">
              <a:solidFill>
                <a:schemeClr val="dk1"/>
              </a:solidFill>
              <a:latin typeface="Trebuchet MS"/>
              <a:ea typeface="Trebuchet MS"/>
              <a:cs typeface="Trebuchet MS"/>
              <a:sym typeface="Trebuchet MS"/>
            </a:endParaRPr>
          </a:p>
          <a:p>
            <a:pPr indent="-215999" lvl="1" marL="323998" marR="0" rtl="0" algn="l">
              <a:lnSpc>
                <a:spcPct val="100000"/>
              </a:lnSpc>
              <a:spcBef>
                <a:spcPts val="300"/>
              </a:spcBef>
              <a:spcAft>
                <a:spcPts val="0"/>
              </a:spcAft>
              <a:buClr>
                <a:schemeClr val="dk1"/>
              </a:buClr>
              <a:buSzPts val="1600"/>
              <a:buFont typeface="Trebuchet MS"/>
              <a:buChar char="•"/>
            </a:pPr>
            <a:r>
              <a:rPr lang="en-US" sz="1600">
                <a:solidFill>
                  <a:schemeClr val="dk1"/>
                </a:solidFill>
                <a:latin typeface="Trebuchet MS"/>
                <a:ea typeface="Trebuchet MS"/>
                <a:cs typeface="Trebuchet MS"/>
                <a:sym typeface="Trebuchet MS"/>
              </a:rPr>
              <a:t>Net margin , consumption over 12 months , margin for power subscription are influential </a:t>
            </a:r>
            <a:r>
              <a:rPr lang="en-US" sz="1600">
                <a:solidFill>
                  <a:schemeClr val="dk1"/>
                </a:solidFill>
                <a:latin typeface="Trebuchet MS"/>
                <a:ea typeface="Trebuchet MS"/>
                <a:cs typeface="Trebuchet MS"/>
                <a:sym typeface="Trebuchet MS"/>
              </a:rPr>
              <a:t>driver</a:t>
            </a:r>
            <a:r>
              <a:rPr lang="en-US" sz="1600">
                <a:solidFill>
                  <a:schemeClr val="dk1"/>
                </a:solidFill>
                <a:latin typeface="Trebuchet MS"/>
                <a:ea typeface="Trebuchet MS"/>
                <a:cs typeface="Trebuchet MS"/>
                <a:sym typeface="Trebuchet MS"/>
              </a:rPr>
              <a:t> for churn .</a:t>
            </a:r>
            <a:endParaRPr sz="1600">
              <a:solidFill>
                <a:schemeClr val="dk1"/>
              </a:solidFill>
              <a:latin typeface="Trebuchet MS"/>
              <a:ea typeface="Trebuchet MS"/>
              <a:cs typeface="Trebuchet MS"/>
              <a:sym typeface="Trebuchet MS"/>
            </a:endParaRPr>
          </a:p>
          <a:p>
            <a:pPr indent="-216000" lvl="1" marL="323999" marR="0" rtl="0" algn="l">
              <a:lnSpc>
                <a:spcPct val="100000"/>
              </a:lnSpc>
              <a:spcBef>
                <a:spcPts val="300"/>
              </a:spcBef>
              <a:spcAft>
                <a:spcPts val="0"/>
              </a:spcAft>
              <a:buClr>
                <a:schemeClr val="dk1"/>
              </a:buClr>
              <a:buSzPts val="1600"/>
              <a:buFont typeface="Trebuchet MS"/>
              <a:buChar char="•"/>
            </a:pPr>
            <a:r>
              <a:rPr b="1" lang="en-US" sz="1600">
                <a:solidFill>
                  <a:schemeClr val="dk1"/>
                </a:solidFill>
                <a:latin typeface="Trebuchet MS"/>
                <a:ea typeface="Trebuchet MS"/>
                <a:cs typeface="Trebuchet MS"/>
                <a:sym typeface="Trebuchet MS"/>
              </a:rPr>
              <a:t>Price sensitivity is a weak factor </a:t>
            </a:r>
            <a:r>
              <a:rPr lang="en-US" sz="1600">
                <a:solidFill>
                  <a:schemeClr val="dk1"/>
                </a:solidFill>
                <a:latin typeface="Trebuchet MS"/>
                <a:ea typeface="Trebuchet MS"/>
                <a:cs typeface="Trebuchet MS"/>
                <a:sym typeface="Trebuchet MS"/>
              </a:rPr>
              <a:t>for churn as far as the study.</a:t>
            </a:r>
            <a:endParaRPr sz="1600">
              <a:solidFill>
                <a:schemeClr val="dk1"/>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BCG 2015">
      <a:dk1>
        <a:srgbClr val="6E6F73"/>
      </a:dk1>
      <a:lt1>
        <a:srgbClr val="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CG Grid 16:9">
  <a:themeElements>
    <a:clrScheme name="The Boston Consulting Group">
      <a:dk1>
        <a:srgbClr val="575757"/>
      </a:dk1>
      <a:lt1>
        <a:srgbClr val="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