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20"/>
  </p:notesMasterIdLst>
  <p:handoutMasterIdLst>
    <p:handoutMasterId r:id="rId21"/>
  </p:handoutMasterIdLst>
  <p:sldIdLst>
    <p:sldId id="256" r:id="rId7"/>
    <p:sldId id="262" r:id="rId8"/>
    <p:sldId id="263" r:id="rId9"/>
    <p:sldId id="264" r:id="rId10"/>
    <p:sldId id="265" r:id="rId11"/>
    <p:sldId id="266" r:id="rId12"/>
    <p:sldId id="276" r:id="rId13"/>
    <p:sldId id="275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9B"/>
    <a:srgbClr val="CCECFF"/>
    <a:srgbClr val="9ED3D7"/>
    <a:srgbClr val="FFE9A3"/>
    <a:srgbClr val="B4D0E1"/>
    <a:srgbClr val="CCFFFF"/>
    <a:srgbClr val="CCFFCC"/>
    <a:srgbClr val="BFA7D5"/>
    <a:srgbClr val="0098B6"/>
    <a:srgbClr val="79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F364B-1CEA-4DA9-94EE-B838739DC80C}" v="27" dt="2021-06-14T08:36:27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3878" autoAdjust="0"/>
  </p:normalViewPr>
  <p:slideViewPr>
    <p:cSldViewPr snapToGrid="0">
      <p:cViewPr varScale="1">
        <p:scale>
          <a:sx n="84" d="100"/>
          <a:sy n="8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F1F80-7349-4DC3-AB6D-DBF0B9A9BCE1}" type="doc">
      <dgm:prSet loTypeId="urn:microsoft.com/office/officeart/2005/8/layout/chevron2" loCatId="list" qsTypeId="urn:microsoft.com/office/officeart/2005/8/quickstyle/simple4" qsCatId="simple" csTypeId="urn:microsoft.com/office/officeart/2005/8/colors/colorful5" csCatId="colorful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US"/>
        </a:p>
      </dgm:t>
    </dgm:pt>
    <dgm:pt modelId="{205C7148-BAA9-46C1-9F48-95E1ED3C5A47}">
      <dgm:prSet phldrT="[Text]"/>
      <dgm:spPr>
        <a:solidFill>
          <a:srgbClr val="C00000"/>
        </a:solidFill>
        <a:ln>
          <a:solidFill>
            <a:schemeClr val="accent1">
              <a:lumMod val="25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 dirty="0"/>
        </a:p>
      </dgm:t>
    </dgm:pt>
    <dgm:pt modelId="{F74E27E7-ECF8-4F44-BD88-C96F1673EDC1}" type="parTrans" cxnId="{BAEBDD58-11F8-4504-A58C-D630834A88D9}">
      <dgm:prSet/>
      <dgm:spPr/>
      <dgm:t>
        <a:bodyPr/>
        <a:lstStyle/>
        <a:p>
          <a:endParaRPr lang="en-US"/>
        </a:p>
      </dgm:t>
    </dgm:pt>
    <dgm:pt modelId="{920DDB8A-0879-48CC-B8C7-402E6E6D1950}" type="sibTrans" cxnId="{BAEBDD58-11F8-4504-A58C-D630834A88D9}">
      <dgm:prSet/>
      <dgm:spPr/>
      <dgm:t>
        <a:bodyPr/>
        <a:lstStyle/>
        <a:p>
          <a:endParaRPr lang="en-US"/>
        </a:p>
      </dgm:t>
    </dgm:pt>
    <dgm:pt modelId="{E9CE49FE-A7A6-496B-A6D1-247F3CD4B615}">
      <dgm:prSet phldrT="[Text]" custT="1"/>
      <dgm:spPr>
        <a:solidFill>
          <a:srgbClr val="FF8989">
            <a:alpha val="89804"/>
          </a:srgb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Hands on Experience</a:t>
          </a:r>
          <a:r>
            <a:rPr lang="en-US" sz="1600" b="0" dirty="0">
              <a:latin typeface="Calibri" panose="020F0502020204030204" pitchFamily="34" charset="0"/>
              <a:cs typeface="Calibri" panose="020F0502020204030204" pitchFamily="34" charset="0"/>
            </a:rPr>
            <a:t> on applications like SOAP-UI, Super-PuTTY and WinSCP</a:t>
          </a:r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A4D409-67D1-45D7-A5B5-0EFDC5106BCD}" type="parTrans" cxnId="{A2A15365-AB2A-4263-9896-B820CA5D38A3}">
      <dgm:prSet/>
      <dgm:spPr/>
      <dgm:t>
        <a:bodyPr/>
        <a:lstStyle/>
        <a:p>
          <a:endParaRPr lang="en-US"/>
        </a:p>
      </dgm:t>
    </dgm:pt>
    <dgm:pt modelId="{B4EB417E-0A44-4207-B9CA-5B65E2537CA0}" type="sibTrans" cxnId="{A2A15365-AB2A-4263-9896-B820CA5D38A3}">
      <dgm:prSet/>
      <dgm:spPr/>
      <dgm:t>
        <a:bodyPr/>
        <a:lstStyle/>
        <a:p>
          <a:endParaRPr lang="en-US"/>
        </a:p>
      </dgm:t>
    </dgm:pt>
    <dgm:pt modelId="{AD140521-094A-4ACE-B0DF-A5F1ABD070B2}">
      <dgm:prSet phldrT="[Text]" custT="1"/>
      <dgm:spPr>
        <a:solidFill>
          <a:srgbClr val="9F62D9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7F151F-FDEE-470D-935A-9F77A2BF0B15}" type="parTrans" cxnId="{3D43A459-9A08-4D8D-B151-6C3E455CEA70}">
      <dgm:prSet/>
      <dgm:spPr/>
      <dgm:t>
        <a:bodyPr/>
        <a:lstStyle/>
        <a:p>
          <a:endParaRPr lang="en-US"/>
        </a:p>
      </dgm:t>
    </dgm:pt>
    <dgm:pt modelId="{3FFF64FD-6A1F-4D11-BF10-21BA48580945}" type="sibTrans" cxnId="{3D43A459-9A08-4D8D-B151-6C3E455CEA70}">
      <dgm:prSet/>
      <dgm:spPr/>
      <dgm:t>
        <a:bodyPr/>
        <a:lstStyle/>
        <a:p>
          <a:endParaRPr lang="en-US"/>
        </a:p>
      </dgm:t>
    </dgm:pt>
    <dgm:pt modelId="{60CE67F5-42F3-47B0-9C82-5FA1FA5012A0}">
      <dgm:prSet phldrT="[Text]" custT="1"/>
      <dgm:spPr>
        <a:solidFill>
          <a:srgbClr val="D8BCF2">
            <a:alpha val="89804"/>
          </a:srgbClr>
        </a:solidFill>
        <a:ln>
          <a:solidFill>
            <a:srgbClr val="A666E1"/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b="0" dirty="0">
              <a:latin typeface="Calibri" panose="020F0502020204030204" pitchFamily="34" charset="0"/>
              <a:cs typeface="Calibri" panose="020F0502020204030204" pitchFamily="34" charset="0"/>
            </a:rPr>
            <a:t>Working on SQL Developer and enhanced SQL skills.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C3C51-98B8-41C4-8D78-8DC9325F34F0}" type="parTrans" cxnId="{58964D4B-2548-4986-8E28-35F1EDBAE572}">
      <dgm:prSet/>
      <dgm:spPr/>
      <dgm:t>
        <a:bodyPr/>
        <a:lstStyle/>
        <a:p>
          <a:endParaRPr lang="en-US"/>
        </a:p>
      </dgm:t>
    </dgm:pt>
    <dgm:pt modelId="{6E419726-0733-48B5-90A9-D56BDEE22CE1}" type="sibTrans" cxnId="{58964D4B-2548-4986-8E28-35F1EDBAE572}">
      <dgm:prSet/>
      <dgm:spPr/>
      <dgm:t>
        <a:bodyPr/>
        <a:lstStyle/>
        <a:p>
          <a:endParaRPr lang="en-US"/>
        </a:p>
      </dgm:t>
    </dgm:pt>
    <dgm:pt modelId="{66EB137A-84AE-4D2B-9ED5-F1E9095401FA}">
      <dgm:prSet phldrT="[Text]" custT="1"/>
      <dgm:spPr>
        <a:solidFill>
          <a:srgbClr val="30ACEC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A6364C-2FFE-4E02-A917-71980FC166D4}" type="parTrans" cxnId="{19E44502-E738-48E8-8270-60F98D88F1E1}">
      <dgm:prSet/>
      <dgm:spPr/>
      <dgm:t>
        <a:bodyPr/>
        <a:lstStyle/>
        <a:p>
          <a:endParaRPr lang="en-US"/>
        </a:p>
      </dgm:t>
    </dgm:pt>
    <dgm:pt modelId="{2A59F98D-F07C-427D-83E3-54FAE8311748}" type="sibTrans" cxnId="{19E44502-E738-48E8-8270-60F98D88F1E1}">
      <dgm:prSet/>
      <dgm:spPr/>
      <dgm:t>
        <a:bodyPr/>
        <a:lstStyle/>
        <a:p>
          <a:endParaRPr lang="en-US"/>
        </a:p>
      </dgm:t>
    </dgm:pt>
    <dgm:pt modelId="{4F2794D0-FC1C-4AD9-92F0-C8665EE9C322}">
      <dgm:prSet phldrT="[Text]" custT="1"/>
      <dgm:spPr>
        <a:solidFill>
          <a:srgbClr val="B4D0E1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Learned basic Linux commands and XQuery</a:t>
          </a:r>
          <a:r>
            <a:rPr lang="en-US" sz="1600" b="0" i="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DDF7EA-95B7-4D9A-99CB-CF485C2CDEAC}" type="parTrans" cxnId="{B8C69279-545D-4E24-A84C-3D745694A3FB}">
      <dgm:prSet/>
      <dgm:spPr/>
      <dgm:t>
        <a:bodyPr/>
        <a:lstStyle/>
        <a:p>
          <a:endParaRPr lang="en-US"/>
        </a:p>
      </dgm:t>
    </dgm:pt>
    <dgm:pt modelId="{843F89F1-CE3D-4144-9582-7B4C0C6A90E8}" type="sibTrans" cxnId="{B8C69279-545D-4E24-A84C-3D745694A3FB}">
      <dgm:prSet/>
      <dgm:spPr/>
      <dgm:t>
        <a:bodyPr/>
        <a:lstStyle/>
        <a:p>
          <a:endParaRPr lang="en-US"/>
        </a:p>
      </dgm:t>
    </dgm:pt>
    <dgm:pt modelId="{06A09D2C-8F74-4701-9086-C436276D88EF}">
      <dgm:prSet phldrT="[Text]" custT="1"/>
      <dgm:spPr>
        <a:solidFill>
          <a:srgbClr val="C9E345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C6D6B0-92CD-4CC7-8F43-E31C3BC038CD}" type="parTrans" cxnId="{BF09F629-CB35-4489-913A-6143E700C8E9}">
      <dgm:prSet/>
      <dgm:spPr/>
      <dgm:t>
        <a:bodyPr/>
        <a:lstStyle/>
        <a:p>
          <a:endParaRPr lang="en-US"/>
        </a:p>
      </dgm:t>
    </dgm:pt>
    <dgm:pt modelId="{B840CA32-D53F-424E-B162-EA7FEAEA6E0A}" type="sibTrans" cxnId="{BF09F629-CB35-4489-913A-6143E700C8E9}">
      <dgm:prSet/>
      <dgm:spPr/>
      <dgm:t>
        <a:bodyPr/>
        <a:lstStyle/>
        <a:p>
          <a:endParaRPr lang="en-US"/>
        </a:p>
      </dgm:t>
    </dgm:pt>
    <dgm:pt modelId="{0D0CB8FE-5560-4BA6-BED3-882A532D24BE}">
      <dgm:prSet phldrT="[Text]" custT="1"/>
      <dgm:spPr>
        <a:solidFill>
          <a:srgbClr val="E2F09E">
            <a:alpha val="89804"/>
          </a:srgb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b="0" dirty="0">
              <a:latin typeface="Calibri" panose="020F0502020204030204" pitchFamily="34" charset="0"/>
              <a:cs typeface="Calibri" panose="020F0502020204030204" pitchFamily="34" charset="0"/>
            </a:rPr>
            <a:t>Overview of ESB and proxy services.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Vertical Chevron List" title="SmartArt"/>
        </a:ext>
      </dgm:extLst>
    </dgm:pt>
    <dgm:pt modelId="{358E079C-97DF-45D8-83ED-EC5A7C49BD3C}" type="sibTrans" cxnId="{7E44002E-2A4A-4738-A150-CC5725F35C45}">
      <dgm:prSet/>
      <dgm:spPr/>
      <dgm:t>
        <a:bodyPr/>
        <a:lstStyle/>
        <a:p>
          <a:endParaRPr lang="en-US"/>
        </a:p>
      </dgm:t>
    </dgm:pt>
    <dgm:pt modelId="{5C60C6AC-FDCD-47B9-BD46-BAC185FE2A4C}" type="parTrans" cxnId="{7E44002E-2A4A-4738-A150-CC5725F35C45}">
      <dgm:prSet/>
      <dgm:spPr/>
      <dgm:t>
        <a:bodyPr/>
        <a:lstStyle/>
        <a:p>
          <a:endParaRPr lang="en-US"/>
        </a:p>
      </dgm:t>
    </dgm:pt>
    <dgm:pt modelId="{2FDF7B63-AEBB-4FED-A7CF-74E7C497CE28}">
      <dgm:prSet phldrT="[Text]" custT="1"/>
      <dgm:spPr>
        <a:solidFill>
          <a:srgbClr val="FFE38B">
            <a:alpha val="89804"/>
          </a:srgb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Learned to effectively debug and resolve issues</a:t>
          </a:r>
          <a:r>
            <a:rPr lang="en-IN" sz="1600" b="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3D8DBF-8023-4D25-8067-BCB54DCBF7A9}" type="sibTrans" cxnId="{476A05E0-5BFC-4C53-B269-2ED8BD82228F}">
      <dgm:prSet/>
      <dgm:spPr/>
      <dgm:t>
        <a:bodyPr/>
        <a:lstStyle/>
        <a:p>
          <a:endParaRPr lang="en-US"/>
        </a:p>
      </dgm:t>
    </dgm:pt>
    <dgm:pt modelId="{C3C6C677-DE34-41E3-B086-08A70A82355F}" type="parTrans" cxnId="{476A05E0-5BFC-4C53-B269-2ED8BD82228F}">
      <dgm:prSet/>
      <dgm:spPr/>
      <dgm:t>
        <a:bodyPr/>
        <a:lstStyle/>
        <a:p>
          <a:endParaRPr lang="en-US"/>
        </a:p>
      </dgm:t>
    </dgm:pt>
    <dgm:pt modelId="{5BAFA82A-22C5-43EA-8D8A-D7A4D8795219}">
      <dgm:prSet phldrT="[Text]" custT="1"/>
      <dgm:spPr>
        <a:solidFill>
          <a:srgbClr val="FFC000">
            <a:alpha val="89804"/>
          </a:srgb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F96055-9E4E-4D37-86BE-2168A9085C7B}" type="parTrans" cxnId="{38025868-7615-4190-A3EF-0107BF1B3FA4}">
      <dgm:prSet/>
      <dgm:spPr/>
      <dgm:t>
        <a:bodyPr/>
        <a:lstStyle/>
        <a:p>
          <a:endParaRPr lang="en-US"/>
        </a:p>
      </dgm:t>
    </dgm:pt>
    <dgm:pt modelId="{668BCBFA-6623-48DB-98C4-A138FD27D1F7}" type="sibTrans" cxnId="{38025868-7615-4190-A3EF-0107BF1B3FA4}">
      <dgm:prSet/>
      <dgm:spPr/>
      <dgm:t>
        <a:bodyPr/>
        <a:lstStyle/>
        <a:p>
          <a:endParaRPr lang="en-US"/>
        </a:p>
      </dgm:t>
    </dgm:pt>
    <dgm:pt modelId="{2450B305-7548-42E8-8278-530EC9FD3384}" type="pres">
      <dgm:prSet presAssocID="{54CF1F80-7349-4DC3-AB6D-DBF0B9A9BCE1}" presName="linearFlow" presStyleCnt="0">
        <dgm:presLayoutVars>
          <dgm:dir/>
          <dgm:animLvl val="lvl"/>
          <dgm:resizeHandles val="exact"/>
        </dgm:presLayoutVars>
      </dgm:prSet>
      <dgm:spPr/>
    </dgm:pt>
    <dgm:pt modelId="{7F95F61F-4FDF-44F4-8BA4-D3DD38CBD993}" type="pres">
      <dgm:prSet presAssocID="{205C7148-BAA9-46C1-9F48-95E1ED3C5A47}" presName="composit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2DFAB77-EC7B-40B9-B1D4-DF0D467FF723}" type="pres">
      <dgm:prSet presAssocID="{205C7148-BAA9-46C1-9F48-95E1ED3C5A47}" presName="parentText" presStyleLbl="alignNode1" presStyleIdx="0" presStyleCnt="5" custAng="10800000">
        <dgm:presLayoutVars>
          <dgm:chMax val="1"/>
          <dgm:bulletEnabled val="1"/>
        </dgm:presLayoutVars>
      </dgm:prSet>
      <dgm:spPr/>
    </dgm:pt>
    <dgm:pt modelId="{B095CD4D-9CCC-4F4E-9A50-2CA2F3C16DF6}" type="pres">
      <dgm:prSet presAssocID="{205C7148-BAA9-46C1-9F48-95E1ED3C5A47}" presName="descendantText" presStyleLbl="alignAcc1" presStyleIdx="0" presStyleCnt="5" custScaleX="58004" custLinFactNeighborX="-420" custLinFactNeighborY="18882">
        <dgm:presLayoutVars>
          <dgm:bulletEnabled val="1"/>
        </dgm:presLayoutVars>
      </dgm:prSet>
      <dgm:spPr/>
    </dgm:pt>
    <dgm:pt modelId="{DC479C72-9F71-4138-B6E5-E90F6BA2D4BB}" type="pres">
      <dgm:prSet presAssocID="{920DDB8A-0879-48CC-B8C7-402E6E6D1950}" presName="s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AFB16E47-CFDD-426D-BFB8-73D0A60C5C02}" type="pres">
      <dgm:prSet presAssocID="{AD140521-094A-4ACE-B0DF-A5F1ABD070B2}" presName="composit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806A500-7A9D-48CB-8ACF-3FB924316CC8}" type="pres">
      <dgm:prSet presAssocID="{AD140521-094A-4ACE-B0DF-A5F1ABD070B2}" presName="parentText" presStyleLbl="alignNode1" presStyleIdx="1" presStyleCnt="5" custAng="10800000">
        <dgm:presLayoutVars>
          <dgm:chMax val="1"/>
          <dgm:bulletEnabled val="1"/>
        </dgm:presLayoutVars>
      </dgm:prSet>
      <dgm:spPr/>
    </dgm:pt>
    <dgm:pt modelId="{EEC2DC9F-BABA-482B-BB50-56BA60CE0775}" type="pres">
      <dgm:prSet presAssocID="{AD140521-094A-4ACE-B0DF-A5F1ABD070B2}" presName="descendantText" presStyleLbl="alignAcc1" presStyleIdx="1" presStyleCnt="5" custScaleX="57928" custLinFactNeighborX="-219" custLinFactNeighborY="27290">
        <dgm:presLayoutVars>
          <dgm:bulletEnabled val="1"/>
        </dgm:presLayoutVars>
      </dgm:prSet>
      <dgm:spPr/>
    </dgm:pt>
    <dgm:pt modelId="{508955AD-4D39-48BC-A0D5-E8F741FFC7BE}" type="pres">
      <dgm:prSet presAssocID="{3FFF64FD-6A1F-4D11-BF10-21BA48580945}" presName="s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69BC43B8-FBEE-4796-AC90-7DD3120561A0}" type="pres">
      <dgm:prSet presAssocID="{66EB137A-84AE-4D2B-9ED5-F1E9095401FA}" presName="composit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51D09EBD-A0B1-44C6-A954-4CE0E3ED2349}" type="pres">
      <dgm:prSet presAssocID="{66EB137A-84AE-4D2B-9ED5-F1E9095401FA}" presName="parentText" presStyleLbl="alignNode1" presStyleIdx="2" presStyleCnt="5" custAng="10800000">
        <dgm:presLayoutVars>
          <dgm:chMax val="1"/>
          <dgm:bulletEnabled val="1"/>
        </dgm:presLayoutVars>
      </dgm:prSet>
      <dgm:spPr/>
    </dgm:pt>
    <dgm:pt modelId="{B255AD5C-1560-401E-9DDC-0C93633BC2C7}" type="pres">
      <dgm:prSet presAssocID="{66EB137A-84AE-4D2B-9ED5-F1E9095401FA}" presName="descendantText" presStyleLbl="alignAcc1" presStyleIdx="2" presStyleCnt="5" custScaleX="58081" custLinFactNeighborX="-593" custLinFactNeighborY="34068">
        <dgm:presLayoutVars>
          <dgm:bulletEnabled val="1"/>
        </dgm:presLayoutVars>
      </dgm:prSet>
      <dgm:spPr/>
    </dgm:pt>
    <dgm:pt modelId="{A29A4F27-3E2B-4869-9273-6D1E0FBD862D}" type="pres">
      <dgm:prSet presAssocID="{2A59F98D-F07C-427D-83E3-54FAE8311748}" presName="s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6D130FC-DB57-4F69-80B2-484C4B482782}" type="pres">
      <dgm:prSet presAssocID="{06A09D2C-8F74-4701-9086-C436276D88EF}" presName="composit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6282058B-4FED-45DB-BF5D-24F5B25FEAEE}" type="pres">
      <dgm:prSet presAssocID="{06A09D2C-8F74-4701-9086-C436276D88EF}" presName="parentText" presStyleLbl="alignNode1" presStyleIdx="3" presStyleCnt="5" custAng="10800000">
        <dgm:presLayoutVars>
          <dgm:chMax val="1"/>
          <dgm:bulletEnabled val="1"/>
        </dgm:presLayoutVars>
      </dgm:prSet>
      <dgm:spPr/>
    </dgm:pt>
    <dgm:pt modelId="{1770ECAF-6B4C-4C84-860E-5393EAF1B070}" type="pres">
      <dgm:prSet presAssocID="{06A09D2C-8F74-4701-9086-C436276D88EF}" presName="descendantText" presStyleLbl="alignAcc1" presStyleIdx="3" presStyleCnt="5" custScaleX="58075" custLinFactNeighborX="-796" custLinFactNeighborY="32907">
        <dgm:presLayoutVars>
          <dgm:bulletEnabled val="1"/>
        </dgm:presLayoutVars>
      </dgm:prSet>
      <dgm:spPr/>
    </dgm:pt>
    <dgm:pt modelId="{5879DB68-2CCA-4220-9165-9391E259B758}" type="pres">
      <dgm:prSet presAssocID="{B840CA32-D53F-424E-B162-EA7FEAEA6E0A}" presName="sp" presStyleCnt="0"/>
      <dgm:spPr/>
    </dgm:pt>
    <dgm:pt modelId="{3DC7F97F-5FC7-43A5-B0E2-3A94CAFD7D04}" type="pres">
      <dgm:prSet presAssocID="{5BAFA82A-22C5-43EA-8D8A-D7A4D8795219}" presName="composite" presStyleCnt="0"/>
      <dgm:spPr/>
    </dgm:pt>
    <dgm:pt modelId="{B80B6CA9-AC83-48E6-8F96-552480BFC1D8}" type="pres">
      <dgm:prSet presAssocID="{5BAFA82A-22C5-43EA-8D8A-D7A4D8795219}" presName="parentText" presStyleLbl="alignNode1" presStyleIdx="4" presStyleCnt="5" custAng="10800000">
        <dgm:presLayoutVars>
          <dgm:chMax val="1"/>
          <dgm:bulletEnabled val="1"/>
        </dgm:presLayoutVars>
      </dgm:prSet>
      <dgm:spPr/>
    </dgm:pt>
    <dgm:pt modelId="{60A34AD0-1D44-4CA0-9DEC-AB614ABDCF1C}" type="pres">
      <dgm:prSet presAssocID="{5BAFA82A-22C5-43EA-8D8A-D7A4D8795219}" presName="descendantText" presStyleLbl="alignAcc1" presStyleIdx="4" presStyleCnt="5" custScaleX="58142" custLinFactNeighborX="-691" custLinFactNeighborY="39527">
        <dgm:presLayoutVars>
          <dgm:bulletEnabled val="1"/>
        </dgm:presLayoutVars>
      </dgm:prSet>
      <dgm:spPr/>
    </dgm:pt>
  </dgm:ptLst>
  <dgm:cxnLst>
    <dgm:cxn modelId="{19E44502-E738-48E8-8270-60F98D88F1E1}" srcId="{54CF1F80-7349-4DC3-AB6D-DBF0B9A9BCE1}" destId="{66EB137A-84AE-4D2B-9ED5-F1E9095401FA}" srcOrd="2" destOrd="0" parTransId="{E0A6364C-2FFE-4E02-A917-71980FC166D4}" sibTransId="{2A59F98D-F07C-427D-83E3-54FAE8311748}"/>
    <dgm:cxn modelId="{372A4E10-0CF5-4153-B341-A78A6E79FBC8}" type="presOf" srcId="{66EB137A-84AE-4D2B-9ED5-F1E9095401FA}" destId="{51D09EBD-A0B1-44C6-A954-4CE0E3ED2349}" srcOrd="0" destOrd="0" presId="urn:microsoft.com/office/officeart/2005/8/layout/chevron2"/>
    <dgm:cxn modelId="{E6DB5517-2859-48CE-8DC0-D3ADAE98DB0F}" type="presOf" srcId="{205C7148-BAA9-46C1-9F48-95E1ED3C5A47}" destId="{92DFAB77-EC7B-40B9-B1D4-DF0D467FF723}" srcOrd="0" destOrd="0" presId="urn:microsoft.com/office/officeart/2005/8/layout/chevron2"/>
    <dgm:cxn modelId="{D807BC19-31AD-40F3-BB87-9345376A9B3E}" type="presOf" srcId="{60CE67F5-42F3-47B0-9C82-5FA1FA5012A0}" destId="{EEC2DC9F-BABA-482B-BB50-56BA60CE0775}" srcOrd="0" destOrd="0" presId="urn:microsoft.com/office/officeart/2005/8/layout/chevron2"/>
    <dgm:cxn modelId="{5CAF281F-1243-4E4C-8FDD-7ADD7E649A5C}" type="presOf" srcId="{06A09D2C-8F74-4701-9086-C436276D88EF}" destId="{6282058B-4FED-45DB-BF5D-24F5B25FEAEE}" srcOrd="0" destOrd="0" presId="urn:microsoft.com/office/officeart/2005/8/layout/chevron2"/>
    <dgm:cxn modelId="{BF09F629-CB35-4489-913A-6143E700C8E9}" srcId="{54CF1F80-7349-4DC3-AB6D-DBF0B9A9BCE1}" destId="{06A09D2C-8F74-4701-9086-C436276D88EF}" srcOrd="3" destOrd="0" parTransId="{F5C6D6B0-92CD-4CC7-8F43-E31C3BC038CD}" sibTransId="{B840CA32-D53F-424E-B162-EA7FEAEA6E0A}"/>
    <dgm:cxn modelId="{7E44002E-2A4A-4738-A150-CC5725F35C45}" srcId="{06A09D2C-8F74-4701-9086-C436276D88EF}" destId="{0D0CB8FE-5560-4BA6-BED3-882A532D24BE}" srcOrd="0" destOrd="0" parTransId="{5C60C6AC-FDCD-47B9-BD46-BAC185FE2A4C}" sibTransId="{358E079C-97DF-45D8-83ED-EC5A7C49BD3C}"/>
    <dgm:cxn modelId="{A2A15365-AB2A-4263-9896-B820CA5D38A3}" srcId="{205C7148-BAA9-46C1-9F48-95E1ED3C5A47}" destId="{E9CE49FE-A7A6-496B-A6D1-247F3CD4B615}" srcOrd="0" destOrd="0" parTransId="{58A4D409-67D1-45D7-A5B5-0EFDC5106BCD}" sibTransId="{B4EB417E-0A44-4207-B9CA-5B65E2537CA0}"/>
    <dgm:cxn modelId="{38025868-7615-4190-A3EF-0107BF1B3FA4}" srcId="{54CF1F80-7349-4DC3-AB6D-DBF0B9A9BCE1}" destId="{5BAFA82A-22C5-43EA-8D8A-D7A4D8795219}" srcOrd="4" destOrd="0" parTransId="{C2F96055-9E4E-4D37-86BE-2168A9085C7B}" sibTransId="{668BCBFA-6623-48DB-98C4-A138FD27D1F7}"/>
    <dgm:cxn modelId="{6750686A-6981-4FC0-8CFC-59A928F87AC4}" type="presOf" srcId="{5BAFA82A-22C5-43EA-8D8A-D7A4D8795219}" destId="{B80B6CA9-AC83-48E6-8F96-552480BFC1D8}" srcOrd="0" destOrd="0" presId="urn:microsoft.com/office/officeart/2005/8/layout/chevron2"/>
    <dgm:cxn modelId="{58964D4B-2548-4986-8E28-35F1EDBAE572}" srcId="{AD140521-094A-4ACE-B0DF-A5F1ABD070B2}" destId="{60CE67F5-42F3-47B0-9C82-5FA1FA5012A0}" srcOrd="0" destOrd="0" parTransId="{BE8C3C51-98B8-41C4-8D78-8DC9325F34F0}" sibTransId="{6E419726-0733-48B5-90A9-D56BDEE22CE1}"/>
    <dgm:cxn modelId="{BAEBDD58-11F8-4504-A58C-D630834A88D9}" srcId="{54CF1F80-7349-4DC3-AB6D-DBF0B9A9BCE1}" destId="{205C7148-BAA9-46C1-9F48-95E1ED3C5A47}" srcOrd="0" destOrd="0" parTransId="{F74E27E7-ECF8-4F44-BD88-C96F1673EDC1}" sibTransId="{920DDB8A-0879-48CC-B8C7-402E6E6D1950}"/>
    <dgm:cxn modelId="{B8C69279-545D-4E24-A84C-3D745694A3FB}" srcId="{66EB137A-84AE-4D2B-9ED5-F1E9095401FA}" destId="{4F2794D0-FC1C-4AD9-92F0-C8665EE9C322}" srcOrd="0" destOrd="0" parTransId="{1FDDF7EA-95B7-4D9A-99CB-CF485C2CDEAC}" sibTransId="{843F89F1-CE3D-4144-9582-7B4C0C6A90E8}"/>
    <dgm:cxn modelId="{3D43A459-9A08-4D8D-B151-6C3E455CEA70}" srcId="{54CF1F80-7349-4DC3-AB6D-DBF0B9A9BCE1}" destId="{AD140521-094A-4ACE-B0DF-A5F1ABD070B2}" srcOrd="1" destOrd="0" parTransId="{687F151F-FDEE-470D-935A-9F77A2BF0B15}" sibTransId="{3FFF64FD-6A1F-4D11-BF10-21BA48580945}"/>
    <dgm:cxn modelId="{913C5395-3770-47FE-B7DF-CF7D1D35ACC2}" type="presOf" srcId="{54CF1F80-7349-4DC3-AB6D-DBF0B9A9BCE1}" destId="{2450B305-7548-42E8-8278-530EC9FD3384}" srcOrd="0" destOrd="0" presId="urn:microsoft.com/office/officeart/2005/8/layout/chevron2"/>
    <dgm:cxn modelId="{462471A4-DCA1-4571-A6AE-6F9A7ACEEFFC}" type="presOf" srcId="{E9CE49FE-A7A6-496B-A6D1-247F3CD4B615}" destId="{B095CD4D-9CCC-4F4E-9A50-2CA2F3C16DF6}" srcOrd="0" destOrd="0" presId="urn:microsoft.com/office/officeart/2005/8/layout/chevron2"/>
    <dgm:cxn modelId="{440653B2-C683-4F93-B017-1A920A03314E}" type="presOf" srcId="{2FDF7B63-AEBB-4FED-A7CF-74E7C497CE28}" destId="{60A34AD0-1D44-4CA0-9DEC-AB614ABDCF1C}" srcOrd="0" destOrd="0" presId="urn:microsoft.com/office/officeart/2005/8/layout/chevron2"/>
    <dgm:cxn modelId="{7F6090D7-0631-4A5D-8641-65CCD983F331}" type="presOf" srcId="{AD140521-094A-4ACE-B0DF-A5F1ABD070B2}" destId="{D806A500-7A9D-48CB-8ACF-3FB924316CC8}" srcOrd="0" destOrd="0" presId="urn:microsoft.com/office/officeart/2005/8/layout/chevron2"/>
    <dgm:cxn modelId="{476A05E0-5BFC-4C53-B269-2ED8BD82228F}" srcId="{5BAFA82A-22C5-43EA-8D8A-D7A4D8795219}" destId="{2FDF7B63-AEBB-4FED-A7CF-74E7C497CE28}" srcOrd="0" destOrd="0" parTransId="{C3C6C677-DE34-41E3-B086-08A70A82355F}" sibTransId="{C73D8DBF-8023-4D25-8067-BCB54DCBF7A9}"/>
    <dgm:cxn modelId="{4C361BE1-BF74-4690-97FC-F1FA9A54CF1B}" type="presOf" srcId="{0D0CB8FE-5560-4BA6-BED3-882A532D24BE}" destId="{1770ECAF-6B4C-4C84-860E-5393EAF1B070}" srcOrd="0" destOrd="0" presId="urn:microsoft.com/office/officeart/2005/8/layout/chevron2"/>
    <dgm:cxn modelId="{CBD529FC-96DF-49D2-93C0-660DCCF27725}" type="presOf" srcId="{4F2794D0-FC1C-4AD9-92F0-C8665EE9C322}" destId="{B255AD5C-1560-401E-9DDC-0C93633BC2C7}" srcOrd="0" destOrd="0" presId="urn:microsoft.com/office/officeart/2005/8/layout/chevron2"/>
    <dgm:cxn modelId="{BC59D553-6D9A-4818-8798-816C46AEE95D}" type="presParOf" srcId="{2450B305-7548-42E8-8278-530EC9FD3384}" destId="{7F95F61F-4FDF-44F4-8BA4-D3DD38CBD993}" srcOrd="0" destOrd="0" presId="urn:microsoft.com/office/officeart/2005/8/layout/chevron2"/>
    <dgm:cxn modelId="{28C0B9AC-A92E-4358-AD3C-3A2692F449AB}" type="presParOf" srcId="{7F95F61F-4FDF-44F4-8BA4-D3DD38CBD993}" destId="{92DFAB77-EC7B-40B9-B1D4-DF0D467FF723}" srcOrd="0" destOrd="0" presId="urn:microsoft.com/office/officeart/2005/8/layout/chevron2"/>
    <dgm:cxn modelId="{EF501AE1-B959-4CA1-AE75-F22CC5F9C9DD}" type="presParOf" srcId="{7F95F61F-4FDF-44F4-8BA4-D3DD38CBD993}" destId="{B095CD4D-9CCC-4F4E-9A50-2CA2F3C16DF6}" srcOrd="1" destOrd="0" presId="urn:microsoft.com/office/officeart/2005/8/layout/chevron2"/>
    <dgm:cxn modelId="{9221A7B9-250A-4438-9833-E15ED604F48B}" type="presParOf" srcId="{2450B305-7548-42E8-8278-530EC9FD3384}" destId="{DC479C72-9F71-4138-B6E5-E90F6BA2D4BB}" srcOrd="1" destOrd="0" presId="urn:microsoft.com/office/officeart/2005/8/layout/chevron2"/>
    <dgm:cxn modelId="{DF557FCD-2A9B-4B01-8BFE-39F729B5197C}" type="presParOf" srcId="{2450B305-7548-42E8-8278-530EC9FD3384}" destId="{AFB16E47-CFDD-426D-BFB8-73D0A60C5C02}" srcOrd="2" destOrd="0" presId="urn:microsoft.com/office/officeart/2005/8/layout/chevron2"/>
    <dgm:cxn modelId="{0961EDAE-8A59-428E-A208-07ECDC520BA2}" type="presParOf" srcId="{AFB16E47-CFDD-426D-BFB8-73D0A60C5C02}" destId="{D806A500-7A9D-48CB-8ACF-3FB924316CC8}" srcOrd="0" destOrd="0" presId="urn:microsoft.com/office/officeart/2005/8/layout/chevron2"/>
    <dgm:cxn modelId="{5E429DF8-6B30-4A2A-A4B4-E94E7A89EFAD}" type="presParOf" srcId="{AFB16E47-CFDD-426D-BFB8-73D0A60C5C02}" destId="{EEC2DC9F-BABA-482B-BB50-56BA60CE0775}" srcOrd="1" destOrd="0" presId="urn:microsoft.com/office/officeart/2005/8/layout/chevron2"/>
    <dgm:cxn modelId="{F6DC561F-D57A-432C-8E5B-A4F7509E8B9D}" type="presParOf" srcId="{2450B305-7548-42E8-8278-530EC9FD3384}" destId="{508955AD-4D39-48BC-A0D5-E8F741FFC7BE}" srcOrd="3" destOrd="0" presId="urn:microsoft.com/office/officeart/2005/8/layout/chevron2"/>
    <dgm:cxn modelId="{3FA8758E-12F7-44FB-B121-63BB6A6ABD4B}" type="presParOf" srcId="{2450B305-7548-42E8-8278-530EC9FD3384}" destId="{69BC43B8-FBEE-4796-AC90-7DD3120561A0}" srcOrd="4" destOrd="0" presId="urn:microsoft.com/office/officeart/2005/8/layout/chevron2"/>
    <dgm:cxn modelId="{77A42C84-FF56-475E-9E52-6CFB7771A71A}" type="presParOf" srcId="{69BC43B8-FBEE-4796-AC90-7DD3120561A0}" destId="{51D09EBD-A0B1-44C6-A954-4CE0E3ED2349}" srcOrd="0" destOrd="0" presId="urn:microsoft.com/office/officeart/2005/8/layout/chevron2"/>
    <dgm:cxn modelId="{325AF57C-7BA1-4A7C-851A-1B3CA42F9194}" type="presParOf" srcId="{69BC43B8-FBEE-4796-AC90-7DD3120561A0}" destId="{B255AD5C-1560-401E-9DDC-0C93633BC2C7}" srcOrd="1" destOrd="0" presId="urn:microsoft.com/office/officeart/2005/8/layout/chevron2"/>
    <dgm:cxn modelId="{2773FD45-9EB0-433C-9219-103150E3ECB7}" type="presParOf" srcId="{2450B305-7548-42E8-8278-530EC9FD3384}" destId="{A29A4F27-3E2B-4869-9273-6D1E0FBD862D}" srcOrd="5" destOrd="0" presId="urn:microsoft.com/office/officeart/2005/8/layout/chevron2"/>
    <dgm:cxn modelId="{F92C3482-7AB5-43AD-95DA-71694155903F}" type="presParOf" srcId="{2450B305-7548-42E8-8278-530EC9FD3384}" destId="{26D130FC-DB57-4F69-80B2-484C4B482782}" srcOrd="6" destOrd="0" presId="urn:microsoft.com/office/officeart/2005/8/layout/chevron2"/>
    <dgm:cxn modelId="{2FF720DA-8AF0-4FB2-ACD3-7448881A592C}" type="presParOf" srcId="{26D130FC-DB57-4F69-80B2-484C4B482782}" destId="{6282058B-4FED-45DB-BF5D-24F5B25FEAEE}" srcOrd="0" destOrd="0" presId="urn:microsoft.com/office/officeart/2005/8/layout/chevron2"/>
    <dgm:cxn modelId="{85672E3C-E314-4E94-89E5-CC12D8AFDBE2}" type="presParOf" srcId="{26D130FC-DB57-4F69-80B2-484C4B482782}" destId="{1770ECAF-6B4C-4C84-860E-5393EAF1B070}" srcOrd="1" destOrd="0" presId="urn:microsoft.com/office/officeart/2005/8/layout/chevron2"/>
    <dgm:cxn modelId="{B7A3A5E3-A204-43B5-90B0-794053D2B402}" type="presParOf" srcId="{2450B305-7548-42E8-8278-530EC9FD3384}" destId="{5879DB68-2CCA-4220-9165-9391E259B758}" srcOrd="7" destOrd="0" presId="urn:microsoft.com/office/officeart/2005/8/layout/chevron2"/>
    <dgm:cxn modelId="{E6F5F1B4-2E2D-4619-9F75-098BB59FE43C}" type="presParOf" srcId="{2450B305-7548-42E8-8278-530EC9FD3384}" destId="{3DC7F97F-5FC7-43A5-B0E2-3A94CAFD7D04}" srcOrd="8" destOrd="0" presId="urn:microsoft.com/office/officeart/2005/8/layout/chevron2"/>
    <dgm:cxn modelId="{6760C253-5304-4BA6-88D9-0041DD9F11AB}" type="presParOf" srcId="{3DC7F97F-5FC7-43A5-B0E2-3A94CAFD7D04}" destId="{B80B6CA9-AC83-48E6-8F96-552480BFC1D8}" srcOrd="0" destOrd="0" presId="urn:microsoft.com/office/officeart/2005/8/layout/chevron2"/>
    <dgm:cxn modelId="{81C0C8F4-D304-4747-A6E1-3EA4B613CAC4}" type="presParOf" srcId="{3DC7F97F-5FC7-43A5-B0E2-3A94CAFD7D04}" destId="{60A34AD0-1D44-4CA0-9DEC-AB614ABDCF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21D10-582A-440C-AA26-829F85922FE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EC338-C8A8-409B-98E3-2BC79F7A8C28}">
      <dgm:prSet phldrT="[Text]" custT="1"/>
      <dgm:spPr>
        <a:solidFill>
          <a:srgbClr val="FF8989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 understanding and Problem analysis</a:t>
          </a:r>
        </a:p>
      </dgm:t>
    </dgm:pt>
    <dgm:pt modelId="{906017D1-41D8-4A2B-B244-EC3AFF636AAA}" type="parTrans" cxnId="{47D323DB-DF12-43FC-B17F-8F0DA6B9DB38}">
      <dgm:prSet/>
      <dgm:spPr/>
      <dgm:t>
        <a:bodyPr/>
        <a:lstStyle/>
        <a:p>
          <a:endParaRPr lang="en-US"/>
        </a:p>
      </dgm:t>
    </dgm:pt>
    <dgm:pt modelId="{75D1FDC4-AE50-4295-9764-4A6CB616D386}" type="sibTrans" cxnId="{47D323DB-DF12-43FC-B17F-8F0DA6B9DB38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40392A0-8D66-4D37-8644-3BDC7FFAFFFD}">
      <dgm:prSet phldrT="[Text]" custT="1"/>
      <dgm:spPr>
        <a:solidFill>
          <a:srgbClr val="BFA7D5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Implementing theoretical concepts </a:t>
          </a:r>
        </a:p>
      </dgm:t>
    </dgm:pt>
    <dgm:pt modelId="{5A8B86BC-3162-4384-9D40-A763664DA355}" type="parTrans" cxnId="{9A1FA8FA-50AA-4C44-8F5E-0BBC13F7CDE7}">
      <dgm:prSet/>
      <dgm:spPr/>
      <dgm:t>
        <a:bodyPr/>
        <a:lstStyle/>
        <a:p>
          <a:endParaRPr lang="en-US"/>
        </a:p>
      </dgm:t>
    </dgm:pt>
    <dgm:pt modelId="{84211C87-0827-4F92-8B74-6F43A5584454}" type="sibTrans" cxnId="{9A1FA8FA-50AA-4C44-8F5E-0BBC13F7CDE7}">
      <dgm:prSet/>
      <dgm:spPr/>
      <dgm:t>
        <a:bodyPr/>
        <a:lstStyle/>
        <a:p>
          <a:endParaRPr lang="en-US"/>
        </a:p>
      </dgm:t>
    </dgm:pt>
    <dgm:pt modelId="{592FA7EE-9592-4527-940D-7974C2ADD11A}">
      <dgm:prSet phldrT="[Text]" custT="1"/>
      <dgm:spPr>
        <a:solidFill>
          <a:srgbClr val="9AC6DA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 management</a:t>
          </a:r>
        </a:p>
      </dgm:t>
    </dgm:pt>
    <dgm:pt modelId="{07B98A91-5265-4920-BCD4-FB54A3EF55EE}" type="parTrans" cxnId="{2EDAAFD7-8E89-43BC-A99B-AC234607871E}">
      <dgm:prSet/>
      <dgm:spPr/>
      <dgm:t>
        <a:bodyPr/>
        <a:lstStyle/>
        <a:p>
          <a:endParaRPr lang="en-US"/>
        </a:p>
      </dgm:t>
    </dgm:pt>
    <dgm:pt modelId="{C564371B-DE08-4B5B-9B4E-ACEC4F6CD97D}" type="sibTrans" cxnId="{2EDAAFD7-8E89-43BC-A99B-AC234607871E}">
      <dgm:prSet/>
      <dgm:spPr/>
      <dgm:t>
        <a:bodyPr/>
        <a:lstStyle/>
        <a:p>
          <a:endParaRPr lang="en-US"/>
        </a:p>
      </dgm:t>
    </dgm:pt>
    <dgm:pt modelId="{BFB4EC14-34C3-4965-AB6A-17AC0951E9F2}">
      <dgm:prSet phldrT="[Text]" custT="1"/>
      <dgm:spPr>
        <a:solidFill>
          <a:srgbClr val="C8D48C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Working with new technologies</a:t>
          </a:r>
        </a:p>
      </dgm:t>
    </dgm:pt>
    <dgm:pt modelId="{000EE011-8E02-4872-BC6F-637C01647D7A}" type="parTrans" cxnId="{64827C9A-A913-4A3D-A24A-CF9A3C98863A}">
      <dgm:prSet/>
      <dgm:spPr/>
      <dgm:t>
        <a:bodyPr/>
        <a:lstStyle/>
        <a:p>
          <a:endParaRPr lang="en-US"/>
        </a:p>
      </dgm:t>
    </dgm:pt>
    <dgm:pt modelId="{5DA293EC-29D2-4F16-AF88-DF0F30072C7A}" type="sibTrans" cxnId="{64827C9A-A913-4A3D-A24A-CF9A3C98863A}">
      <dgm:prSet/>
      <dgm:spPr/>
      <dgm:t>
        <a:bodyPr/>
        <a:lstStyle/>
        <a:p>
          <a:endParaRPr lang="en-US"/>
        </a:p>
      </dgm:t>
    </dgm:pt>
    <dgm:pt modelId="{304A2511-922A-4F8B-BD86-15057ED52670}" type="pres">
      <dgm:prSet presAssocID="{FD621D10-582A-440C-AA26-829F85922FE2}" presName="Name0" presStyleCnt="0">
        <dgm:presLayoutVars>
          <dgm:chMax val="7"/>
          <dgm:chPref val="7"/>
          <dgm:dir/>
        </dgm:presLayoutVars>
      </dgm:prSet>
      <dgm:spPr/>
    </dgm:pt>
    <dgm:pt modelId="{FB22936D-E5DF-40B4-A387-9F4517E3BB64}" type="pres">
      <dgm:prSet presAssocID="{FD621D10-582A-440C-AA26-829F85922FE2}" presName="Name1" presStyleCnt="0"/>
      <dgm:spPr/>
    </dgm:pt>
    <dgm:pt modelId="{70465671-D222-4D37-A62F-44B85A286C3D}" type="pres">
      <dgm:prSet presAssocID="{FD621D10-582A-440C-AA26-829F85922FE2}" presName="cycle" presStyleCnt="0"/>
      <dgm:spPr/>
    </dgm:pt>
    <dgm:pt modelId="{E911D703-0ECD-4CC8-8533-7EA3F4B2FA9D}" type="pres">
      <dgm:prSet presAssocID="{FD621D10-582A-440C-AA26-829F85922FE2}" presName="srcNode" presStyleLbl="node1" presStyleIdx="0" presStyleCnt="4"/>
      <dgm:spPr/>
    </dgm:pt>
    <dgm:pt modelId="{5CAF5B52-E138-4B09-9985-ED99AE7E5DB5}" type="pres">
      <dgm:prSet presAssocID="{FD621D10-582A-440C-AA26-829F85922FE2}" presName="conn" presStyleLbl="parChTrans1D2" presStyleIdx="0" presStyleCnt="1"/>
      <dgm:spPr/>
    </dgm:pt>
    <dgm:pt modelId="{10E54314-1B41-42A9-8C3F-BE4ACF0F2F1E}" type="pres">
      <dgm:prSet presAssocID="{FD621D10-582A-440C-AA26-829F85922FE2}" presName="extraNode" presStyleLbl="node1" presStyleIdx="0" presStyleCnt="4"/>
      <dgm:spPr/>
    </dgm:pt>
    <dgm:pt modelId="{3CF6E768-481E-4E8B-BC7B-0A710FE1E8C7}" type="pres">
      <dgm:prSet presAssocID="{FD621D10-582A-440C-AA26-829F85922FE2}" presName="dstNode" presStyleLbl="node1" presStyleIdx="0" presStyleCnt="4"/>
      <dgm:spPr/>
    </dgm:pt>
    <dgm:pt modelId="{12874906-64B4-4D6A-A52C-BD6A09E5AD99}" type="pres">
      <dgm:prSet presAssocID="{7AEEC338-C8A8-409B-98E3-2BC79F7A8C28}" presName="text_1" presStyleLbl="node1" presStyleIdx="0" presStyleCnt="4">
        <dgm:presLayoutVars>
          <dgm:bulletEnabled val="1"/>
        </dgm:presLayoutVars>
      </dgm:prSet>
      <dgm:spPr/>
    </dgm:pt>
    <dgm:pt modelId="{1C01233D-B047-40FB-80E8-D86F85C51246}" type="pres">
      <dgm:prSet presAssocID="{7AEEC338-C8A8-409B-98E3-2BC79F7A8C28}" presName="accent_1" presStyleCnt="0"/>
      <dgm:spPr/>
    </dgm:pt>
    <dgm:pt modelId="{3049D0FA-64D0-4D5C-AEAB-3EA1D64233CD}" type="pres">
      <dgm:prSet presAssocID="{7AEEC338-C8A8-409B-98E3-2BC79F7A8C28}" presName="accentRepeatNode" presStyleLbl="solidFgAcc1" presStyleIdx="0" presStyleCnt="4"/>
      <dgm:spPr>
        <a:solidFill>
          <a:srgbClr val="C00000"/>
        </a:solidFill>
      </dgm:spPr>
    </dgm:pt>
    <dgm:pt modelId="{9E966FC3-95E6-43AB-9BF5-F94F644B0384}" type="pres">
      <dgm:prSet presAssocID="{A40392A0-8D66-4D37-8644-3BDC7FFAFFFD}" presName="text_2" presStyleLbl="node1" presStyleIdx="1" presStyleCnt="4">
        <dgm:presLayoutVars>
          <dgm:bulletEnabled val="1"/>
        </dgm:presLayoutVars>
      </dgm:prSet>
      <dgm:spPr/>
    </dgm:pt>
    <dgm:pt modelId="{702172D0-35D8-4507-8F08-C71656B2B52D}" type="pres">
      <dgm:prSet presAssocID="{A40392A0-8D66-4D37-8644-3BDC7FFAFFFD}" presName="accent_2" presStyleCnt="0"/>
      <dgm:spPr/>
    </dgm:pt>
    <dgm:pt modelId="{DDC8C45B-968F-42B4-AD3A-A347352A7289}" type="pres">
      <dgm:prSet presAssocID="{A40392A0-8D66-4D37-8644-3BDC7FFAFFFD}" presName="accentRepeatNode" presStyleLbl="solidFgAcc1" presStyleIdx="1" presStyleCnt="4"/>
      <dgm:spPr>
        <a:solidFill>
          <a:schemeClr val="accent1">
            <a:lumMod val="75000"/>
          </a:schemeClr>
        </a:solidFill>
      </dgm:spPr>
    </dgm:pt>
    <dgm:pt modelId="{2865A938-59C4-48BD-AD31-BE9A8E3ECC4A}" type="pres">
      <dgm:prSet presAssocID="{592FA7EE-9592-4527-940D-7974C2ADD11A}" presName="text_3" presStyleLbl="node1" presStyleIdx="2" presStyleCnt="4">
        <dgm:presLayoutVars>
          <dgm:bulletEnabled val="1"/>
        </dgm:presLayoutVars>
      </dgm:prSet>
      <dgm:spPr/>
    </dgm:pt>
    <dgm:pt modelId="{A4E0684E-7594-43F8-A21F-E767606912AF}" type="pres">
      <dgm:prSet presAssocID="{592FA7EE-9592-4527-940D-7974C2ADD11A}" presName="accent_3" presStyleCnt="0"/>
      <dgm:spPr/>
    </dgm:pt>
    <dgm:pt modelId="{FBC9D352-6CB0-40B6-B8E2-54239D24F9A4}" type="pres">
      <dgm:prSet presAssocID="{592FA7EE-9592-4527-940D-7974C2ADD11A}" presName="accentRepeatNode" presStyleLbl="solidFgAcc1" presStyleIdx="2" presStyleCnt="4"/>
      <dgm:spPr>
        <a:solidFill>
          <a:schemeClr val="accent1">
            <a:lumMod val="50000"/>
          </a:schemeClr>
        </a:solidFill>
      </dgm:spPr>
    </dgm:pt>
    <dgm:pt modelId="{DC6429E0-63A7-49D1-B5C1-EFE39E23C8C5}" type="pres">
      <dgm:prSet presAssocID="{BFB4EC14-34C3-4965-AB6A-17AC0951E9F2}" presName="text_4" presStyleLbl="node1" presStyleIdx="3" presStyleCnt="4">
        <dgm:presLayoutVars>
          <dgm:bulletEnabled val="1"/>
        </dgm:presLayoutVars>
      </dgm:prSet>
      <dgm:spPr/>
    </dgm:pt>
    <dgm:pt modelId="{6A0BACBF-13A5-44B8-97C1-B47B2B7545FC}" type="pres">
      <dgm:prSet presAssocID="{BFB4EC14-34C3-4965-AB6A-17AC0951E9F2}" presName="accent_4" presStyleCnt="0"/>
      <dgm:spPr/>
    </dgm:pt>
    <dgm:pt modelId="{68BEC976-F14B-43E6-882D-21F8394A05A3}" type="pres">
      <dgm:prSet presAssocID="{BFB4EC14-34C3-4965-AB6A-17AC0951E9F2}" presName="accentRepeatNode" presStyleLbl="solidFgAcc1" presStyleIdx="3" presStyleCnt="4"/>
      <dgm:spPr>
        <a:solidFill>
          <a:srgbClr val="2D686D"/>
        </a:solidFill>
      </dgm:spPr>
    </dgm:pt>
  </dgm:ptLst>
  <dgm:cxnLst>
    <dgm:cxn modelId="{9C00E400-7988-499C-80FC-FFC4C623D098}" type="presOf" srcId="{FD621D10-582A-440C-AA26-829F85922FE2}" destId="{304A2511-922A-4F8B-BD86-15057ED52670}" srcOrd="0" destOrd="0" presId="urn:microsoft.com/office/officeart/2008/layout/VerticalCurvedList"/>
    <dgm:cxn modelId="{57109821-F468-4FEB-B800-4FF91541B579}" type="presOf" srcId="{592FA7EE-9592-4527-940D-7974C2ADD11A}" destId="{2865A938-59C4-48BD-AD31-BE9A8E3ECC4A}" srcOrd="0" destOrd="0" presId="urn:microsoft.com/office/officeart/2008/layout/VerticalCurvedList"/>
    <dgm:cxn modelId="{24A0AC22-9651-47D3-B01F-1A3420703755}" type="presOf" srcId="{A40392A0-8D66-4D37-8644-3BDC7FFAFFFD}" destId="{9E966FC3-95E6-43AB-9BF5-F94F644B0384}" srcOrd="0" destOrd="0" presId="urn:microsoft.com/office/officeart/2008/layout/VerticalCurvedList"/>
    <dgm:cxn modelId="{F46B404C-F9AB-47B4-A6BF-A92314656C37}" type="presOf" srcId="{BFB4EC14-34C3-4965-AB6A-17AC0951E9F2}" destId="{DC6429E0-63A7-49D1-B5C1-EFE39E23C8C5}" srcOrd="0" destOrd="0" presId="urn:microsoft.com/office/officeart/2008/layout/VerticalCurvedList"/>
    <dgm:cxn modelId="{64827C9A-A913-4A3D-A24A-CF9A3C98863A}" srcId="{FD621D10-582A-440C-AA26-829F85922FE2}" destId="{BFB4EC14-34C3-4965-AB6A-17AC0951E9F2}" srcOrd="3" destOrd="0" parTransId="{000EE011-8E02-4872-BC6F-637C01647D7A}" sibTransId="{5DA293EC-29D2-4F16-AF88-DF0F30072C7A}"/>
    <dgm:cxn modelId="{A6B481AD-6751-42AA-823D-3E00555132AF}" type="presOf" srcId="{7AEEC338-C8A8-409B-98E3-2BC79F7A8C28}" destId="{12874906-64B4-4D6A-A52C-BD6A09E5AD99}" srcOrd="0" destOrd="0" presId="urn:microsoft.com/office/officeart/2008/layout/VerticalCurvedList"/>
    <dgm:cxn modelId="{A14040BB-22AF-46AC-898C-8417DDF92B37}" type="presOf" srcId="{75D1FDC4-AE50-4295-9764-4A6CB616D386}" destId="{5CAF5B52-E138-4B09-9985-ED99AE7E5DB5}" srcOrd="0" destOrd="0" presId="urn:microsoft.com/office/officeart/2008/layout/VerticalCurvedList"/>
    <dgm:cxn modelId="{2EDAAFD7-8E89-43BC-A99B-AC234607871E}" srcId="{FD621D10-582A-440C-AA26-829F85922FE2}" destId="{592FA7EE-9592-4527-940D-7974C2ADD11A}" srcOrd="2" destOrd="0" parTransId="{07B98A91-5265-4920-BCD4-FB54A3EF55EE}" sibTransId="{C564371B-DE08-4B5B-9B4E-ACEC4F6CD97D}"/>
    <dgm:cxn modelId="{47D323DB-DF12-43FC-B17F-8F0DA6B9DB38}" srcId="{FD621D10-582A-440C-AA26-829F85922FE2}" destId="{7AEEC338-C8A8-409B-98E3-2BC79F7A8C28}" srcOrd="0" destOrd="0" parTransId="{906017D1-41D8-4A2B-B244-EC3AFF636AAA}" sibTransId="{75D1FDC4-AE50-4295-9764-4A6CB616D386}"/>
    <dgm:cxn modelId="{9A1FA8FA-50AA-4C44-8F5E-0BBC13F7CDE7}" srcId="{FD621D10-582A-440C-AA26-829F85922FE2}" destId="{A40392A0-8D66-4D37-8644-3BDC7FFAFFFD}" srcOrd="1" destOrd="0" parTransId="{5A8B86BC-3162-4384-9D40-A763664DA355}" sibTransId="{84211C87-0827-4F92-8B74-6F43A5584454}"/>
    <dgm:cxn modelId="{B608EB19-0C7E-4B01-822C-3F4A26DE6DB1}" type="presParOf" srcId="{304A2511-922A-4F8B-BD86-15057ED52670}" destId="{FB22936D-E5DF-40B4-A387-9F4517E3BB64}" srcOrd="0" destOrd="0" presId="urn:microsoft.com/office/officeart/2008/layout/VerticalCurvedList"/>
    <dgm:cxn modelId="{14864634-D910-43CD-B4C5-235CFF2DAB5F}" type="presParOf" srcId="{FB22936D-E5DF-40B4-A387-9F4517E3BB64}" destId="{70465671-D222-4D37-A62F-44B85A286C3D}" srcOrd="0" destOrd="0" presId="urn:microsoft.com/office/officeart/2008/layout/VerticalCurvedList"/>
    <dgm:cxn modelId="{0A4B9D08-E829-4134-8CBB-5DE40261A1C3}" type="presParOf" srcId="{70465671-D222-4D37-A62F-44B85A286C3D}" destId="{E911D703-0ECD-4CC8-8533-7EA3F4B2FA9D}" srcOrd="0" destOrd="0" presId="urn:microsoft.com/office/officeart/2008/layout/VerticalCurvedList"/>
    <dgm:cxn modelId="{58A5998D-D469-48C2-B6DD-0A44922C10FC}" type="presParOf" srcId="{70465671-D222-4D37-A62F-44B85A286C3D}" destId="{5CAF5B52-E138-4B09-9985-ED99AE7E5DB5}" srcOrd="1" destOrd="0" presId="urn:microsoft.com/office/officeart/2008/layout/VerticalCurvedList"/>
    <dgm:cxn modelId="{D26E6A07-FDA6-4736-9A11-C50C7192BAB6}" type="presParOf" srcId="{70465671-D222-4D37-A62F-44B85A286C3D}" destId="{10E54314-1B41-42A9-8C3F-BE4ACF0F2F1E}" srcOrd="2" destOrd="0" presId="urn:microsoft.com/office/officeart/2008/layout/VerticalCurvedList"/>
    <dgm:cxn modelId="{A93E650D-3FA2-4A34-9572-EC62E88AD9AB}" type="presParOf" srcId="{70465671-D222-4D37-A62F-44B85A286C3D}" destId="{3CF6E768-481E-4E8B-BC7B-0A710FE1E8C7}" srcOrd="3" destOrd="0" presId="urn:microsoft.com/office/officeart/2008/layout/VerticalCurvedList"/>
    <dgm:cxn modelId="{26A30AF1-32CE-4CB7-A050-5614598F3CDA}" type="presParOf" srcId="{FB22936D-E5DF-40B4-A387-9F4517E3BB64}" destId="{12874906-64B4-4D6A-A52C-BD6A09E5AD99}" srcOrd="1" destOrd="0" presId="urn:microsoft.com/office/officeart/2008/layout/VerticalCurvedList"/>
    <dgm:cxn modelId="{B6AA679F-3770-4FBD-B457-8A2A3A769876}" type="presParOf" srcId="{FB22936D-E5DF-40B4-A387-9F4517E3BB64}" destId="{1C01233D-B047-40FB-80E8-D86F85C51246}" srcOrd="2" destOrd="0" presId="urn:microsoft.com/office/officeart/2008/layout/VerticalCurvedList"/>
    <dgm:cxn modelId="{308AF602-0FE2-46FB-9C1A-4398ED79463D}" type="presParOf" srcId="{1C01233D-B047-40FB-80E8-D86F85C51246}" destId="{3049D0FA-64D0-4D5C-AEAB-3EA1D64233CD}" srcOrd="0" destOrd="0" presId="urn:microsoft.com/office/officeart/2008/layout/VerticalCurvedList"/>
    <dgm:cxn modelId="{49E26E42-B035-450D-9FE6-22F0D4BE75A0}" type="presParOf" srcId="{FB22936D-E5DF-40B4-A387-9F4517E3BB64}" destId="{9E966FC3-95E6-43AB-9BF5-F94F644B0384}" srcOrd="3" destOrd="0" presId="urn:microsoft.com/office/officeart/2008/layout/VerticalCurvedList"/>
    <dgm:cxn modelId="{AD36136C-D9A6-41F8-B46E-305E8769AAE9}" type="presParOf" srcId="{FB22936D-E5DF-40B4-A387-9F4517E3BB64}" destId="{702172D0-35D8-4507-8F08-C71656B2B52D}" srcOrd="4" destOrd="0" presId="urn:microsoft.com/office/officeart/2008/layout/VerticalCurvedList"/>
    <dgm:cxn modelId="{29E9C278-6C55-4900-817E-7A2E74245F70}" type="presParOf" srcId="{702172D0-35D8-4507-8F08-C71656B2B52D}" destId="{DDC8C45B-968F-42B4-AD3A-A347352A7289}" srcOrd="0" destOrd="0" presId="urn:microsoft.com/office/officeart/2008/layout/VerticalCurvedList"/>
    <dgm:cxn modelId="{E4AAA7F1-93DE-4462-BC6E-F74C9AD73A87}" type="presParOf" srcId="{FB22936D-E5DF-40B4-A387-9F4517E3BB64}" destId="{2865A938-59C4-48BD-AD31-BE9A8E3ECC4A}" srcOrd="5" destOrd="0" presId="urn:microsoft.com/office/officeart/2008/layout/VerticalCurvedList"/>
    <dgm:cxn modelId="{6BB21EA9-3717-45F1-8C87-5658911EEBA5}" type="presParOf" srcId="{FB22936D-E5DF-40B4-A387-9F4517E3BB64}" destId="{A4E0684E-7594-43F8-A21F-E767606912AF}" srcOrd="6" destOrd="0" presId="urn:microsoft.com/office/officeart/2008/layout/VerticalCurvedList"/>
    <dgm:cxn modelId="{D3E1DB08-3139-4D70-B808-84BEA1F7CE5A}" type="presParOf" srcId="{A4E0684E-7594-43F8-A21F-E767606912AF}" destId="{FBC9D352-6CB0-40B6-B8E2-54239D24F9A4}" srcOrd="0" destOrd="0" presId="urn:microsoft.com/office/officeart/2008/layout/VerticalCurvedList"/>
    <dgm:cxn modelId="{D241CCF1-A486-4BC7-8D48-2FE00B71F0D7}" type="presParOf" srcId="{FB22936D-E5DF-40B4-A387-9F4517E3BB64}" destId="{DC6429E0-63A7-49D1-B5C1-EFE39E23C8C5}" srcOrd="7" destOrd="0" presId="urn:microsoft.com/office/officeart/2008/layout/VerticalCurvedList"/>
    <dgm:cxn modelId="{54C2F8A0-BEE0-4C8F-A2F0-BE69E2C2551F}" type="presParOf" srcId="{FB22936D-E5DF-40B4-A387-9F4517E3BB64}" destId="{6A0BACBF-13A5-44B8-97C1-B47B2B7545FC}" srcOrd="8" destOrd="0" presId="urn:microsoft.com/office/officeart/2008/layout/VerticalCurvedList"/>
    <dgm:cxn modelId="{41986BA7-88DA-44A7-AC4A-0305D2277508}" type="presParOf" srcId="{6A0BACBF-13A5-44B8-97C1-B47B2B7545FC}" destId="{68BEC976-F14B-43E6-882D-21F8394A05A3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AB77-EC7B-40B9-B1D4-DF0D467FF723}">
      <dsp:nvSpPr>
        <dsp:cNvPr id="0" name=""/>
        <dsp:cNvSpPr/>
      </dsp:nvSpPr>
      <dsp:spPr>
        <a:xfrm rot="16200000">
          <a:off x="1163999" y="141231"/>
          <a:ext cx="932247" cy="652573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1">
              <a:lumMod val="25000"/>
            </a:schemeClr>
          </a:solidFill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303837" y="327679"/>
        <a:ext cx="652573" cy="279674"/>
      </dsp:txXfrm>
    </dsp:sp>
    <dsp:sp modelId="{B095CD4D-9CCC-4F4E-9A50-2CA2F3C16DF6}">
      <dsp:nvSpPr>
        <dsp:cNvPr id="0" name=""/>
        <dsp:cNvSpPr/>
      </dsp:nvSpPr>
      <dsp:spPr>
        <a:xfrm rot="5400000">
          <a:off x="3752833" y="-1519420"/>
          <a:ext cx="605961" cy="3876425"/>
        </a:xfrm>
        <a:prstGeom prst="round2SameRect">
          <a:avLst/>
        </a:prstGeom>
        <a:solidFill>
          <a:srgbClr val="FF8989">
            <a:alpha val="89804"/>
          </a:srgbClr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Hands on Experience</a:t>
          </a:r>
          <a:r>
            <a:rPr lang="en-US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on applications like SOAP-UI, Super-PuTTY and WinSCP</a:t>
          </a: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117602" y="145392"/>
        <a:ext cx="3846844" cy="546799"/>
      </dsp:txXfrm>
    </dsp:sp>
    <dsp:sp modelId="{D806A500-7A9D-48CB-8ACF-3FB924316CC8}">
      <dsp:nvSpPr>
        <dsp:cNvPr id="0" name=""/>
        <dsp:cNvSpPr/>
      </dsp:nvSpPr>
      <dsp:spPr>
        <a:xfrm rot="16200000">
          <a:off x="1163999" y="954206"/>
          <a:ext cx="932247" cy="652573"/>
        </a:xfrm>
        <a:prstGeom prst="chevron">
          <a:avLst/>
        </a:prstGeom>
        <a:solidFill>
          <a:srgbClr val="9F62D9"/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303837" y="1140655"/>
        <a:ext cx="652573" cy="279674"/>
      </dsp:txXfrm>
    </dsp:sp>
    <dsp:sp modelId="{EEC2DC9F-BABA-482B-BB50-56BA60CE0775}">
      <dsp:nvSpPr>
        <dsp:cNvPr id="0" name=""/>
        <dsp:cNvSpPr/>
      </dsp:nvSpPr>
      <dsp:spPr>
        <a:xfrm rot="5400000">
          <a:off x="3763478" y="-652956"/>
          <a:ext cx="605961" cy="3871346"/>
        </a:xfrm>
        <a:prstGeom prst="round2SameRect">
          <a:avLst/>
        </a:prstGeom>
        <a:solidFill>
          <a:srgbClr val="D8BCF2">
            <a:alpha val="89804"/>
          </a:srgbClr>
        </a:solidFill>
        <a:ln w="6350" cap="flat" cmpd="sng" algn="ctr">
          <a:solidFill>
            <a:srgbClr val="A666E1"/>
          </a:solidFill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Working on SQL Developer and enhanced SQL skills.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130786" y="1009317"/>
        <a:ext cx="3841765" cy="546799"/>
      </dsp:txXfrm>
    </dsp:sp>
    <dsp:sp modelId="{51D09EBD-A0B1-44C6-A954-4CE0E3ED2349}">
      <dsp:nvSpPr>
        <dsp:cNvPr id="0" name=""/>
        <dsp:cNvSpPr/>
      </dsp:nvSpPr>
      <dsp:spPr>
        <a:xfrm rot="16200000">
          <a:off x="1163999" y="1767182"/>
          <a:ext cx="932247" cy="652573"/>
        </a:xfrm>
        <a:prstGeom prst="chevron">
          <a:avLst/>
        </a:prstGeom>
        <a:solidFill>
          <a:srgbClr val="30ACEC"/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303837" y="1953631"/>
        <a:ext cx="652573" cy="279674"/>
      </dsp:txXfrm>
    </dsp:sp>
    <dsp:sp modelId="{B255AD5C-1560-401E-9DDC-0C93633BC2C7}">
      <dsp:nvSpPr>
        <dsp:cNvPr id="0" name=""/>
        <dsp:cNvSpPr/>
      </dsp:nvSpPr>
      <dsp:spPr>
        <a:xfrm rot="5400000">
          <a:off x="3744095" y="195978"/>
          <a:ext cx="605961" cy="3881571"/>
        </a:xfrm>
        <a:prstGeom prst="round2SameRect">
          <a:avLst/>
        </a:prstGeom>
        <a:solidFill>
          <a:srgbClr val="B4D0E1"/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Learned basic Linux commands and XQuery</a:t>
          </a:r>
          <a:r>
            <a:rPr lang="en-US" sz="16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106291" y="1863364"/>
        <a:ext cx="3851990" cy="546799"/>
      </dsp:txXfrm>
    </dsp:sp>
    <dsp:sp modelId="{6282058B-4FED-45DB-BF5D-24F5B25FEAEE}">
      <dsp:nvSpPr>
        <dsp:cNvPr id="0" name=""/>
        <dsp:cNvSpPr/>
      </dsp:nvSpPr>
      <dsp:spPr>
        <a:xfrm rot="16200000">
          <a:off x="1163999" y="2580157"/>
          <a:ext cx="932247" cy="652573"/>
        </a:xfrm>
        <a:prstGeom prst="chevron">
          <a:avLst/>
        </a:prstGeom>
        <a:solidFill>
          <a:srgbClr val="C9E345"/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303837" y="2766606"/>
        <a:ext cx="652573" cy="279674"/>
      </dsp:txXfrm>
    </dsp:sp>
    <dsp:sp modelId="{1770ECAF-6B4C-4C84-860E-5393EAF1B070}">
      <dsp:nvSpPr>
        <dsp:cNvPr id="0" name=""/>
        <dsp:cNvSpPr/>
      </dsp:nvSpPr>
      <dsp:spPr>
        <a:xfrm rot="5400000">
          <a:off x="3730309" y="1002119"/>
          <a:ext cx="605961" cy="3881170"/>
        </a:xfrm>
        <a:prstGeom prst="round2SameRect">
          <a:avLst/>
        </a:prstGeom>
        <a:solidFill>
          <a:srgbClr val="E2F09E">
            <a:alpha val="89804"/>
          </a:srgbClr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Overview of ESB and proxy services.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092705" y="2669305"/>
        <a:ext cx="3851589" cy="546799"/>
      </dsp:txXfrm>
    </dsp:sp>
    <dsp:sp modelId="{B80B6CA9-AC83-48E6-8F96-552480BFC1D8}">
      <dsp:nvSpPr>
        <dsp:cNvPr id="0" name=""/>
        <dsp:cNvSpPr/>
      </dsp:nvSpPr>
      <dsp:spPr>
        <a:xfrm rot="16200000">
          <a:off x="1163999" y="3393133"/>
          <a:ext cx="932247" cy="652573"/>
        </a:xfrm>
        <a:prstGeom prst="chevron">
          <a:avLst/>
        </a:prstGeom>
        <a:solidFill>
          <a:srgbClr val="FFC000">
            <a:alpha val="89804"/>
          </a:srgbClr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303837" y="3579582"/>
        <a:ext cx="652573" cy="279674"/>
      </dsp:txXfrm>
    </dsp:sp>
    <dsp:sp modelId="{60A34AD0-1D44-4CA0-9DEC-AB614ABDCF1C}">
      <dsp:nvSpPr>
        <dsp:cNvPr id="0" name=""/>
        <dsp:cNvSpPr/>
      </dsp:nvSpPr>
      <dsp:spPr>
        <a:xfrm rot="5400000">
          <a:off x="3739783" y="1852970"/>
          <a:ext cx="605961" cy="3885648"/>
        </a:xfrm>
        <a:prstGeom prst="round2SameRect">
          <a:avLst/>
        </a:prstGeom>
        <a:solidFill>
          <a:srgbClr val="FFE38B">
            <a:alpha val="89804"/>
          </a:srgbClr>
        </a:soli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Learned to effectively debug and resolve issues</a:t>
          </a: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099940" y="3522395"/>
        <a:ext cx="3856067" cy="546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F5B52-E138-4B09-9985-ED99AE7E5DB5}">
      <dsp:nvSpPr>
        <dsp:cNvPr id="0" name=""/>
        <dsp:cNvSpPr/>
      </dsp:nvSpPr>
      <dsp:spPr>
        <a:xfrm>
          <a:off x="-5100686" y="-781386"/>
          <a:ext cx="6074324" cy="607432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74906-64B4-4D6A-A52C-BD6A09E5AD99}">
      <dsp:nvSpPr>
        <dsp:cNvPr id="0" name=""/>
        <dsp:cNvSpPr/>
      </dsp:nvSpPr>
      <dsp:spPr>
        <a:xfrm>
          <a:off x="509809" y="346848"/>
          <a:ext cx="4692626" cy="694057"/>
        </a:xfrm>
        <a:prstGeom prst="rect">
          <a:avLst/>
        </a:prstGeom>
        <a:solidFill>
          <a:srgbClr val="FF8989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090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 understanding and Problem analysis</a:t>
          </a:r>
        </a:p>
      </dsp:txBody>
      <dsp:txXfrm>
        <a:off x="509809" y="346848"/>
        <a:ext cx="4692626" cy="694057"/>
      </dsp:txXfrm>
    </dsp:sp>
    <dsp:sp modelId="{3049D0FA-64D0-4D5C-AEAB-3EA1D64233CD}">
      <dsp:nvSpPr>
        <dsp:cNvPr id="0" name=""/>
        <dsp:cNvSpPr/>
      </dsp:nvSpPr>
      <dsp:spPr>
        <a:xfrm>
          <a:off x="76023" y="260090"/>
          <a:ext cx="867571" cy="867571"/>
        </a:xfrm>
        <a:prstGeom prst="ellipse">
          <a:avLst/>
        </a:prstGeom>
        <a:solidFill>
          <a:srgbClr val="C0000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966FC3-95E6-43AB-9BF5-F94F644B0384}">
      <dsp:nvSpPr>
        <dsp:cNvPr id="0" name=""/>
        <dsp:cNvSpPr/>
      </dsp:nvSpPr>
      <dsp:spPr>
        <a:xfrm>
          <a:off x="907728" y="1388114"/>
          <a:ext cx="4294707" cy="694057"/>
        </a:xfrm>
        <a:prstGeom prst="rect">
          <a:avLst/>
        </a:prstGeom>
        <a:solidFill>
          <a:srgbClr val="BFA7D5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090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Implementing theoretical concepts </a:t>
          </a:r>
        </a:p>
      </dsp:txBody>
      <dsp:txXfrm>
        <a:off x="907728" y="1388114"/>
        <a:ext cx="4294707" cy="694057"/>
      </dsp:txXfrm>
    </dsp:sp>
    <dsp:sp modelId="{DDC8C45B-968F-42B4-AD3A-A347352A7289}">
      <dsp:nvSpPr>
        <dsp:cNvPr id="0" name=""/>
        <dsp:cNvSpPr/>
      </dsp:nvSpPr>
      <dsp:spPr>
        <a:xfrm>
          <a:off x="473942" y="1301356"/>
          <a:ext cx="867571" cy="867571"/>
        </a:xfrm>
        <a:prstGeom prst="ellipse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65A938-59C4-48BD-AD31-BE9A8E3ECC4A}">
      <dsp:nvSpPr>
        <dsp:cNvPr id="0" name=""/>
        <dsp:cNvSpPr/>
      </dsp:nvSpPr>
      <dsp:spPr>
        <a:xfrm>
          <a:off x="907728" y="2429379"/>
          <a:ext cx="4294707" cy="694057"/>
        </a:xfrm>
        <a:prstGeom prst="rect">
          <a:avLst/>
        </a:prstGeom>
        <a:solidFill>
          <a:srgbClr val="9AC6DA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090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 management</a:t>
          </a:r>
        </a:p>
      </dsp:txBody>
      <dsp:txXfrm>
        <a:off x="907728" y="2429379"/>
        <a:ext cx="4294707" cy="694057"/>
      </dsp:txXfrm>
    </dsp:sp>
    <dsp:sp modelId="{FBC9D352-6CB0-40B6-B8E2-54239D24F9A4}">
      <dsp:nvSpPr>
        <dsp:cNvPr id="0" name=""/>
        <dsp:cNvSpPr/>
      </dsp:nvSpPr>
      <dsp:spPr>
        <a:xfrm>
          <a:off x="473942" y="2342622"/>
          <a:ext cx="867571" cy="867571"/>
        </a:xfrm>
        <a:prstGeom prst="ellipse">
          <a:avLst/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6429E0-63A7-49D1-B5C1-EFE39E23C8C5}">
      <dsp:nvSpPr>
        <dsp:cNvPr id="0" name=""/>
        <dsp:cNvSpPr/>
      </dsp:nvSpPr>
      <dsp:spPr>
        <a:xfrm>
          <a:off x="509809" y="3470645"/>
          <a:ext cx="4692626" cy="694057"/>
        </a:xfrm>
        <a:prstGeom prst="rect">
          <a:avLst/>
        </a:prstGeom>
        <a:solidFill>
          <a:srgbClr val="C8D48C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090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Working with new technologies</a:t>
          </a:r>
        </a:p>
      </dsp:txBody>
      <dsp:txXfrm>
        <a:off x="509809" y="3470645"/>
        <a:ext cx="4692626" cy="694057"/>
      </dsp:txXfrm>
    </dsp:sp>
    <dsp:sp modelId="{68BEC976-F14B-43E6-882D-21F8394A05A3}">
      <dsp:nvSpPr>
        <dsp:cNvPr id="0" name=""/>
        <dsp:cNvSpPr/>
      </dsp:nvSpPr>
      <dsp:spPr>
        <a:xfrm>
          <a:off x="76023" y="3383888"/>
          <a:ext cx="867571" cy="867571"/>
        </a:xfrm>
        <a:prstGeom prst="ellipse">
          <a:avLst/>
        </a:prstGeom>
        <a:solidFill>
          <a:srgbClr val="2D686D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DD8E6-B37A-416D-906F-229438AC99D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DA833-0E07-4A7D-A70A-8B318382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04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FAEA-4FA6-4034-A1CF-066EEF49D862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A5ED1-5D31-47A9-BACE-9181F4C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88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5ED1-5D31-47A9-BACE-9181F4CFB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5ED1-5D31-47A9-BACE-9181F4CFB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5ED1-5D31-47A9-BACE-9181F4CFB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5ED1-5D31-47A9-BACE-9181F4CFB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5ED1-5D31-47A9-BACE-9181F4CFB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5ED1-5D31-47A9-BACE-9181F4CFB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横線"/>
          <p:cNvSpPr>
            <a:spLocks noChangeArrowheads="1"/>
          </p:cNvSpPr>
          <p:nvPr/>
        </p:nvSpPr>
        <p:spPr bwMode="auto">
          <a:xfrm>
            <a:off x="9791700" y="930274"/>
            <a:ext cx="2048933" cy="532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40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45017" y="231776"/>
            <a:ext cx="9264000" cy="511175"/>
            <a:chOff x="200" y="146"/>
            <a:chExt cx="4401" cy="322"/>
          </a:xfrm>
        </p:grpSpPr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200" y="146"/>
              <a:ext cx="4401" cy="317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sp>
          <p:nvSpPr>
            <p:cNvPr id="7" name="Line 10"/>
            <p:cNvSpPr>
              <a:spLocks noChangeShapeType="1"/>
            </p:cNvSpPr>
            <p:nvPr userDrawn="1"/>
          </p:nvSpPr>
          <p:spPr bwMode="auto">
            <a:xfrm>
              <a:off x="204" y="468"/>
              <a:ext cx="4397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800"/>
            </a:p>
          </p:txBody>
        </p:sp>
      </p:grp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338667" y="6381750"/>
            <a:ext cx="11523133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  <p:pic>
        <p:nvPicPr>
          <p:cNvPr id="10" name="Picture 37" descr="total_qual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6569076"/>
            <a:ext cx="331046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5634" y="2708275"/>
            <a:ext cx="7708900" cy="1079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634" y="3932238"/>
            <a:ext cx="77089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Tx/>
              <a:buNone/>
              <a:defRPr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en-US" altLang="ja-JP" noProof="0"/>
              <a:t>Click to edit Master subtitle style</a:t>
            </a:r>
            <a:endParaRPr lang="ja-JP" altLang="en-US" noProof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16" y="231776"/>
            <a:ext cx="1976353" cy="511175"/>
          </a:xfrm>
          <a:prstGeom prst="rect">
            <a:avLst/>
          </a:prstGeom>
        </p:spPr>
      </p:pic>
      <p:pic>
        <p:nvPicPr>
          <p:cNvPr id="12" name="Picture 41" descr="YMSL-社名ロゴ：インド [更新済み2]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508750"/>
            <a:ext cx="3516312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1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8701" y="115889"/>
            <a:ext cx="2705100" cy="606107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27052" y="115889"/>
            <a:ext cx="7918449" cy="6061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D50E-3FC8-4E52-B415-952F0C32A9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124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F4DC-E006-4AB3-9ECD-B5BF15D04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863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C0AD8-3646-41AB-9CC2-175586CB6B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588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D93A9-EA82-4F2F-9CFF-3F97EA68C5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53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35893-92F1-42FC-86A5-103BD5C6683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163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A3119-A8B1-496F-9B2E-AAC8F436EB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570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042ED-727A-4B69-8EDA-806190DD86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2602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BA6E0-3843-4879-9249-E7929BFF9C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236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2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06774-A841-43EE-987D-996D5AF415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4903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8189-7D92-489D-8354-911BF442D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837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E8D24-A34D-4F31-9F59-C626FB9124A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090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6542902"/>
            <a:ext cx="5224964" cy="188099"/>
          </a:xfrm>
          <a:prstGeom prst="rect">
            <a:avLst/>
          </a:prstGeom>
        </p:spPr>
      </p:pic>
      <p:sp>
        <p:nvSpPr>
          <p:cNvPr id="4" name="Rectangle 2" descr="横線"/>
          <p:cNvSpPr>
            <a:spLocks noChangeArrowheads="1"/>
          </p:cNvSpPr>
          <p:nvPr userDrawn="1"/>
        </p:nvSpPr>
        <p:spPr bwMode="auto">
          <a:xfrm>
            <a:off x="9791700" y="930274"/>
            <a:ext cx="2048933" cy="532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400">
              <a:solidFill>
                <a:srgbClr val="000000"/>
              </a:solidFill>
            </a:endParaRPr>
          </a:p>
        </p:txBody>
      </p:sp>
      <p:grpSp>
        <p:nvGrpSpPr>
          <p:cNvPr id="5" name="Group 22"/>
          <p:cNvGrpSpPr>
            <a:grpSpLocks/>
          </p:cNvGrpSpPr>
          <p:nvPr userDrawn="1"/>
        </p:nvGrpSpPr>
        <p:grpSpPr bwMode="auto">
          <a:xfrm>
            <a:off x="345017" y="231776"/>
            <a:ext cx="9264000" cy="511175"/>
            <a:chOff x="200" y="146"/>
            <a:chExt cx="4401" cy="322"/>
          </a:xfrm>
        </p:grpSpPr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200" y="146"/>
              <a:ext cx="4401" cy="317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 userDrawn="1"/>
          </p:nvSpPr>
          <p:spPr bwMode="auto">
            <a:xfrm>
              <a:off x="204" y="468"/>
              <a:ext cx="4397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338667" y="6381750"/>
            <a:ext cx="11523133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" name="Picture 37" descr="total_quality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6569076"/>
            <a:ext cx="331046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5634" y="2708275"/>
            <a:ext cx="7708900" cy="1079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634" y="3932238"/>
            <a:ext cx="77089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Tx/>
              <a:buNone/>
              <a:defRPr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en-US" altLang="ja-JP" noProof="0"/>
              <a:t>Click to edit Master subtitle style</a:t>
            </a:r>
            <a:endParaRPr lang="ja-JP" altLang="en-US" noProof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16" y="231776"/>
            <a:ext cx="1976353" cy="511175"/>
          </a:xfrm>
          <a:prstGeom prst="rect">
            <a:avLst/>
          </a:prstGeom>
        </p:spPr>
      </p:pic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5674519" y="6564967"/>
            <a:ext cx="8996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en-US" altLang="ja-JP" sz="800" dirty="0">
                <a:solidFill>
                  <a:srgbClr val="80808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81268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D5A0A-93B7-40E2-92BB-DEE0CCFB933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75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97B52-FEE2-4371-9189-8FCEEC066F5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12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92102-DA01-4D04-B75A-DB2BAE7B75EE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00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0851-0A87-4E7E-AB6C-A8E4E28FC5B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30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0B0BD-6B7D-4696-9BF7-F22A76ACB4E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02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7473-AB37-4113-B51A-A8019F3F77B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8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094A6-A5B1-450A-A884-34249451ABD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0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15CF2-40C3-403D-BE3A-A0238DC2718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01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4BEF-D02C-4C55-8260-933899823E0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79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8701" y="115889"/>
            <a:ext cx="2705100" cy="606107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27052" y="115889"/>
            <a:ext cx="7918449" cy="6061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3DA4-7C12-4FDC-B499-E0FA2C1A2B4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2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66218"/>
            <a:ext cx="925406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607175"/>
            <a:ext cx="284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j-lt"/>
              </a:defRPr>
            </a:lvl1pPr>
          </a:lstStyle>
          <a:p>
            <a:fld id="{18E83246-3190-489C-9776-B7689B338185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27"/>
          <p:cNvGrpSpPr>
            <a:grpSpLocks/>
          </p:cNvGrpSpPr>
          <p:nvPr/>
        </p:nvGrpSpPr>
        <p:grpSpPr bwMode="auto">
          <a:xfrm>
            <a:off x="332317" y="625004"/>
            <a:ext cx="11521016" cy="139700"/>
            <a:chOff x="157" y="354"/>
            <a:chExt cx="5443" cy="88"/>
          </a:xfrm>
        </p:grpSpPr>
        <p:sp>
          <p:nvSpPr>
            <p:cNvPr id="1032" name="Rectangle 15"/>
            <p:cNvSpPr>
              <a:spLocks noChangeArrowheads="1"/>
            </p:cNvSpPr>
            <p:nvPr userDrawn="1"/>
          </p:nvSpPr>
          <p:spPr bwMode="auto">
            <a:xfrm>
              <a:off x="158" y="354"/>
              <a:ext cx="5442" cy="88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/>
              <a:endParaRPr lang="ja-JP" altLang="ja-JP" sz="1800">
                <a:ea typeface="ＭＳ Ｐゴシック" panose="020B0600070205080204" pitchFamily="50" charset="-128"/>
              </a:endParaRPr>
            </a:p>
          </p:txBody>
        </p:sp>
        <p:sp>
          <p:nvSpPr>
            <p:cNvPr id="1033" name="Line 10"/>
            <p:cNvSpPr>
              <a:spLocks noChangeShapeType="1"/>
            </p:cNvSpPr>
            <p:nvPr userDrawn="1"/>
          </p:nvSpPr>
          <p:spPr bwMode="auto">
            <a:xfrm>
              <a:off x="157" y="436"/>
              <a:ext cx="5443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800"/>
            </a:p>
          </p:txBody>
        </p:sp>
      </p:grpSp>
      <p:sp>
        <p:nvSpPr>
          <p:cNvPr id="1029" name="Line 16"/>
          <p:cNvSpPr>
            <a:spLocks noChangeShapeType="1"/>
          </p:cNvSpPr>
          <p:nvPr/>
        </p:nvSpPr>
        <p:spPr bwMode="auto">
          <a:xfrm>
            <a:off x="315384" y="6597650"/>
            <a:ext cx="11546416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153518"/>
            <a:ext cx="1920380" cy="305263"/>
          </a:xfrm>
          <a:prstGeom prst="rect">
            <a:avLst/>
          </a:prstGeom>
        </p:spPr>
      </p:pic>
      <p:pic>
        <p:nvPicPr>
          <p:cNvPr id="10" name="Picture 34" descr="YMSL-社名ロゴ：インド [更新済み2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6681788"/>
            <a:ext cx="2424112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35"/>
          <p:cNvSpPr txBox="1">
            <a:spLocks noChangeArrowheads="1"/>
          </p:cNvSpPr>
          <p:nvPr userDrawn="1"/>
        </p:nvSpPr>
        <p:spPr bwMode="auto">
          <a:xfrm>
            <a:off x="2682876" y="6645276"/>
            <a:ext cx="8996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80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4644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ea typeface="+mn-ea"/>
              </a:defRPr>
            </a:lvl1pPr>
          </a:lstStyle>
          <a:p>
            <a:pPr>
              <a:defRPr/>
            </a:pPr>
            <a:fld id="{B40D98B4-71E2-471E-94AD-918609E05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44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66218"/>
            <a:ext cx="925406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607175"/>
            <a:ext cx="284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j-lt"/>
              </a:defRPr>
            </a:lvl1pPr>
          </a:lstStyle>
          <a:p>
            <a:pPr>
              <a:defRPr/>
            </a:pPr>
            <a:fld id="{4EE2026F-8A97-41B8-8CE8-F26E3268845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grpSp>
        <p:nvGrpSpPr>
          <p:cNvPr id="1028" name="Group 27"/>
          <p:cNvGrpSpPr>
            <a:grpSpLocks/>
          </p:cNvGrpSpPr>
          <p:nvPr/>
        </p:nvGrpSpPr>
        <p:grpSpPr bwMode="auto">
          <a:xfrm>
            <a:off x="332317" y="625004"/>
            <a:ext cx="11521016" cy="139700"/>
            <a:chOff x="157" y="354"/>
            <a:chExt cx="5443" cy="88"/>
          </a:xfrm>
        </p:grpSpPr>
        <p:sp>
          <p:nvSpPr>
            <p:cNvPr id="1032" name="Rectangle 15"/>
            <p:cNvSpPr>
              <a:spLocks noChangeArrowheads="1"/>
            </p:cNvSpPr>
            <p:nvPr userDrawn="1"/>
          </p:nvSpPr>
          <p:spPr bwMode="auto">
            <a:xfrm>
              <a:off x="158" y="354"/>
              <a:ext cx="5442" cy="88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000000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1033" name="Line 10"/>
            <p:cNvSpPr>
              <a:spLocks noChangeShapeType="1"/>
            </p:cNvSpPr>
            <p:nvPr userDrawn="1"/>
          </p:nvSpPr>
          <p:spPr bwMode="auto">
            <a:xfrm>
              <a:off x="157" y="436"/>
              <a:ext cx="5443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029" name="Line 16"/>
          <p:cNvSpPr>
            <a:spLocks noChangeShapeType="1"/>
          </p:cNvSpPr>
          <p:nvPr/>
        </p:nvSpPr>
        <p:spPr bwMode="auto">
          <a:xfrm>
            <a:off x="315384" y="6597650"/>
            <a:ext cx="11546416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153518"/>
            <a:ext cx="1920380" cy="305263"/>
          </a:xfrm>
          <a:prstGeom prst="rect">
            <a:avLst/>
          </a:prstGeom>
        </p:spPr>
      </p:pic>
      <p:pic>
        <p:nvPicPr>
          <p:cNvPr id="12" name="Picture 34" descr="YMSL-社名ロゴ：インド [更新済み2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6681788"/>
            <a:ext cx="2424112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>
            <a:off x="2682876" y="6645276"/>
            <a:ext cx="8996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80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210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diagramData" Target="../diagrams/data2.xml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5.png"/><Relationship Id="rId24" Type="http://schemas.openxmlformats.org/officeDocument/2006/relationships/image" Target="../media/image67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59.png"/><Relationship Id="rId23" Type="http://schemas.openxmlformats.org/officeDocument/2006/relationships/image" Target="../media/image48.png"/><Relationship Id="rId10" Type="http://schemas.openxmlformats.org/officeDocument/2006/relationships/image" Target="../media/image54.svg"/><Relationship Id="rId19" Type="http://schemas.openxmlformats.org/officeDocument/2006/relationships/image" Target="../media/image6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3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46"/>
          <p:cNvSpPr txBox="1">
            <a:spLocks noChangeArrowheads="1"/>
          </p:cNvSpPr>
          <p:nvPr/>
        </p:nvSpPr>
        <p:spPr bwMode="auto">
          <a:xfrm>
            <a:off x="7103616" y="858484"/>
            <a:ext cx="2452688" cy="819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72000" tIns="36000" rIns="72000" bIns="3600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algn="ctr">
              <a:lnSpc>
                <a:spcPct val="144000"/>
              </a:lnSpc>
            </a:pPr>
            <a:r>
              <a:rPr lang="en-US" altLang="ja-JP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Confidential</a:t>
            </a:r>
          </a:p>
          <a:p>
            <a:pPr>
              <a:lnSpc>
                <a:spcPct val="144000"/>
              </a:lnSpc>
            </a:pPr>
            <a:r>
              <a:rPr lang="en-US" altLang="ja-JP" sz="900" dirty="0">
                <a:solidFill>
                  <a:srgbClr val="000000"/>
                </a:solidFill>
              </a:rPr>
              <a:t>YAMAHA MOTOR SOLUTIONS CO., LTD</a:t>
            </a:r>
            <a:endParaRPr lang="en-US" altLang="ja-JP" sz="1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>
              <a:lnSpc>
                <a:spcPct val="144000"/>
              </a:lnSpc>
            </a:pPr>
            <a:r>
              <a:rPr lang="en-US" altLang="ja-JP" sz="1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Permitted Users  YMSL Group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CA51C-570C-4516-B422-2C3F185FC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0" r="20930"/>
          <a:stretch/>
        </p:blipFill>
        <p:spPr>
          <a:xfrm>
            <a:off x="7103616" y="3204755"/>
            <a:ext cx="2452688" cy="2381795"/>
          </a:xfrm>
          <a:prstGeom prst="ellipse">
            <a:avLst/>
          </a:prstGeom>
          <a:ln w="63500" cap="rnd">
            <a:solidFill>
              <a:schemeClr val="bg2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5F565C7-23C1-4D28-94EA-1A44E60E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6" y="3428999"/>
            <a:ext cx="4768858" cy="164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P創英角ｺﾞｼｯｸUB"/>
                <a:cs typeface="Calibri" panose="020F0502020204030204" pitchFamily="34" charset="0"/>
              </a:rPr>
              <a:t> </a:t>
            </a:r>
            <a:r>
              <a:rPr lang="en-US" altLang="ja-JP" sz="2400" b="1" dirty="0">
                <a:solidFill>
                  <a:srgbClr val="000000"/>
                </a:solidFill>
                <a:latin typeface="Calibri" panose="020F0502020204030204" pitchFamily="34" charset="0"/>
                <a:ea typeface="HGP創英角ｺﾞｼｯｸUB"/>
                <a:cs typeface="Calibri" panose="020F0502020204030204" pitchFamily="34" charset="0"/>
              </a:rPr>
              <a:t>Sanket Kumar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P創英角ｺﾞｼｯｸUB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YNA Team</a:t>
            </a:r>
          </a:p>
          <a:p>
            <a:pPr>
              <a:defRPr/>
            </a:pPr>
            <a:r>
              <a:rPr lang="en-US" altLang="ja-JP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1st  September 2021</a:t>
            </a:r>
          </a:p>
          <a:p>
            <a:pPr>
              <a:defRPr/>
            </a:pPr>
            <a:endParaRPr lang="en-US" altLang="ja-JP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8C4000-D209-45CC-95C4-6C09A9DB4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6" y="1271450"/>
            <a:ext cx="8734906" cy="215754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lvl="0">
              <a:defRPr/>
            </a:pPr>
            <a:r>
              <a:rPr lang="en-US" altLang="ja-JP" sz="6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CONFIRMATION PRESENTATION </a:t>
            </a:r>
            <a:endParaRPr kumimoji="1" lang="ja-JP" altLang="en-US" sz="4800" b="0" i="0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Calibri" panose="020F0502020204030204" pitchFamily="34" charset="0"/>
              <a:ea typeface="HGP創英角ｺﾞｼｯｸUB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0F16B-B956-4C94-A28A-6394DAF62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23" y="3204752"/>
            <a:ext cx="2790825" cy="23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6A42B-3A3D-464A-9021-747BAF1F3E72}"/>
              </a:ext>
            </a:extLst>
          </p:cNvPr>
          <p:cNvSpPr txBox="1">
            <a:spLocks/>
          </p:cNvSpPr>
          <p:nvPr/>
        </p:nvSpPr>
        <p:spPr bwMode="auto">
          <a:xfrm>
            <a:off x="237067" y="82169"/>
            <a:ext cx="10103556" cy="49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FEEDBACK MGMT. SYSTEM (OJT)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My Learning Journey with IDEX — IDEX Global Fellowship">
            <a:extLst>
              <a:ext uri="{FF2B5EF4-FFF2-40B4-BE49-F238E27FC236}">
                <a16:creationId xmlns:a16="http://schemas.microsoft.com/office/drawing/2014/main" id="{104318A9-06B9-43DE-AACD-EB5468F1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03" y="3923123"/>
            <a:ext cx="386405" cy="38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AC216-9F52-4048-9736-8ADAA380C302}"/>
              </a:ext>
            </a:extLst>
          </p:cNvPr>
          <p:cNvSpPr/>
          <p:nvPr/>
        </p:nvSpPr>
        <p:spPr>
          <a:xfrm>
            <a:off x="8253503" y="3949213"/>
            <a:ext cx="24194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7E8A01-DFC3-477F-8D6C-8D9963C789B4}"/>
              </a:ext>
            </a:extLst>
          </p:cNvPr>
          <p:cNvGrpSpPr/>
          <p:nvPr/>
        </p:nvGrpSpPr>
        <p:grpSpPr>
          <a:xfrm>
            <a:off x="353252" y="856369"/>
            <a:ext cx="11485496" cy="417071"/>
            <a:chOff x="239614" y="225334"/>
            <a:chExt cx="11485496" cy="888177"/>
          </a:xfrm>
          <a:solidFill>
            <a:srgbClr val="FFC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7B81AE-08A0-49AD-83FB-7DC6D412592E}"/>
                </a:ext>
              </a:extLst>
            </p:cNvPr>
            <p:cNvSpPr/>
            <p:nvPr/>
          </p:nvSpPr>
          <p:spPr>
            <a:xfrm>
              <a:off x="239615" y="225334"/>
              <a:ext cx="11485495" cy="888177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F6D4B2-9DCA-42A6-A06F-9433F198ABDF}"/>
                </a:ext>
              </a:extLst>
            </p:cNvPr>
            <p:cNvSpPr txBox="1"/>
            <p:nvPr/>
          </p:nvSpPr>
          <p:spPr>
            <a:xfrm>
              <a:off x="239614" y="225334"/>
              <a:ext cx="11485495" cy="725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56032" rIns="256032" bIns="256032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/>
                <a:t>              </a:t>
              </a:r>
              <a:r>
                <a:rPr lang="en-US" b="1" dirty="0">
                  <a:latin typeface="Arial" panose="020B0604020202020204" pitchFamily="34" charset="0"/>
                  <a:ea typeface="Arial" panose="020B0604020202020204" pitchFamily="34" charset="0"/>
                </a:rPr>
                <a:t>TEAM: </a:t>
              </a:r>
              <a:r>
                <a:rPr lang="en-US" sz="1600" dirty="0">
                  <a:latin typeface="Arial" panose="020B0604020202020204" pitchFamily="34" charset="0"/>
                  <a:ea typeface="Arial" panose="020B0604020202020204" pitchFamily="34" charset="0"/>
                </a:rPr>
                <a:t>TDML </a:t>
              </a:r>
              <a:r>
                <a:rPr lang="en-US" sz="1400" dirty="0">
                  <a:latin typeface="Arial" panose="020B0604020202020204" pitchFamily="34" charset="0"/>
                  <a:ea typeface="Arial" panose="020B0604020202020204" pitchFamily="34" charset="0"/>
                </a:rPr>
                <a:t>(12th Apr 2021 -  Present)</a:t>
              </a:r>
              <a:endParaRPr lang="en-US" sz="2000" kern="12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35E3C-2DF0-4980-BF65-AD3D0280F038}"/>
              </a:ext>
            </a:extLst>
          </p:cNvPr>
          <p:cNvSpPr/>
          <p:nvPr/>
        </p:nvSpPr>
        <p:spPr>
          <a:xfrm>
            <a:off x="1140757" y="1430463"/>
            <a:ext cx="2747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CONTRIBUTIONS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5FD7AC3-08F9-497F-B06F-0E2214B67E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17" y="1443117"/>
            <a:ext cx="366679" cy="385097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6B9ADD-A6D1-40DD-933C-1D7C2FB173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85" b="1225"/>
          <a:stretch/>
        </p:blipFill>
        <p:spPr>
          <a:xfrm>
            <a:off x="6797142" y="1410469"/>
            <a:ext cx="4585782" cy="2461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Diagram group">
            <a:extLst>
              <a:ext uri="{FF2B5EF4-FFF2-40B4-BE49-F238E27FC236}">
                <a16:creationId xmlns:a16="http://schemas.microsoft.com/office/drawing/2014/main" id="{061D6962-B14F-4A77-8050-05D5C2279CE9}"/>
              </a:ext>
            </a:extLst>
          </p:cNvPr>
          <p:cNvGrpSpPr/>
          <p:nvPr/>
        </p:nvGrpSpPr>
        <p:grpSpPr>
          <a:xfrm>
            <a:off x="6797142" y="4423409"/>
            <a:ext cx="4907178" cy="1988385"/>
            <a:chOff x="1665911" y="97610"/>
            <a:chExt cx="3004664" cy="2468888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EDC8C2-F206-4A30-8E99-DF45A09144EC}"/>
                </a:ext>
              </a:extLst>
            </p:cNvPr>
            <p:cNvGrpSpPr/>
            <p:nvPr/>
          </p:nvGrpSpPr>
          <p:grpSpPr>
            <a:xfrm>
              <a:off x="1685028" y="97610"/>
              <a:ext cx="2979335" cy="511024"/>
              <a:chOff x="1685028" y="97610"/>
              <a:chExt cx="2979335" cy="511024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CB6CE97F-F7DF-4AA7-98D7-11F08AAF1D71}"/>
                  </a:ext>
                </a:extLst>
              </p:cNvPr>
              <p:cNvSpPr/>
              <p:nvPr/>
            </p:nvSpPr>
            <p:spPr>
              <a:xfrm rot="5400000">
                <a:off x="2919184" y="-1136546"/>
                <a:ext cx="511024" cy="2979335"/>
              </a:xfrm>
              <a:prstGeom prst="round2SameRect">
                <a:avLst/>
              </a:prstGeom>
              <a:solidFill>
                <a:srgbClr val="FF8989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Rectangle: Top Corners Rounded 4">
                <a:extLst>
                  <a:ext uri="{FF2B5EF4-FFF2-40B4-BE49-F238E27FC236}">
                    <a16:creationId xmlns:a16="http://schemas.microsoft.com/office/drawing/2014/main" id="{22510498-0F15-45F2-98EF-E28C8A129D6C}"/>
                  </a:ext>
                </a:extLst>
              </p:cNvPr>
              <p:cNvSpPr txBox="1"/>
              <p:nvPr/>
            </p:nvSpPr>
            <p:spPr>
              <a:xfrm>
                <a:off x="1685029" y="122555"/>
                <a:ext cx="2954389" cy="4611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Requirement understanding and problem analysis. 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8E5775-5059-4274-8F68-A4D73DA947F0}"/>
                </a:ext>
              </a:extLst>
            </p:cNvPr>
            <p:cNvGrpSpPr/>
            <p:nvPr/>
          </p:nvGrpSpPr>
          <p:grpSpPr>
            <a:xfrm>
              <a:off x="1695144" y="769308"/>
              <a:ext cx="2975431" cy="511024"/>
              <a:chOff x="1695144" y="769308"/>
              <a:chExt cx="2975431" cy="511024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7F932F95-7BCF-4BB6-9720-9738A4BFF526}"/>
                  </a:ext>
                </a:extLst>
              </p:cNvPr>
              <p:cNvSpPr/>
              <p:nvPr/>
            </p:nvSpPr>
            <p:spPr>
              <a:xfrm rot="5400000">
                <a:off x="2927348" y="-462896"/>
                <a:ext cx="511024" cy="2975431"/>
              </a:xfrm>
              <a:prstGeom prst="round2SameRect">
                <a:avLst/>
              </a:prstGeom>
              <a:solidFill>
                <a:srgbClr val="D8BCF2">
                  <a:alpha val="89804"/>
                </a:srgbClr>
              </a:solidFill>
              <a:ln>
                <a:solidFill>
                  <a:srgbClr val="A666E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angle: Top Corners Rounded 6">
                <a:extLst>
                  <a:ext uri="{FF2B5EF4-FFF2-40B4-BE49-F238E27FC236}">
                    <a16:creationId xmlns:a16="http://schemas.microsoft.com/office/drawing/2014/main" id="{51DE8E53-679E-41B3-8251-FE59716E8DC9}"/>
                  </a:ext>
                </a:extLst>
              </p:cNvPr>
              <p:cNvSpPr txBox="1"/>
              <p:nvPr/>
            </p:nvSpPr>
            <p:spPr>
              <a:xfrm>
                <a:off x="1695145" y="794253"/>
                <a:ext cx="2950485" cy="4611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Hands on Experience on jQuery.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CD98475-ED66-4CD7-82DC-DDB3ACB8CAB9}"/>
                </a:ext>
              </a:extLst>
            </p:cNvPr>
            <p:cNvGrpSpPr/>
            <p:nvPr/>
          </p:nvGrpSpPr>
          <p:grpSpPr>
            <a:xfrm>
              <a:off x="1676355" y="1432675"/>
              <a:ext cx="2983290" cy="511024"/>
              <a:chOff x="1676355" y="1432675"/>
              <a:chExt cx="2983290" cy="511024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8911409B-970A-41AC-BAD6-EDEA33000CAF}"/>
                  </a:ext>
                </a:extLst>
              </p:cNvPr>
              <p:cNvSpPr/>
              <p:nvPr/>
            </p:nvSpPr>
            <p:spPr>
              <a:xfrm rot="5400000">
                <a:off x="2912488" y="196542"/>
                <a:ext cx="511024" cy="2983290"/>
              </a:xfrm>
              <a:prstGeom prst="round2SameRect">
                <a:avLst/>
              </a:prstGeom>
              <a:solidFill>
                <a:srgbClr val="AEE1F8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Rectangle: Top Corners Rounded 8">
                <a:extLst>
                  <a:ext uri="{FF2B5EF4-FFF2-40B4-BE49-F238E27FC236}">
                    <a16:creationId xmlns:a16="http://schemas.microsoft.com/office/drawing/2014/main" id="{39A3DB42-9301-4B6D-8E96-784C86B1A50E}"/>
                  </a:ext>
                </a:extLst>
              </p:cNvPr>
              <p:cNvSpPr txBox="1"/>
              <p:nvPr/>
            </p:nvSpPr>
            <p:spPr>
              <a:xfrm>
                <a:off x="1676355" y="1457621"/>
                <a:ext cx="2958344" cy="4611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0" i="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Attention to details.</a:t>
                </a:r>
                <a:endParaRPr lang="en-US" sz="1600" b="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C13205-C556-4A35-9227-D4BF567CD782}"/>
                </a:ext>
              </a:extLst>
            </p:cNvPr>
            <p:cNvGrpSpPr/>
            <p:nvPr/>
          </p:nvGrpSpPr>
          <p:grpSpPr>
            <a:xfrm>
              <a:off x="1665911" y="2055474"/>
              <a:ext cx="2982982" cy="511024"/>
              <a:chOff x="1665911" y="2055474"/>
              <a:chExt cx="2982982" cy="511024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2" name="Rectangle: Top Corners Rounded 21" descr="Vertical Chevron List" title="SmartArt">
                <a:extLst>
                  <a:ext uri="{FF2B5EF4-FFF2-40B4-BE49-F238E27FC236}">
                    <a16:creationId xmlns:a16="http://schemas.microsoft.com/office/drawing/2014/main" id="{F0132159-0A8E-49B4-8C73-4907E8C95852}"/>
                  </a:ext>
                </a:extLst>
              </p:cNvPr>
              <p:cNvSpPr/>
              <p:nvPr/>
            </p:nvSpPr>
            <p:spPr>
              <a:xfrm rot="5400000">
                <a:off x="2901890" y="819495"/>
                <a:ext cx="511024" cy="2982982"/>
              </a:xfrm>
              <a:prstGeom prst="round2SameRect">
                <a:avLst/>
              </a:prstGeom>
              <a:solidFill>
                <a:srgbClr val="E2F09E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ectangle: Top Corners Rounded 10">
                <a:extLst>
                  <a:ext uri="{FF2B5EF4-FFF2-40B4-BE49-F238E27FC236}">
                    <a16:creationId xmlns:a16="http://schemas.microsoft.com/office/drawing/2014/main" id="{89DA6DD4-82E0-4B5F-B402-A26F9C12DC59}"/>
                  </a:ext>
                </a:extLst>
              </p:cNvPr>
              <p:cNvSpPr txBox="1"/>
              <p:nvPr/>
            </p:nvSpPr>
            <p:spPr>
              <a:xfrm>
                <a:off x="1665911" y="2080420"/>
                <a:ext cx="2958036" cy="4611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Enhanced </a:t>
                </a:r>
                <a:r>
                  <a:rPr lang="en-US" sz="1600" b="0" i="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Problem-solving skills and critical thinking</a:t>
                </a: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</p:grpSp>
      <p:grpSp>
        <p:nvGrpSpPr>
          <p:cNvPr id="30" name="Diagram group">
            <a:extLst>
              <a:ext uri="{FF2B5EF4-FFF2-40B4-BE49-F238E27FC236}">
                <a16:creationId xmlns:a16="http://schemas.microsoft.com/office/drawing/2014/main" id="{C9456B45-0F52-414C-92DD-BB445A975391}"/>
              </a:ext>
            </a:extLst>
          </p:cNvPr>
          <p:cNvGrpSpPr/>
          <p:nvPr/>
        </p:nvGrpSpPr>
        <p:grpSpPr>
          <a:xfrm>
            <a:off x="1324096" y="1995789"/>
            <a:ext cx="4602529" cy="4338161"/>
            <a:chOff x="1789274" y="286696"/>
            <a:chExt cx="2650571" cy="433816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4832D1-73AF-4732-831D-760C4397A627}"/>
                </a:ext>
              </a:extLst>
            </p:cNvPr>
            <p:cNvGrpSpPr/>
            <p:nvPr/>
          </p:nvGrpSpPr>
          <p:grpSpPr>
            <a:xfrm>
              <a:off x="1798903" y="286696"/>
              <a:ext cx="2606779" cy="1286072"/>
              <a:chOff x="1798903" y="286696"/>
              <a:chExt cx="2606779" cy="128607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1" name="Rectangle: Top Corners Rounded 40">
                <a:extLst>
                  <a:ext uri="{FF2B5EF4-FFF2-40B4-BE49-F238E27FC236}">
                    <a16:creationId xmlns:a16="http://schemas.microsoft.com/office/drawing/2014/main" id="{52E9987D-7BEF-4F7C-B893-F233EEDEE57E}"/>
                  </a:ext>
                </a:extLst>
              </p:cNvPr>
              <p:cNvSpPr/>
              <p:nvPr/>
            </p:nvSpPr>
            <p:spPr>
              <a:xfrm rot="5400000">
                <a:off x="2459257" y="-373658"/>
                <a:ext cx="1286072" cy="2606779"/>
              </a:xfrm>
              <a:prstGeom prst="round2SameRect">
                <a:avLst/>
              </a:prstGeom>
              <a:solidFill>
                <a:srgbClr val="FF8989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Rectangle: Top Corners Rounded 4">
                <a:extLst>
                  <a:ext uri="{FF2B5EF4-FFF2-40B4-BE49-F238E27FC236}">
                    <a16:creationId xmlns:a16="http://schemas.microsoft.com/office/drawing/2014/main" id="{2BA72CD0-10D3-4F0E-BDFF-E81999D618D0}"/>
                  </a:ext>
                </a:extLst>
              </p:cNvPr>
              <p:cNvSpPr txBox="1"/>
              <p:nvPr/>
            </p:nvSpPr>
            <p:spPr>
              <a:xfrm>
                <a:off x="1798905" y="352335"/>
                <a:ext cx="2541140" cy="11605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1" kern="12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Added APIs:</a:t>
                </a:r>
                <a:endParaRPr lang="en-US" sz="1600" b="1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Email Reminder module</a:t>
                </a:r>
                <a:endParaRPr lang="en-US" sz="16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Team Summary module</a:t>
                </a: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Mail Notification Setting module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2E307C0-2024-455F-BDFC-5381DAEC9767}"/>
                </a:ext>
              </a:extLst>
            </p:cNvPr>
            <p:cNvGrpSpPr/>
            <p:nvPr/>
          </p:nvGrpSpPr>
          <p:grpSpPr>
            <a:xfrm>
              <a:off x="1811269" y="1780632"/>
              <a:ext cx="2610239" cy="916000"/>
              <a:chOff x="1811269" y="1780632"/>
              <a:chExt cx="2610239" cy="91600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9" name="Rectangle: Top Corners Rounded 38">
                <a:extLst>
                  <a:ext uri="{FF2B5EF4-FFF2-40B4-BE49-F238E27FC236}">
                    <a16:creationId xmlns:a16="http://schemas.microsoft.com/office/drawing/2014/main" id="{9C243E83-F0C3-4BA8-9382-77F577991B7E}"/>
                  </a:ext>
                </a:extLst>
              </p:cNvPr>
              <p:cNvSpPr/>
              <p:nvPr/>
            </p:nvSpPr>
            <p:spPr>
              <a:xfrm rot="5400000">
                <a:off x="2658389" y="933512"/>
                <a:ext cx="916000" cy="2610239"/>
              </a:xfrm>
              <a:prstGeom prst="round2SameRect">
                <a:avLst/>
              </a:prstGeom>
              <a:solidFill>
                <a:srgbClr val="AEE1F8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ectangle: Top Corners Rounded 6">
                <a:extLst>
                  <a:ext uri="{FF2B5EF4-FFF2-40B4-BE49-F238E27FC236}">
                    <a16:creationId xmlns:a16="http://schemas.microsoft.com/office/drawing/2014/main" id="{FEC83378-7317-4DEF-B4B9-138ABA0FFBD2}"/>
                  </a:ext>
                </a:extLst>
              </p:cNvPr>
              <p:cNvSpPr txBox="1"/>
              <p:nvPr/>
            </p:nvSpPr>
            <p:spPr>
              <a:xfrm>
                <a:off x="1811270" y="1819840"/>
                <a:ext cx="2571030" cy="82656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1" kern="12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Modified APIs:</a:t>
                </a: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Add Feedback Module </a:t>
                </a: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Email Module </a:t>
                </a:r>
                <a:endPara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2D07DD7-6517-42A4-A370-53076EF41798}"/>
                </a:ext>
              </a:extLst>
            </p:cNvPr>
            <p:cNvGrpSpPr/>
            <p:nvPr/>
          </p:nvGrpSpPr>
          <p:grpSpPr>
            <a:xfrm>
              <a:off x="1811270" y="2876291"/>
              <a:ext cx="2628575" cy="861798"/>
              <a:chOff x="1811270" y="2876291"/>
              <a:chExt cx="2628575" cy="86179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7" name="Rectangle: Top Corners Rounded 36" descr="Vertical Chevron List" title="SmartArt">
                <a:extLst>
                  <a:ext uri="{FF2B5EF4-FFF2-40B4-BE49-F238E27FC236}">
                    <a16:creationId xmlns:a16="http://schemas.microsoft.com/office/drawing/2014/main" id="{ADC748BD-3307-426A-B3FE-F67F6807DC03}"/>
                  </a:ext>
                </a:extLst>
              </p:cNvPr>
              <p:cNvSpPr/>
              <p:nvPr/>
            </p:nvSpPr>
            <p:spPr>
              <a:xfrm rot="5400000">
                <a:off x="2694659" y="1992902"/>
                <a:ext cx="861798" cy="2628575"/>
              </a:xfrm>
              <a:prstGeom prst="round2SameRect">
                <a:avLst/>
              </a:prstGeom>
              <a:solidFill>
                <a:srgbClr val="E9D8A1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Rectangle: Top Corners Rounded 8">
                <a:extLst>
                  <a:ext uri="{FF2B5EF4-FFF2-40B4-BE49-F238E27FC236}">
                    <a16:creationId xmlns:a16="http://schemas.microsoft.com/office/drawing/2014/main" id="{47A07E31-154E-4674-B429-3049256B7190}"/>
                  </a:ext>
                </a:extLst>
              </p:cNvPr>
              <p:cNvSpPr txBox="1"/>
              <p:nvPr/>
            </p:nvSpPr>
            <p:spPr>
              <a:xfrm>
                <a:off x="1811271" y="2915489"/>
                <a:ext cx="2589366" cy="7776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Changed application to fetch configuration values from database.</a:t>
                </a:r>
                <a:endParaRPr lang="en-US" sz="1600" b="1" kern="1200" dirty="0"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F226AC1-C76C-4D60-A9C4-9A45ED757DD7}"/>
                </a:ext>
              </a:extLst>
            </p:cNvPr>
            <p:cNvGrpSpPr/>
            <p:nvPr/>
          </p:nvGrpSpPr>
          <p:grpSpPr>
            <a:xfrm>
              <a:off x="1789274" y="3957410"/>
              <a:ext cx="2611363" cy="667447"/>
              <a:chOff x="1789274" y="3957410"/>
              <a:chExt cx="2611363" cy="66744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: Top Corners Rounded 34" descr="Vertical Chevron List" title="SmartArt">
                <a:extLst>
                  <a:ext uri="{FF2B5EF4-FFF2-40B4-BE49-F238E27FC236}">
                    <a16:creationId xmlns:a16="http://schemas.microsoft.com/office/drawing/2014/main" id="{DFB6A832-B984-4125-8D0B-DE994DD4B545}"/>
                  </a:ext>
                </a:extLst>
              </p:cNvPr>
              <p:cNvSpPr/>
              <p:nvPr/>
            </p:nvSpPr>
            <p:spPr>
              <a:xfrm rot="5400000">
                <a:off x="2761232" y="2985452"/>
                <a:ext cx="667447" cy="2611363"/>
              </a:xfrm>
              <a:prstGeom prst="round2SameRect">
                <a:avLst/>
              </a:prstGeom>
              <a:solidFill>
                <a:srgbClr val="BFA7D5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Rectangle: Top Corners Rounded 10">
                <a:extLst>
                  <a:ext uri="{FF2B5EF4-FFF2-40B4-BE49-F238E27FC236}">
                    <a16:creationId xmlns:a16="http://schemas.microsoft.com/office/drawing/2014/main" id="{56DF70FA-9AF7-43F5-8F0F-20B663DF2F69}"/>
                  </a:ext>
                </a:extLst>
              </p:cNvPr>
              <p:cNvSpPr txBox="1"/>
              <p:nvPr/>
            </p:nvSpPr>
            <p:spPr>
              <a:xfrm>
                <a:off x="1789274" y="3989992"/>
                <a:ext cx="2578781" cy="60228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Enhanced UI of application</a:t>
                </a:r>
              </a:p>
            </p:txBody>
          </p:sp>
        </p:grpSp>
      </p:grpSp>
      <p:grpSp>
        <p:nvGrpSpPr>
          <p:cNvPr id="43" name="Diagram group">
            <a:extLst>
              <a:ext uri="{FF2B5EF4-FFF2-40B4-BE49-F238E27FC236}">
                <a16:creationId xmlns:a16="http://schemas.microsoft.com/office/drawing/2014/main" id="{38D283FA-E48A-42FD-AD57-2D62EA34EFD9}"/>
              </a:ext>
            </a:extLst>
          </p:cNvPr>
          <p:cNvGrpSpPr/>
          <p:nvPr/>
        </p:nvGrpSpPr>
        <p:grpSpPr>
          <a:xfrm>
            <a:off x="353252" y="2038251"/>
            <a:ext cx="799174" cy="4348770"/>
            <a:chOff x="806299" y="327400"/>
            <a:chExt cx="864990" cy="453946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8518B20-386B-4212-8F20-108FE5E17854}"/>
                </a:ext>
              </a:extLst>
            </p:cNvPr>
            <p:cNvGrpSpPr/>
            <p:nvPr/>
          </p:nvGrpSpPr>
          <p:grpSpPr>
            <a:xfrm>
              <a:off x="806299" y="327400"/>
              <a:ext cx="864990" cy="1235699"/>
              <a:chOff x="806299" y="327400"/>
              <a:chExt cx="864990" cy="1235699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CE8E70DE-E31C-4D4D-A178-D55ECD44DF31}"/>
                  </a:ext>
                </a:extLst>
              </p:cNvPr>
              <p:cNvSpPr/>
              <p:nvPr/>
            </p:nvSpPr>
            <p:spPr>
              <a:xfrm rot="16200000">
                <a:off x="620944" y="512755"/>
                <a:ext cx="1235699" cy="864989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1">
                    <a:lumMod val="25000"/>
                  </a:schemeClr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55" name="Arrow: Chevron 4">
                <a:extLst>
                  <a:ext uri="{FF2B5EF4-FFF2-40B4-BE49-F238E27FC236}">
                    <a16:creationId xmlns:a16="http://schemas.microsoft.com/office/drawing/2014/main" id="{A0A5A18E-6045-465B-946A-9436DCCACA32}"/>
                  </a:ext>
                </a:extLst>
              </p:cNvPr>
              <p:cNvSpPr txBox="1"/>
              <p:nvPr/>
            </p:nvSpPr>
            <p:spPr>
              <a:xfrm rot="10800000">
                <a:off x="806300" y="759893"/>
                <a:ext cx="864989" cy="37071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500" kern="12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75CD8B1-7462-42CC-9881-6877B300CE6B}"/>
                </a:ext>
              </a:extLst>
            </p:cNvPr>
            <p:cNvGrpSpPr/>
            <p:nvPr/>
          </p:nvGrpSpPr>
          <p:grpSpPr>
            <a:xfrm>
              <a:off x="806299" y="1428657"/>
              <a:ext cx="864990" cy="1235699"/>
              <a:chOff x="806299" y="1428657"/>
              <a:chExt cx="864990" cy="1235699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2" name="Arrow: Chevron 51">
                <a:extLst>
                  <a:ext uri="{FF2B5EF4-FFF2-40B4-BE49-F238E27FC236}">
                    <a16:creationId xmlns:a16="http://schemas.microsoft.com/office/drawing/2014/main" id="{8547F4B0-94B3-4F61-BB59-2A5852224795}"/>
                  </a:ext>
                </a:extLst>
              </p:cNvPr>
              <p:cNvSpPr/>
              <p:nvPr/>
            </p:nvSpPr>
            <p:spPr>
              <a:xfrm rot="16200000">
                <a:off x="620944" y="1614012"/>
                <a:ext cx="1235699" cy="864989"/>
              </a:xfrm>
              <a:prstGeom prst="chevron">
                <a:avLst/>
              </a:prstGeom>
              <a:solidFill>
                <a:srgbClr val="30ACE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53" name="Arrow: Chevron 6">
                <a:extLst>
                  <a:ext uri="{FF2B5EF4-FFF2-40B4-BE49-F238E27FC236}">
                    <a16:creationId xmlns:a16="http://schemas.microsoft.com/office/drawing/2014/main" id="{50C7757B-027C-4233-A71F-E493B9F9EE8C}"/>
                  </a:ext>
                </a:extLst>
              </p:cNvPr>
              <p:cNvSpPr txBox="1"/>
              <p:nvPr/>
            </p:nvSpPr>
            <p:spPr>
              <a:xfrm rot="10800000">
                <a:off x="806300" y="1861151"/>
                <a:ext cx="864989" cy="37071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0EFB8CF-24EA-4C75-A952-08FFC0D795B8}"/>
                </a:ext>
              </a:extLst>
            </p:cNvPr>
            <p:cNvGrpSpPr/>
            <p:nvPr/>
          </p:nvGrpSpPr>
          <p:grpSpPr>
            <a:xfrm>
              <a:off x="806299" y="2529914"/>
              <a:ext cx="864990" cy="1235699"/>
              <a:chOff x="806299" y="2529914"/>
              <a:chExt cx="864990" cy="1235699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0" name="Arrow: Chevron 49" descr="Vertical Chevron List" title="SmartArt">
                <a:extLst>
                  <a:ext uri="{FF2B5EF4-FFF2-40B4-BE49-F238E27FC236}">
                    <a16:creationId xmlns:a16="http://schemas.microsoft.com/office/drawing/2014/main" id="{8CFF624A-229F-4404-A9C3-741C80BE4DCD}"/>
                  </a:ext>
                </a:extLst>
              </p:cNvPr>
              <p:cNvSpPr/>
              <p:nvPr/>
            </p:nvSpPr>
            <p:spPr>
              <a:xfrm rot="16200000">
                <a:off x="620944" y="2715269"/>
                <a:ext cx="1235699" cy="864989"/>
              </a:xfrm>
              <a:prstGeom prst="chevron">
                <a:avLst/>
              </a:prstGeom>
              <a:solidFill>
                <a:srgbClr val="D9A302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51" name="Arrow: Chevron 8">
                <a:extLst>
                  <a:ext uri="{FF2B5EF4-FFF2-40B4-BE49-F238E27FC236}">
                    <a16:creationId xmlns:a16="http://schemas.microsoft.com/office/drawing/2014/main" id="{3CE1A781-58E5-4F64-948A-6334C6C75781}"/>
                  </a:ext>
                </a:extLst>
              </p:cNvPr>
              <p:cNvSpPr txBox="1"/>
              <p:nvPr/>
            </p:nvSpPr>
            <p:spPr>
              <a:xfrm rot="10800000">
                <a:off x="806300" y="2962408"/>
                <a:ext cx="864989" cy="37071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60" tIns="10160" rIns="10160" bIns="101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6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FDDAAE-689B-4ABB-A764-50662DE8AED8}"/>
                </a:ext>
              </a:extLst>
            </p:cNvPr>
            <p:cNvGrpSpPr/>
            <p:nvPr/>
          </p:nvGrpSpPr>
          <p:grpSpPr>
            <a:xfrm>
              <a:off x="806299" y="3631170"/>
              <a:ext cx="864990" cy="1235699"/>
              <a:chOff x="806299" y="3631170"/>
              <a:chExt cx="864990" cy="1235699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8" name="Arrow: Chevron 47" descr="Vertical Chevron List" title="SmartArt">
                <a:extLst>
                  <a:ext uri="{FF2B5EF4-FFF2-40B4-BE49-F238E27FC236}">
                    <a16:creationId xmlns:a16="http://schemas.microsoft.com/office/drawing/2014/main" id="{B53DDE3D-43C7-45D7-A5B2-C4C67603E275}"/>
                  </a:ext>
                </a:extLst>
              </p:cNvPr>
              <p:cNvSpPr/>
              <p:nvPr/>
            </p:nvSpPr>
            <p:spPr>
              <a:xfrm rot="16200000">
                <a:off x="620944" y="3816525"/>
                <a:ext cx="1235699" cy="864989"/>
              </a:xfrm>
              <a:prstGeom prst="chevron">
                <a:avLst/>
              </a:prstGeom>
              <a:solidFill>
                <a:srgbClr val="7030A0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9" name="Arrow: Chevron 10">
                <a:extLst>
                  <a:ext uri="{FF2B5EF4-FFF2-40B4-BE49-F238E27FC236}">
                    <a16:creationId xmlns:a16="http://schemas.microsoft.com/office/drawing/2014/main" id="{5B5177C2-A4A4-4F60-B4E0-7B31AF1496A2}"/>
                  </a:ext>
                </a:extLst>
              </p:cNvPr>
              <p:cNvSpPr txBox="1"/>
              <p:nvPr/>
            </p:nvSpPr>
            <p:spPr>
              <a:xfrm rot="10800000">
                <a:off x="806300" y="4063664"/>
                <a:ext cx="864989" cy="37071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5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E46DDE-D4F2-456D-A949-DED25D2869F6}"/>
              </a:ext>
            </a:extLst>
          </p:cNvPr>
          <p:cNvGrpSpPr/>
          <p:nvPr/>
        </p:nvGrpSpPr>
        <p:grpSpPr>
          <a:xfrm>
            <a:off x="6588644" y="2113080"/>
            <a:ext cx="4481351" cy="727790"/>
            <a:chOff x="610504" y="416587"/>
            <a:chExt cx="10797651" cy="833607"/>
          </a:xfrm>
          <a:solidFill>
            <a:srgbClr val="C8D48C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1E63D4-7E83-44EE-9336-A022F037D51E}"/>
                </a:ext>
              </a:extLst>
            </p:cNvPr>
            <p:cNvSpPr/>
            <p:nvPr/>
          </p:nvSpPr>
          <p:spPr>
            <a:xfrm>
              <a:off x="610504" y="416587"/>
              <a:ext cx="10797651" cy="833607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C26851-92EF-4498-ABC1-6A703F76AF3B}"/>
                </a:ext>
              </a:extLst>
            </p:cNvPr>
            <p:cNvSpPr txBox="1"/>
            <p:nvPr/>
          </p:nvSpPr>
          <p:spPr>
            <a:xfrm>
              <a:off x="610504" y="416587"/>
              <a:ext cx="10797651" cy="833607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60960" rIns="60960" bIns="60960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 culture and ethics        </a:t>
              </a:r>
              <a:r>
                <a:rPr lang="en-US" sz="1600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DE16C5-6F41-40E0-80B8-2AA1975CBFC8}"/>
              </a:ext>
            </a:extLst>
          </p:cNvPr>
          <p:cNvGrpSpPr/>
          <p:nvPr/>
        </p:nvGrpSpPr>
        <p:grpSpPr>
          <a:xfrm>
            <a:off x="6588644" y="3107632"/>
            <a:ext cx="4171723" cy="642736"/>
            <a:chOff x="1088431" y="1667215"/>
            <a:chExt cx="10319724" cy="833607"/>
          </a:xfrm>
          <a:solidFill>
            <a:srgbClr val="9AC6DA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C2348-0ED4-4C4D-81CA-2DF586A82276}"/>
                </a:ext>
              </a:extLst>
            </p:cNvPr>
            <p:cNvSpPr/>
            <p:nvPr/>
          </p:nvSpPr>
          <p:spPr>
            <a:xfrm>
              <a:off x="1088431" y="1667215"/>
              <a:ext cx="10319724" cy="833607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550E14-F82C-42C8-A80D-17B9F95ACD0E}"/>
                </a:ext>
              </a:extLst>
            </p:cNvPr>
            <p:cNvSpPr txBox="1"/>
            <p:nvPr/>
          </p:nvSpPr>
          <p:spPr>
            <a:xfrm>
              <a:off x="1088431" y="1667215"/>
              <a:ext cx="10319724" cy="833607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50800" rIns="50800" bIns="50800" numCol="1" spcCol="1270" anchor="ctr" anchorCtr="0">
              <a:noAutofit/>
            </a:bodyPr>
            <a:lstStyle/>
            <a:p>
              <a:pPr marL="0" lvl="0" indent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tion</a:t>
              </a:r>
              <a:r>
                <a:rPr lang="en-US" sz="1600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1118E0-9290-45DE-AC24-EAB5109287D0}"/>
              </a:ext>
            </a:extLst>
          </p:cNvPr>
          <p:cNvGrpSpPr/>
          <p:nvPr/>
        </p:nvGrpSpPr>
        <p:grpSpPr>
          <a:xfrm>
            <a:off x="6588644" y="4318588"/>
            <a:ext cx="4282998" cy="642736"/>
            <a:chOff x="1088431" y="2917843"/>
            <a:chExt cx="10319724" cy="833607"/>
          </a:xfrm>
          <a:solidFill>
            <a:srgbClr val="BFA7D5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38949F-88FA-4E3A-A9FB-84B8854634EC}"/>
                </a:ext>
              </a:extLst>
            </p:cNvPr>
            <p:cNvSpPr/>
            <p:nvPr/>
          </p:nvSpPr>
          <p:spPr>
            <a:xfrm>
              <a:off x="1088431" y="2917843"/>
              <a:ext cx="10319724" cy="833607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0DACD-0DFB-48E3-BBD4-F75A2D3C56AF}"/>
                </a:ext>
              </a:extLst>
            </p:cNvPr>
            <p:cNvSpPr txBox="1"/>
            <p:nvPr/>
          </p:nvSpPr>
          <p:spPr>
            <a:xfrm>
              <a:off x="1088431" y="2917843"/>
              <a:ext cx="10319724" cy="833607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50800" rIns="50800" bIns="50800" numCol="1" spcCol="1270" anchor="ctr" anchorCtr="0">
              <a:noAutofit/>
            </a:bodyPr>
            <a:lstStyle/>
            <a:p>
              <a:pPr marL="0" lvl="0" indent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ics</a:t>
              </a:r>
              <a:r>
                <a:rPr lang="en-US" sz="1600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5AC94-8891-4D8F-96EE-E1A06B320734}"/>
              </a:ext>
            </a:extLst>
          </p:cNvPr>
          <p:cNvGrpSpPr/>
          <p:nvPr/>
        </p:nvGrpSpPr>
        <p:grpSpPr>
          <a:xfrm>
            <a:off x="6572577" y="5319878"/>
            <a:ext cx="4368008" cy="645406"/>
            <a:chOff x="610504" y="4168472"/>
            <a:chExt cx="10797651" cy="837069"/>
          </a:xfrm>
          <a:solidFill>
            <a:srgbClr val="FF8989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53B0E0-194D-4BF1-A658-E083FFD184ED}"/>
                </a:ext>
              </a:extLst>
            </p:cNvPr>
            <p:cNvSpPr/>
            <p:nvPr/>
          </p:nvSpPr>
          <p:spPr>
            <a:xfrm>
              <a:off x="610504" y="4168472"/>
              <a:ext cx="10797651" cy="833607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BD5DEE-6498-41B4-A00D-0F4D5752967D}"/>
                </a:ext>
              </a:extLst>
            </p:cNvPr>
            <p:cNvSpPr txBox="1"/>
            <p:nvPr/>
          </p:nvSpPr>
          <p:spPr>
            <a:xfrm>
              <a:off x="610504" y="4168473"/>
              <a:ext cx="10797651" cy="837068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61676" tIns="50800" rIns="50800" bIns="50800" numCol="1" spcCol="1270" anchor="ctr" anchorCtr="0">
              <a:noAutofit/>
            </a:bodyPr>
            <a:lstStyle/>
            <a:p>
              <a:pPr marL="0" lvl="0" indent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0" i="0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</a:t>
              </a:r>
              <a:endParaRPr lang="en-US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FACBDFC-3446-4A33-A3D4-C332A95E8F00}"/>
              </a:ext>
            </a:extLst>
          </p:cNvPr>
          <p:cNvSpPr txBox="1">
            <a:spLocks/>
          </p:cNvSpPr>
          <p:nvPr/>
        </p:nvSpPr>
        <p:spPr bwMode="auto">
          <a:xfrm>
            <a:off x="338667" y="82169"/>
            <a:ext cx="10001956" cy="49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OVERALL EXPERIENCE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D5186D6-A60B-41AE-9CCB-CC5B6D42E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643331"/>
              </p:ext>
            </p:extLst>
          </p:nvPr>
        </p:nvGraphicFramePr>
        <p:xfrm>
          <a:off x="338667" y="1786270"/>
          <a:ext cx="5264691" cy="4511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C5AEE86-0548-4945-9C91-80CB34C17E13}"/>
              </a:ext>
            </a:extLst>
          </p:cNvPr>
          <p:cNvSpPr/>
          <p:nvPr/>
        </p:nvSpPr>
        <p:spPr>
          <a:xfrm>
            <a:off x="1417397" y="1215601"/>
            <a:ext cx="36698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 FACED</a:t>
            </a: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269E11F-86C3-4A99-8E88-1AEAAADA8DD5}"/>
              </a:ext>
            </a:extLst>
          </p:cNvPr>
          <p:cNvSpPr/>
          <p:nvPr/>
        </p:nvSpPr>
        <p:spPr>
          <a:xfrm rot="10800000">
            <a:off x="10646959" y="1022862"/>
            <a:ext cx="6397032" cy="6038365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F68372-AEAC-4084-99AB-9E9DCB98D9B0}"/>
              </a:ext>
            </a:extLst>
          </p:cNvPr>
          <p:cNvSpPr/>
          <p:nvPr/>
        </p:nvSpPr>
        <p:spPr bwMode="auto">
          <a:xfrm>
            <a:off x="10646958" y="5160118"/>
            <a:ext cx="846075" cy="83383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868E03-D33F-447F-89D1-AE12B8D1544B}"/>
              </a:ext>
            </a:extLst>
          </p:cNvPr>
          <p:cNvSpPr/>
          <p:nvPr/>
        </p:nvSpPr>
        <p:spPr bwMode="auto">
          <a:xfrm>
            <a:off x="10223921" y="4158435"/>
            <a:ext cx="846075" cy="83383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77F33C-5D24-4FC8-8626-F05FD381B9C3}"/>
              </a:ext>
            </a:extLst>
          </p:cNvPr>
          <p:cNvSpPr/>
          <p:nvPr/>
        </p:nvSpPr>
        <p:spPr bwMode="auto">
          <a:xfrm>
            <a:off x="10129284" y="3008722"/>
            <a:ext cx="846075" cy="83383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059F3A-8FB6-43C0-80D4-F32AF7F8F95E}"/>
              </a:ext>
            </a:extLst>
          </p:cNvPr>
          <p:cNvSpPr/>
          <p:nvPr/>
        </p:nvSpPr>
        <p:spPr bwMode="auto">
          <a:xfrm>
            <a:off x="10656828" y="2023529"/>
            <a:ext cx="846075" cy="833830"/>
          </a:xfrm>
          <a:prstGeom prst="ellipse">
            <a:avLst/>
          </a:prstGeom>
          <a:solidFill>
            <a:srgbClr val="CF4583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3C8B7-7285-45E7-BC63-627598F59022}"/>
              </a:ext>
            </a:extLst>
          </p:cNvPr>
          <p:cNvSpPr/>
          <p:nvPr/>
        </p:nvSpPr>
        <p:spPr>
          <a:xfrm>
            <a:off x="8402522" y="1215601"/>
            <a:ext cx="205185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5C74B1-76DD-4EE0-A7E7-690D8740AB43}"/>
              </a:ext>
            </a:extLst>
          </p:cNvPr>
          <p:cNvSpPr/>
          <p:nvPr/>
        </p:nvSpPr>
        <p:spPr bwMode="auto">
          <a:xfrm>
            <a:off x="383333" y="1964025"/>
            <a:ext cx="915870" cy="961810"/>
          </a:xfrm>
          <a:prstGeom prst="ellipse">
            <a:avLst/>
          </a:prstGeom>
          <a:solidFill>
            <a:srgbClr val="C0000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6" name="Graphic 25" descr="Clock">
            <a:extLst>
              <a:ext uri="{FF2B5EF4-FFF2-40B4-BE49-F238E27FC236}">
                <a16:creationId xmlns:a16="http://schemas.microsoft.com/office/drawing/2014/main" id="{93A8E4DA-A8FE-4095-B89C-FECED5D18D5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128" y="2074915"/>
            <a:ext cx="744279" cy="74427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CACE714-2D7E-4DCF-8B89-0812DFFA9B45}"/>
              </a:ext>
            </a:extLst>
          </p:cNvPr>
          <p:cNvSpPr/>
          <p:nvPr/>
        </p:nvSpPr>
        <p:spPr bwMode="auto">
          <a:xfrm>
            <a:off x="755472" y="3029102"/>
            <a:ext cx="915870" cy="961810"/>
          </a:xfrm>
          <a:prstGeom prst="ellipse">
            <a:avLst/>
          </a:prstGeom>
          <a:solidFill>
            <a:srgbClr val="9F62D9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73230C-6115-4F3E-8853-4185E7D69C18}"/>
              </a:ext>
            </a:extLst>
          </p:cNvPr>
          <p:cNvSpPr/>
          <p:nvPr/>
        </p:nvSpPr>
        <p:spPr bwMode="auto">
          <a:xfrm>
            <a:off x="783468" y="4054723"/>
            <a:ext cx="915870" cy="961810"/>
          </a:xfrm>
          <a:prstGeom prst="ellipse">
            <a:avLst/>
          </a:prstGeom>
          <a:solidFill>
            <a:srgbClr val="2EA5E5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B1012-DAB1-433C-A2B1-D0609BE5F0BD}"/>
              </a:ext>
            </a:extLst>
          </p:cNvPr>
          <p:cNvSpPr/>
          <p:nvPr/>
        </p:nvSpPr>
        <p:spPr bwMode="auto">
          <a:xfrm>
            <a:off x="405777" y="5121102"/>
            <a:ext cx="915870" cy="961810"/>
          </a:xfrm>
          <a:prstGeom prst="ellipse">
            <a:avLst/>
          </a:prstGeom>
          <a:solidFill>
            <a:srgbClr val="C3DB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9E79F9-3FD7-4A34-96E4-3F937DA81436}"/>
              </a:ext>
            </a:extLst>
          </p:cNvPr>
          <p:cNvSpPr/>
          <p:nvPr/>
        </p:nvSpPr>
        <p:spPr bwMode="auto">
          <a:xfrm>
            <a:off x="10656828" y="1966149"/>
            <a:ext cx="915870" cy="961810"/>
          </a:xfrm>
          <a:prstGeom prst="ellipse">
            <a:avLst/>
          </a:prstGeom>
          <a:solidFill>
            <a:srgbClr val="C3DB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FE6159-0A1D-4F22-B1EB-FEB1CA727F24}"/>
              </a:ext>
            </a:extLst>
          </p:cNvPr>
          <p:cNvSpPr/>
          <p:nvPr/>
        </p:nvSpPr>
        <p:spPr bwMode="auto">
          <a:xfrm>
            <a:off x="10083345" y="3017510"/>
            <a:ext cx="915870" cy="961810"/>
          </a:xfrm>
          <a:prstGeom prst="ellipse">
            <a:avLst/>
          </a:prstGeom>
          <a:solidFill>
            <a:srgbClr val="2EA5E5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7772F3-ADB8-4D87-9B1E-FBBC3BEDF333}"/>
              </a:ext>
            </a:extLst>
          </p:cNvPr>
          <p:cNvSpPr/>
          <p:nvPr/>
        </p:nvSpPr>
        <p:spPr bwMode="auto">
          <a:xfrm>
            <a:off x="10178560" y="4159051"/>
            <a:ext cx="915870" cy="961810"/>
          </a:xfrm>
          <a:prstGeom prst="ellipse">
            <a:avLst/>
          </a:prstGeom>
          <a:solidFill>
            <a:srgbClr val="9F62D9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BBF62D-4C03-4203-B025-3F1AD9B3EE59}"/>
              </a:ext>
            </a:extLst>
          </p:cNvPr>
          <p:cNvSpPr/>
          <p:nvPr/>
        </p:nvSpPr>
        <p:spPr bwMode="auto">
          <a:xfrm>
            <a:off x="10626795" y="5121102"/>
            <a:ext cx="915870" cy="961810"/>
          </a:xfrm>
          <a:prstGeom prst="ellipse">
            <a:avLst/>
          </a:prstGeom>
          <a:solidFill>
            <a:srgbClr val="C0000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3925D9A5-0F81-4BA4-AA50-7B167E8BEE7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845" y="4216111"/>
            <a:ext cx="691115" cy="691115"/>
          </a:xfrm>
          <a:prstGeom prst="rect">
            <a:avLst/>
          </a:prstGeom>
        </p:spPr>
      </p:pic>
      <p:pic>
        <p:nvPicPr>
          <p:cNvPr id="35" name="Graphic 34" descr="Programmer">
            <a:extLst>
              <a:ext uri="{FF2B5EF4-FFF2-40B4-BE49-F238E27FC236}">
                <a16:creationId xmlns:a16="http://schemas.microsoft.com/office/drawing/2014/main" id="{8F0154C2-8D01-4E7A-BC74-D7BBD69D566A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267" y="3126275"/>
            <a:ext cx="744279" cy="744279"/>
          </a:xfrm>
          <a:prstGeom prst="rect">
            <a:avLst/>
          </a:prstGeom>
        </p:spPr>
      </p:pic>
      <p:pic>
        <p:nvPicPr>
          <p:cNvPr id="36" name="Graphic 35" descr="Research">
            <a:extLst>
              <a:ext uri="{FF2B5EF4-FFF2-40B4-BE49-F238E27FC236}">
                <a16:creationId xmlns:a16="http://schemas.microsoft.com/office/drawing/2014/main" id="{7E37187D-1BCC-4BE1-819F-A00A81ECA28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2291" y="5211049"/>
            <a:ext cx="691115" cy="691115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5889E9C2-6864-44A4-9842-9A0C575D5BBF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78433" y="2102988"/>
            <a:ext cx="672660" cy="672660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EC38F540-AC18-41EA-A9B4-89270E9DADA6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61800" y="3162299"/>
            <a:ext cx="609842" cy="609842"/>
          </a:xfrm>
          <a:prstGeom prst="rect">
            <a:avLst/>
          </a:prstGeom>
        </p:spPr>
      </p:pic>
      <p:pic>
        <p:nvPicPr>
          <p:cNvPr id="39" name="Graphic 38" descr="Briefcase">
            <a:extLst>
              <a:ext uri="{FF2B5EF4-FFF2-40B4-BE49-F238E27FC236}">
                <a16:creationId xmlns:a16="http://schemas.microsoft.com/office/drawing/2014/main" id="{9B594EF3-10A2-4F4C-9470-5271AB243B4F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96345" y="4267921"/>
            <a:ext cx="674474" cy="674474"/>
          </a:xfrm>
          <a:prstGeom prst="rect">
            <a:avLst/>
          </a:prstGeom>
        </p:spPr>
      </p:pic>
      <p:pic>
        <p:nvPicPr>
          <p:cNvPr id="40" name="Graphic 39" descr="Web design">
            <a:extLst>
              <a:ext uri="{FF2B5EF4-FFF2-40B4-BE49-F238E27FC236}">
                <a16:creationId xmlns:a16="http://schemas.microsoft.com/office/drawing/2014/main" id="{12B2E865-6F42-4AA6-88B4-46C997971F51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85738" y="5255664"/>
            <a:ext cx="658049" cy="658049"/>
          </a:xfrm>
          <a:prstGeom prst="rect">
            <a:avLst/>
          </a:prstGeom>
        </p:spPr>
      </p:pic>
      <p:pic>
        <p:nvPicPr>
          <p:cNvPr id="41" name="Picture 2" descr="My Learning Journey with IDEX — IDEX Global Fellowship">
            <a:extLst>
              <a:ext uri="{FF2B5EF4-FFF2-40B4-BE49-F238E27FC236}">
                <a16:creationId xmlns:a16="http://schemas.microsoft.com/office/drawing/2014/main" id="{5FA83C4F-E696-4D04-84CB-AF28E4FF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7" y="1150805"/>
            <a:ext cx="433000" cy="43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8954F6CA-65D4-44F6-A29B-DC2C9624EEC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47" y="1150804"/>
            <a:ext cx="433001" cy="43300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DCEF7BF-A868-4015-9D3F-7F70857B858C}"/>
              </a:ext>
            </a:extLst>
          </p:cNvPr>
          <p:cNvSpPr/>
          <p:nvPr/>
        </p:nvSpPr>
        <p:spPr>
          <a:xfrm>
            <a:off x="7038417" y="4455569"/>
            <a:ext cx="3223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Various new tools and technologies  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BC6426-F5F1-4ED7-AB8C-182EAAFCFF30}"/>
              </a:ext>
            </a:extLst>
          </p:cNvPr>
          <p:cNvSpPr/>
          <p:nvPr/>
        </p:nvSpPr>
        <p:spPr>
          <a:xfrm>
            <a:off x="6352331" y="3254821"/>
            <a:ext cx="373416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Project design and documentation  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C61E50-EB94-4F88-BC97-2BE5C1F8E227}"/>
              </a:ext>
            </a:extLst>
          </p:cNvPr>
          <p:cNvSpPr/>
          <p:nvPr/>
        </p:nvSpPr>
        <p:spPr>
          <a:xfrm>
            <a:off x="6056721" y="5477657"/>
            <a:ext cx="51704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Coding Standards and writing optimized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18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C7D322-BA7D-4C1A-8722-3AB9A6E66C0C}"/>
              </a:ext>
            </a:extLst>
          </p:cNvPr>
          <p:cNvSpPr txBox="1">
            <a:spLocks/>
          </p:cNvSpPr>
          <p:nvPr/>
        </p:nvSpPr>
        <p:spPr bwMode="auto">
          <a:xfrm>
            <a:off x="338667" y="82169"/>
            <a:ext cx="10001956" cy="49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sz="3200" b="1" u="sng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IMPROVEMENT POINTS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83934-DFA8-4AF8-9541-78214ACC8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8" b="6329"/>
          <a:stretch/>
        </p:blipFill>
        <p:spPr>
          <a:xfrm>
            <a:off x="338667" y="901038"/>
            <a:ext cx="6307636" cy="5595455"/>
          </a:xfrm>
          <a:prstGeom prst="rect">
            <a:avLst/>
          </a:prstGeom>
        </p:spPr>
      </p:pic>
      <p:pic>
        <p:nvPicPr>
          <p:cNvPr id="6" name="Picture 2" descr="Image result for Learn">
            <a:extLst>
              <a:ext uri="{FF2B5EF4-FFF2-40B4-BE49-F238E27FC236}">
                <a16:creationId xmlns:a16="http://schemas.microsoft.com/office/drawing/2014/main" id="{B7F6BDC6-BD1B-44AE-9312-9C494FC31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r="13832"/>
          <a:stretch/>
        </p:blipFill>
        <p:spPr bwMode="auto">
          <a:xfrm>
            <a:off x="6353935" y="1882164"/>
            <a:ext cx="5499398" cy="36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4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E4A3-7B4C-43C1-B3CA-E2036A310BAD}"/>
              </a:ext>
            </a:extLst>
          </p:cNvPr>
          <p:cNvSpPr txBox="1"/>
          <p:nvPr/>
        </p:nvSpPr>
        <p:spPr>
          <a:xfrm>
            <a:off x="3716054" y="2828835"/>
            <a:ext cx="475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81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B13D33-BDFD-4EFB-9E99-07DC73018F5E}"/>
              </a:ext>
            </a:extLst>
          </p:cNvPr>
          <p:cNvGrpSpPr/>
          <p:nvPr/>
        </p:nvGrpSpPr>
        <p:grpSpPr>
          <a:xfrm>
            <a:off x="384120" y="1313876"/>
            <a:ext cx="7993143" cy="4497872"/>
            <a:chOff x="1010452" y="1270334"/>
            <a:chExt cx="7045522" cy="4392945"/>
          </a:xfrm>
          <a:solidFill>
            <a:schemeClr val="bg1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B271C3-EA83-4C91-B44B-11FC5164B043}"/>
                </a:ext>
              </a:extLst>
            </p:cNvPr>
            <p:cNvGrpSpPr/>
            <p:nvPr/>
          </p:nvGrpSpPr>
          <p:grpSpPr>
            <a:xfrm>
              <a:off x="1010452" y="1270334"/>
              <a:ext cx="3663174" cy="4174153"/>
              <a:chOff x="1010452" y="1270334"/>
              <a:chExt cx="3663174" cy="4174153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E0C426-175F-4FA4-A101-71BD56C94201}"/>
                  </a:ext>
                </a:extLst>
              </p:cNvPr>
              <p:cNvSpPr/>
              <p:nvPr/>
            </p:nvSpPr>
            <p:spPr>
              <a:xfrm>
                <a:off x="1108605" y="4710592"/>
                <a:ext cx="2871787" cy="733895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algn="r">
                  <a:lnSpc>
                    <a:spcPct val="150000"/>
                  </a:lnSpc>
                  <a:defRPr/>
                </a:pPr>
                <a:r>
                  <a:rPr lang="en-US" sz="1600" b="1" u="sng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CONTACT   </a:t>
                </a:r>
              </a:p>
              <a:p>
                <a:pPr lvl="0" algn="r">
                  <a:lnSpc>
                    <a:spcPct val="150000"/>
                  </a:lnSpc>
                  <a:defRPr/>
                </a:pPr>
                <a:r>
                  <a:rPr lang="en-US" sz="1400" dirty="0">
                    <a:latin typeface="Google Sans"/>
                    <a:cs typeface="Arial" panose="020B0604020202020204" pitchFamily="34" charset="0"/>
                  </a:rPr>
                  <a:t>8406000322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944E56-EEF9-4564-B1AA-A5BE6D4D4334}"/>
                  </a:ext>
                </a:extLst>
              </p:cNvPr>
              <p:cNvSpPr/>
              <p:nvPr/>
            </p:nvSpPr>
            <p:spPr>
              <a:xfrm>
                <a:off x="1010452" y="2866605"/>
                <a:ext cx="2871787" cy="1365148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lvl="0" algn="r">
                  <a:lnSpc>
                    <a:spcPct val="150000"/>
                  </a:lnSpc>
                  <a:defRPr/>
                </a:pPr>
                <a:r>
                  <a:rPr lang="en-US" sz="1600" b="1" u="sng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HOBBIES</a:t>
                </a:r>
              </a:p>
              <a:p>
                <a:pPr lvl="0" algn="r">
                  <a:lnSpc>
                    <a:spcPct val="150000"/>
                  </a:lnSpc>
                  <a:defRPr/>
                </a:pPr>
                <a:r>
                  <a:rPr lang="en-US" sz="1400" dirty="0">
                    <a:solidFill>
                      <a:srgbClr val="2C2C2C"/>
                    </a:solidFill>
                    <a:latin typeface="Google Sans"/>
                    <a:cs typeface="Arial" panose="020B0604020202020204" pitchFamily="34" charset="0"/>
                  </a:rPr>
                  <a:t>Sports </a:t>
                </a:r>
              </a:p>
              <a:p>
                <a:pPr lvl="0" algn="r">
                  <a:lnSpc>
                    <a:spcPct val="150000"/>
                  </a:lnSpc>
                  <a:defRPr/>
                </a:pPr>
                <a:r>
                  <a:rPr lang="en-US" sz="1400" dirty="0">
                    <a:solidFill>
                      <a:srgbClr val="2C2C2C"/>
                    </a:solidFill>
                    <a:latin typeface="Google Sans"/>
                    <a:cs typeface="Arial" panose="020B0604020202020204" pitchFamily="34" charset="0"/>
                  </a:rPr>
                  <a:t>Music</a:t>
                </a:r>
              </a:p>
              <a:p>
                <a:pPr lvl="0" algn="r">
                  <a:lnSpc>
                    <a:spcPct val="150000"/>
                  </a:lnSpc>
                  <a:defRPr/>
                </a:pPr>
                <a:r>
                  <a:rPr lang="en-US" sz="1400" dirty="0">
                    <a:solidFill>
                      <a:srgbClr val="2C2C2C"/>
                    </a:solidFill>
                    <a:latin typeface="Google Sans"/>
                    <a:cs typeface="Arial" panose="020B0604020202020204" pitchFamily="34" charset="0"/>
                  </a:rPr>
                  <a:t>Travelling</a:t>
                </a:r>
                <a:endParaRPr lang="en-US" sz="1200" dirty="0">
                  <a:solidFill>
                    <a:srgbClr val="2C2C2C"/>
                  </a:solidFill>
                  <a:latin typeface="Google Sans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6C3133-3597-47DC-ACE4-075A2A995C94}"/>
                  </a:ext>
                </a:extLst>
              </p:cNvPr>
              <p:cNvSpPr/>
              <p:nvPr/>
            </p:nvSpPr>
            <p:spPr>
              <a:xfrm>
                <a:off x="1627817" y="1270334"/>
                <a:ext cx="3045809" cy="1634933"/>
              </a:xfrm>
              <a:prstGeom prst="rect">
                <a:avLst/>
              </a:prstGeom>
              <a:grpFill/>
            </p:spPr>
            <p:txBody>
              <a:bodyPr wrap="square" anchor="ctr">
                <a:spAutoFit/>
              </a:bodyPr>
              <a:lstStyle/>
              <a:p>
                <a:pPr algn="r">
                  <a:lnSpc>
                    <a:spcPct val="150000"/>
                  </a:lnSpc>
                  <a:defRPr/>
                </a:pPr>
                <a:r>
                  <a:rPr lang="en-US" sz="1600" b="1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EDUCATION</a:t>
                </a:r>
              </a:p>
              <a:p>
                <a:pPr algn="r">
                  <a:lnSpc>
                    <a:spcPct val="150000"/>
                  </a:lnSpc>
                  <a:defRPr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Bachelor Of Technology(CSE)</a:t>
                </a:r>
              </a:p>
              <a:p>
                <a:pPr algn="r">
                  <a:lnSpc>
                    <a:spcPct val="150000"/>
                  </a:lnSpc>
                  <a:defRPr/>
                </a:pPr>
                <a:r>
                  <a:rPr lang="en-US" sz="1400" dirty="0">
                    <a:latin typeface="Google Sans"/>
                  </a:rPr>
                  <a:t>Kalinga Institute of Industrial Technology Bhubaneswar , Odisha</a:t>
                </a:r>
                <a:endParaRPr lang="en-US" sz="1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50000"/>
                  </a:lnSpc>
                  <a:defRPr/>
                </a:pPr>
                <a:endParaRPr lang="en-US" sz="12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3855C5-5937-4927-AAE2-23EBA65B768C}"/>
                </a:ext>
              </a:extLst>
            </p:cNvPr>
            <p:cNvGrpSpPr/>
            <p:nvPr/>
          </p:nvGrpSpPr>
          <p:grpSpPr>
            <a:xfrm>
              <a:off x="3922764" y="1735150"/>
              <a:ext cx="4133210" cy="3928129"/>
              <a:chOff x="4152558" y="1929996"/>
              <a:chExt cx="3696170" cy="3512778"/>
            </a:xfrm>
            <a:grpFill/>
          </p:grpSpPr>
          <p:sp>
            <p:nvSpPr>
              <p:cNvPr id="5" name="Freeform 53">
                <a:extLst>
                  <a:ext uri="{FF2B5EF4-FFF2-40B4-BE49-F238E27FC236}">
                    <a16:creationId xmlns:a16="http://schemas.microsoft.com/office/drawing/2014/main" id="{7CF4AABB-359B-4F5C-AA0C-4980D1737EEB}"/>
                  </a:ext>
                </a:extLst>
              </p:cNvPr>
              <p:cNvSpPr/>
              <p:nvPr/>
            </p:nvSpPr>
            <p:spPr>
              <a:xfrm>
                <a:off x="4392200" y="2089671"/>
                <a:ext cx="3344256" cy="3353103"/>
              </a:xfrm>
              <a:custGeom>
                <a:avLst/>
                <a:gdLst>
                  <a:gd name="connsiteX0" fmla="*/ 1881754 w 3763508"/>
                  <a:gd name="connsiteY0" fmla="*/ 0 h 3340325"/>
                  <a:gd name="connsiteX1" fmla="*/ 3763508 w 3763508"/>
                  <a:gd name="connsiteY1" fmla="*/ 1881752 h 3340325"/>
                  <a:gd name="connsiteX2" fmla="*/ 3212355 w 3763508"/>
                  <a:gd name="connsiteY2" fmla="*/ 3212352 h 3340325"/>
                  <a:gd name="connsiteX3" fmla="*/ 3101968 w 3763508"/>
                  <a:gd name="connsiteY3" fmla="*/ 3312678 h 3340325"/>
                  <a:gd name="connsiteX4" fmla="*/ 3101968 w 3763508"/>
                  <a:gd name="connsiteY4" fmla="*/ 1364925 h 3340325"/>
                  <a:gd name="connsiteX5" fmla="*/ 693505 w 3763508"/>
                  <a:gd name="connsiteY5" fmla="*/ 1364925 h 3340325"/>
                  <a:gd name="connsiteX6" fmla="*/ 693505 w 3763508"/>
                  <a:gd name="connsiteY6" fmla="*/ 3340325 h 3340325"/>
                  <a:gd name="connsiteX7" fmla="*/ 684784 w 3763508"/>
                  <a:gd name="connsiteY7" fmla="*/ 3333804 h 3340325"/>
                  <a:gd name="connsiteX8" fmla="*/ 0 w 3763508"/>
                  <a:gd name="connsiteY8" fmla="*/ 1881752 h 3340325"/>
                  <a:gd name="connsiteX9" fmla="*/ 1881754 w 3763508"/>
                  <a:gd name="connsiteY9" fmla="*/ 0 h 3340325"/>
                  <a:gd name="connsiteX0" fmla="*/ 1881754 w 3763508"/>
                  <a:gd name="connsiteY0" fmla="*/ 0 h 3340325"/>
                  <a:gd name="connsiteX1" fmla="*/ 3763508 w 3763508"/>
                  <a:gd name="connsiteY1" fmla="*/ 1881752 h 3340325"/>
                  <a:gd name="connsiteX2" fmla="*/ 3212355 w 3763508"/>
                  <a:gd name="connsiteY2" fmla="*/ 3212352 h 3340325"/>
                  <a:gd name="connsiteX3" fmla="*/ 3101968 w 3763508"/>
                  <a:gd name="connsiteY3" fmla="*/ 3312678 h 3340325"/>
                  <a:gd name="connsiteX4" fmla="*/ 693505 w 3763508"/>
                  <a:gd name="connsiteY4" fmla="*/ 1364925 h 3340325"/>
                  <a:gd name="connsiteX5" fmla="*/ 693505 w 3763508"/>
                  <a:gd name="connsiteY5" fmla="*/ 3340325 h 3340325"/>
                  <a:gd name="connsiteX6" fmla="*/ 684784 w 3763508"/>
                  <a:gd name="connsiteY6" fmla="*/ 3333804 h 3340325"/>
                  <a:gd name="connsiteX7" fmla="*/ 0 w 3763508"/>
                  <a:gd name="connsiteY7" fmla="*/ 1881752 h 3340325"/>
                  <a:gd name="connsiteX8" fmla="*/ 1881754 w 3763508"/>
                  <a:gd name="connsiteY8" fmla="*/ 0 h 3340325"/>
                  <a:gd name="connsiteX0" fmla="*/ 1881754 w 3763508"/>
                  <a:gd name="connsiteY0" fmla="*/ 0 h 3340325"/>
                  <a:gd name="connsiteX1" fmla="*/ 3763508 w 3763508"/>
                  <a:gd name="connsiteY1" fmla="*/ 1881752 h 3340325"/>
                  <a:gd name="connsiteX2" fmla="*/ 3212355 w 3763508"/>
                  <a:gd name="connsiteY2" fmla="*/ 3212352 h 3340325"/>
                  <a:gd name="connsiteX3" fmla="*/ 3101968 w 3763508"/>
                  <a:gd name="connsiteY3" fmla="*/ 3312678 h 3340325"/>
                  <a:gd name="connsiteX4" fmla="*/ 693505 w 3763508"/>
                  <a:gd name="connsiteY4" fmla="*/ 3340325 h 3340325"/>
                  <a:gd name="connsiteX5" fmla="*/ 684784 w 3763508"/>
                  <a:gd name="connsiteY5" fmla="*/ 3333804 h 3340325"/>
                  <a:gd name="connsiteX6" fmla="*/ 0 w 3763508"/>
                  <a:gd name="connsiteY6" fmla="*/ 1881752 h 3340325"/>
                  <a:gd name="connsiteX7" fmla="*/ 1881754 w 3763508"/>
                  <a:gd name="connsiteY7" fmla="*/ 0 h 3340325"/>
                  <a:gd name="connsiteX0" fmla="*/ 684784 w 3763508"/>
                  <a:gd name="connsiteY0" fmla="*/ 3333804 h 3425244"/>
                  <a:gd name="connsiteX1" fmla="*/ 0 w 3763508"/>
                  <a:gd name="connsiteY1" fmla="*/ 1881752 h 3425244"/>
                  <a:gd name="connsiteX2" fmla="*/ 1881754 w 3763508"/>
                  <a:gd name="connsiteY2" fmla="*/ 0 h 3425244"/>
                  <a:gd name="connsiteX3" fmla="*/ 3763508 w 3763508"/>
                  <a:gd name="connsiteY3" fmla="*/ 1881752 h 3425244"/>
                  <a:gd name="connsiteX4" fmla="*/ 3212355 w 3763508"/>
                  <a:gd name="connsiteY4" fmla="*/ 3212352 h 3425244"/>
                  <a:gd name="connsiteX5" fmla="*/ 3101968 w 3763508"/>
                  <a:gd name="connsiteY5" fmla="*/ 3312678 h 3425244"/>
                  <a:gd name="connsiteX6" fmla="*/ 693505 w 3763508"/>
                  <a:gd name="connsiteY6" fmla="*/ 3340325 h 3425244"/>
                  <a:gd name="connsiteX7" fmla="*/ 776224 w 3763508"/>
                  <a:gd name="connsiteY7" fmla="*/ 3425244 h 3425244"/>
                  <a:gd name="connsiteX0" fmla="*/ 684784 w 3763508"/>
                  <a:gd name="connsiteY0" fmla="*/ 3333804 h 3340325"/>
                  <a:gd name="connsiteX1" fmla="*/ 0 w 3763508"/>
                  <a:gd name="connsiteY1" fmla="*/ 1881752 h 3340325"/>
                  <a:gd name="connsiteX2" fmla="*/ 1881754 w 3763508"/>
                  <a:gd name="connsiteY2" fmla="*/ 0 h 3340325"/>
                  <a:gd name="connsiteX3" fmla="*/ 3763508 w 3763508"/>
                  <a:gd name="connsiteY3" fmla="*/ 1881752 h 3340325"/>
                  <a:gd name="connsiteX4" fmla="*/ 3212355 w 3763508"/>
                  <a:gd name="connsiteY4" fmla="*/ 3212352 h 3340325"/>
                  <a:gd name="connsiteX5" fmla="*/ 3101968 w 3763508"/>
                  <a:gd name="connsiteY5" fmla="*/ 3312678 h 3340325"/>
                  <a:gd name="connsiteX6" fmla="*/ 693505 w 3763508"/>
                  <a:gd name="connsiteY6" fmla="*/ 3340325 h 3340325"/>
                  <a:gd name="connsiteX0" fmla="*/ 684784 w 3763508"/>
                  <a:gd name="connsiteY0" fmla="*/ 3333804 h 3333804"/>
                  <a:gd name="connsiteX1" fmla="*/ 0 w 3763508"/>
                  <a:gd name="connsiteY1" fmla="*/ 1881752 h 3333804"/>
                  <a:gd name="connsiteX2" fmla="*/ 1881754 w 3763508"/>
                  <a:gd name="connsiteY2" fmla="*/ 0 h 3333804"/>
                  <a:gd name="connsiteX3" fmla="*/ 3763508 w 3763508"/>
                  <a:gd name="connsiteY3" fmla="*/ 1881752 h 3333804"/>
                  <a:gd name="connsiteX4" fmla="*/ 3212355 w 3763508"/>
                  <a:gd name="connsiteY4" fmla="*/ 3212352 h 3333804"/>
                  <a:gd name="connsiteX5" fmla="*/ 3101968 w 3763508"/>
                  <a:gd name="connsiteY5" fmla="*/ 3312678 h 3333804"/>
                  <a:gd name="connsiteX0" fmla="*/ 684784 w 3763508"/>
                  <a:gd name="connsiteY0" fmla="*/ 3333804 h 3333804"/>
                  <a:gd name="connsiteX1" fmla="*/ 0 w 3763508"/>
                  <a:gd name="connsiteY1" fmla="*/ 1881752 h 3333804"/>
                  <a:gd name="connsiteX2" fmla="*/ 1881754 w 3763508"/>
                  <a:gd name="connsiteY2" fmla="*/ 0 h 3333804"/>
                  <a:gd name="connsiteX3" fmla="*/ 3763508 w 3763508"/>
                  <a:gd name="connsiteY3" fmla="*/ 1881752 h 3333804"/>
                  <a:gd name="connsiteX4" fmla="*/ 3212355 w 3763508"/>
                  <a:gd name="connsiteY4" fmla="*/ 3212352 h 3333804"/>
                  <a:gd name="connsiteX0" fmla="*/ 684784 w 3763508"/>
                  <a:gd name="connsiteY0" fmla="*/ 3333804 h 3333804"/>
                  <a:gd name="connsiteX1" fmla="*/ 0 w 3763508"/>
                  <a:gd name="connsiteY1" fmla="*/ 1881752 h 3333804"/>
                  <a:gd name="connsiteX2" fmla="*/ 1881754 w 3763508"/>
                  <a:gd name="connsiteY2" fmla="*/ 0 h 3333804"/>
                  <a:gd name="connsiteX3" fmla="*/ 3763508 w 3763508"/>
                  <a:gd name="connsiteY3" fmla="*/ 1881752 h 3333804"/>
                  <a:gd name="connsiteX4" fmla="*/ 3156137 w 3763508"/>
                  <a:gd name="connsiteY4" fmla="*/ 3277220 h 3333804"/>
                  <a:gd name="connsiteX0" fmla="*/ 684784 w 3763508"/>
                  <a:gd name="connsiteY0" fmla="*/ 3333804 h 3333804"/>
                  <a:gd name="connsiteX1" fmla="*/ 0 w 3763508"/>
                  <a:gd name="connsiteY1" fmla="*/ 1881752 h 3333804"/>
                  <a:gd name="connsiteX2" fmla="*/ 1881754 w 3763508"/>
                  <a:gd name="connsiteY2" fmla="*/ 0 h 3333804"/>
                  <a:gd name="connsiteX3" fmla="*/ 3763508 w 3763508"/>
                  <a:gd name="connsiteY3" fmla="*/ 1881752 h 3333804"/>
                  <a:gd name="connsiteX4" fmla="*/ 3156137 w 3763508"/>
                  <a:gd name="connsiteY4" fmla="*/ 3277220 h 3333804"/>
                  <a:gd name="connsiteX0" fmla="*/ 684784 w 3763508"/>
                  <a:gd name="connsiteY0" fmla="*/ 3333804 h 3333804"/>
                  <a:gd name="connsiteX1" fmla="*/ 0 w 3763508"/>
                  <a:gd name="connsiteY1" fmla="*/ 1881752 h 3333804"/>
                  <a:gd name="connsiteX2" fmla="*/ 1881754 w 3763508"/>
                  <a:gd name="connsiteY2" fmla="*/ 0 h 3333804"/>
                  <a:gd name="connsiteX3" fmla="*/ 3763508 w 3763508"/>
                  <a:gd name="connsiteY3" fmla="*/ 1881752 h 3333804"/>
                  <a:gd name="connsiteX4" fmla="*/ 3147488 w 3763508"/>
                  <a:gd name="connsiteY4" fmla="*/ 3285869 h 3333804"/>
                  <a:gd name="connsiteX0" fmla="*/ 684784 w 3763508"/>
                  <a:gd name="connsiteY0" fmla="*/ 3333804 h 3333804"/>
                  <a:gd name="connsiteX1" fmla="*/ 0 w 3763508"/>
                  <a:gd name="connsiteY1" fmla="*/ 1881752 h 3333804"/>
                  <a:gd name="connsiteX2" fmla="*/ 1881754 w 3763508"/>
                  <a:gd name="connsiteY2" fmla="*/ 0 h 3333804"/>
                  <a:gd name="connsiteX3" fmla="*/ 3763508 w 3763508"/>
                  <a:gd name="connsiteY3" fmla="*/ 1881752 h 3333804"/>
                  <a:gd name="connsiteX4" fmla="*/ 3147488 w 3763508"/>
                  <a:gd name="connsiteY4" fmla="*/ 3285869 h 333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3508" h="3333804">
                    <a:moveTo>
                      <a:pt x="684784" y="3333804"/>
                    </a:moveTo>
                    <a:cubicBezTo>
                      <a:pt x="266569" y="2988663"/>
                      <a:pt x="0" y="2466338"/>
                      <a:pt x="0" y="1881752"/>
                    </a:cubicBezTo>
                    <a:cubicBezTo>
                      <a:pt x="0" y="842489"/>
                      <a:pt x="842490" y="0"/>
                      <a:pt x="1881754" y="0"/>
                    </a:cubicBezTo>
                    <a:cubicBezTo>
                      <a:pt x="2921018" y="0"/>
                      <a:pt x="3763508" y="842489"/>
                      <a:pt x="3763508" y="1881752"/>
                    </a:cubicBezTo>
                    <a:cubicBezTo>
                      <a:pt x="3763508" y="2401384"/>
                      <a:pt x="3513967" y="2966962"/>
                      <a:pt x="3147488" y="3285869"/>
                    </a:cubicBezTo>
                  </a:path>
                </a:pathLst>
              </a:cu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562F4E-7EA1-4931-BC93-8E087FF2505E}"/>
                  </a:ext>
                </a:extLst>
              </p:cNvPr>
              <p:cNvGrpSpPr/>
              <p:nvPr/>
            </p:nvGrpSpPr>
            <p:grpSpPr>
              <a:xfrm>
                <a:off x="4152558" y="1929996"/>
                <a:ext cx="3696170" cy="3168472"/>
                <a:chOff x="4152558" y="1929996"/>
                <a:chExt cx="3696170" cy="3168472"/>
              </a:xfrm>
              <a:grpFill/>
            </p:grpSpPr>
            <p:sp>
              <p:nvSpPr>
                <p:cNvPr id="7" name="Flowchart: Connector 6">
                  <a:extLst>
                    <a:ext uri="{FF2B5EF4-FFF2-40B4-BE49-F238E27FC236}">
                      <a16:creationId xmlns:a16="http://schemas.microsoft.com/office/drawing/2014/main" id="{F895050C-25EE-4A1B-82A9-DE4869520DC8}"/>
                    </a:ext>
                  </a:extLst>
                </p:cNvPr>
                <p:cNvSpPr/>
                <p:nvPr/>
              </p:nvSpPr>
              <p:spPr>
                <a:xfrm>
                  <a:off x="5019122" y="1958585"/>
                  <a:ext cx="583459" cy="583163"/>
                </a:xfrm>
                <a:prstGeom prst="flowChartConnector">
                  <a:avLst/>
                </a:prstGeom>
                <a:grpFill/>
                <a:ln w="285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9408C3F1-A1B0-4931-BB19-867455CC806B}"/>
                    </a:ext>
                  </a:extLst>
                </p:cNvPr>
                <p:cNvSpPr/>
                <p:nvPr/>
              </p:nvSpPr>
              <p:spPr>
                <a:xfrm>
                  <a:off x="6457520" y="1929996"/>
                  <a:ext cx="583459" cy="583163"/>
                </a:xfrm>
                <a:prstGeom prst="flowChartConnector">
                  <a:avLst/>
                </a:prstGeom>
                <a:grpFill/>
                <a:ln w="28575" cap="flat" cmpd="sng" algn="ctr">
                  <a:solidFill>
                    <a:srgbClr val="CC66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9" name="Flowchart: Connector 8">
                  <a:extLst>
                    <a:ext uri="{FF2B5EF4-FFF2-40B4-BE49-F238E27FC236}">
                      <a16:creationId xmlns:a16="http://schemas.microsoft.com/office/drawing/2014/main" id="{BF377996-97B7-44EA-84EA-800AB882ADC0}"/>
                    </a:ext>
                  </a:extLst>
                </p:cNvPr>
                <p:cNvSpPr/>
                <p:nvPr/>
              </p:nvSpPr>
              <p:spPr>
                <a:xfrm>
                  <a:off x="4152558" y="3260633"/>
                  <a:ext cx="583459" cy="583161"/>
                </a:xfrm>
                <a:prstGeom prst="flowChartConnector">
                  <a:avLst/>
                </a:prstGeom>
                <a:grpFill/>
                <a:ln w="285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0" name="Flowchart: Connector 9">
                  <a:extLst>
                    <a:ext uri="{FF2B5EF4-FFF2-40B4-BE49-F238E27FC236}">
                      <a16:creationId xmlns:a16="http://schemas.microsoft.com/office/drawing/2014/main" id="{F2788E20-A975-4F4C-BBA7-AC29B1FFC174}"/>
                    </a:ext>
                  </a:extLst>
                </p:cNvPr>
                <p:cNvSpPr/>
                <p:nvPr/>
              </p:nvSpPr>
              <p:spPr>
                <a:xfrm>
                  <a:off x="7265269" y="3213274"/>
                  <a:ext cx="583459" cy="583163"/>
                </a:xfrm>
                <a:prstGeom prst="flowChartConnector">
                  <a:avLst/>
                </a:prstGeom>
                <a:grpFill/>
                <a:ln w="28575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D80EB2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25F3280-309D-46A3-BBCC-EDFA6469B6ED}"/>
                    </a:ext>
                  </a:extLst>
                </p:cNvPr>
                <p:cNvGrpSpPr/>
                <p:nvPr/>
              </p:nvGrpSpPr>
              <p:grpSpPr>
                <a:xfrm>
                  <a:off x="4257984" y="4515307"/>
                  <a:ext cx="583459" cy="583161"/>
                  <a:chOff x="4257984" y="4515307"/>
                  <a:chExt cx="583459" cy="583161"/>
                </a:xfrm>
                <a:grpFill/>
              </p:grpSpPr>
              <p:sp>
                <p:nvSpPr>
                  <p:cNvPr id="13" name="Flowchart: Connector 12">
                    <a:extLst>
                      <a:ext uri="{FF2B5EF4-FFF2-40B4-BE49-F238E27FC236}">
                        <a16:creationId xmlns:a16="http://schemas.microsoft.com/office/drawing/2014/main" id="{61721F88-8812-4E0E-96CE-68F6823F707D}"/>
                      </a:ext>
                    </a:extLst>
                  </p:cNvPr>
                  <p:cNvSpPr/>
                  <p:nvPr/>
                </p:nvSpPr>
                <p:spPr>
                  <a:xfrm>
                    <a:off x="4257984" y="4515307"/>
                    <a:ext cx="583459" cy="583161"/>
                  </a:xfrm>
                  <a:prstGeom prst="flowChartConnector">
                    <a:avLst/>
                  </a:prstGeom>
                  <a:grpFill/>
                  <a:ln w="28575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EBB8405-E8A5-4ACF-8633-7E4C7FFEF746}"/>
                      </a:ext>
                    </a:extLst>
                  </p:cNvPr>
                  <p:cNvSpPr txBox="1"/>
                  <p:nvPr/>
                </p:nvSpPr>
                <p:spPr>
                  <a:xfrm>
                    <a:off x="4334368" y="4632495"/>
                    <a:ext cx="165198" cy="357803"/>
                  </a:xfrm>
                  <a:prstGeom prst="rect">
                    <a:avLst/>
                  </a:prstGeom>
                  <a:grp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sz="2000" dirty="0">
                      <a:solidFill>
                        <a:schemeClr val="tx2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sp>
              <p:nvSpPr>
                <p:cNvPr id="12" name="Flowchart: Connector 11">
                  <a:extLst>
                    <a:ext uri="{FF2B5EF4-FFF2-40B4-BE49-F238E27FC236}">
                      <a16:creationId xmlns:a16="http://schemas.microsoft.com/office/drawing/2014/main" id="{3FC1133B-E404-4365-9ADF-649BF6EFCF32}"/>
                    </a:ext>
                  </a:extLst>
                </p:cNvPr>
                <p:cNvSpPr/>
                <p:nvPr/>
              </p:nvSpPr>
              <p:spPr>
                <a:xfrm>
                  <a:off x="7205216" y="4506053"/>
                  <a:ext cx="583459" cy="583163"/>
                </a:xfrm>
                <a:prstGeom prst="flowChartConnector">
                  <a:avLst/>
                </a:prstGeom>
                <a:grpFill/>
                <a:ln w="28575" cap="flat" cmpd="sng" algn="ctr">
                  <a:solidFill>
                    <a:srgbClr val="A5002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1A49A9B-893C-49F4-B6D4-ABD3169F48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9985" y="1932602"/>
            <a:ext cx="529913" cy="4330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A6B50B-AF12-401E-94DF-705AC6DF6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08" y="3359943"/>
            <a:ext cx="491908" cy="4659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4F2C5A9-5508-48E5-B654-22E386B32354}"/>
              </a:ext>
            </a:extLst>
          </p:cNvPr>
          <p:cNvSpPr txBox="1">
            <a:spLocks/>
          </p:cNvSpPr>
          <p:nvPr/>
        </p:nvSpPr>
        <p:spPr bwMode="auto">
          <a:xfrm>
            <a:off x="262154" y="5143"/>
            <a:ext cx="11200174" cy="59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IN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54EEE3-4DFB-431B-B8E3-7CEA02DD5E45}"/>
              </a:ext>
            </a:extLst>
          </p:cNvPr>
          <p:cNvSpPr/>
          <p:nvPr/>
        </p:nvSpPr>
        <p:spPr>
          <a:xfrm>
            <a:off x="4938621" y="5640625"/>
            <a:ext cx="2413896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SANKET KUMAR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Engineer Trainee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6FFC7C0-812B-4794-9107-BDF5AD9CEB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56" y="1873899"/>
            <a:ext cx="491744" cy="4917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574441-DFE3-4561-950E-4622F3288D5C}"/>
              </a:ext>
            </a:extLst>
          </p:cNvPr>
          <p:cNvSpPr/>
          <p:nvPr/>
        </p:nvSpPr>
        <p:spPr>
          <a:xfrm>
            <a:off x="7691251" y="1288189"/>
            <a:ext cx="3990418" cy="1397755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b="1" u="sng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Google Sans"/>
              </a:rPr>
              <a:t>A believer of excellence, having the zeal to up-skill, being efficient &amp; productive for the company &amp; develop as well as diversify my professional skill-set.</a:t>
            </a:r>
            <a:endParaRPr lang="en-US" sz="1400" dirty="0">
              <a:latin typeface="Google Sans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290CA6-76A9-4621-B73C-667BB46EA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3" b="12513"/>
          <a:stretch/>
        </p:blipFill>
        <p:spPr>
          <a:xfrm>
            <a:off x="4606190" y="2537761"/>
            <a:ext cx="2974148" cy="29782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3E0A6D54-73FA-4724-937C-EF7E62A1B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47" y="4839434"/>
            <a:ext cx="497078" cy="49707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42C3B70-F910-4022-A251-9F1756C7D31D}"/>
              </a:ext>
            </a:extLst>
          </p:cNvPr>
          <p:cNvSpPr/>
          <p:nvPr/>
        </p:nvSpPr>
        <p:spPr>
          <a:xfrm>
            <a:off x="8464043" y="2786804"/>
            <a:ext cx="2902864" cy="172092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SET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2C2C2C"/>
                </a:solidFill>
                <a:latin typeface="Google Sans"/>
                <a:cs typeface="Arial" panose="020B0604020202020204" pitchFamily="34" charset="0"/>
              </a:rPr>
              <a:t>Languages :</a:t>
            </a:r>
            <a:r>
              <a:rPr lang="en-US" sz="1400" dirty="0">
                <a:solidFill>
                  <a:srgbClr val="2C2C2C"/>
                </a:solidFill>
                <a:latin typeface="Google Sans"/>
                <a:cs typeface="Arial" panose="020B0604020202020204" pitchFamily="34" charset="0"/>
              </a:rPr>
              <a:t> Java, C++, C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2C2C2C"/>
                </a:solidFill>
                <a:latin typeface="Google Sans"/>
                <a:cs typeface="Arial" panose="020B0604020202020204" pitchFamily="34" charset="0"/>
              </a:rPr>
              <a:t>Framework / API :</a:t>
            </a:r>
            <a:r>
              <a:rPr lang="en-US" sz="1400" dirty="0">
                <a:solidFill>
                  <a:srgbClr val="2C2C2C"/>
                </a:solidFill>
                <a:latin typeface="Google Sans"/>
                <a:cs typeface="Arial" panose="020B0604020202020204" pitchFamily="34" charset="0"/>
              </a:rPr>
              <a:t> Spring Boot, ReactJS, NodeJS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2C2C2C"/>
                </a:solidFill>
                <a:latin typeface="Google Sans"/>
                <a:cs typeface="Arial" panose="020B0604020202020204" pitchFamily="34" charset="0"/>
              </a:rPr>
              <a:t>Database: </a:t>
            </a:r>
            <a:r>
              <a:rPr lang="en-US" sz="1400" dirty="0">
                <a:solidFill>
                  <a:srgbClr val="2C2C2C"/>
                </a:solidFill>
                <a:latin typeface="Google Sans"/>
                <a:cs typeface="Arial" panose="020B0604020202020204" pitchFamily="34" charset="0"/>
              </a:rPr>
              <a:t>MySQL</a:t>
            </a:r>
            <a:endParaRPr lang="en-US" sz="1200" dirty="0">
              <a:solidFill>
                <a:srgbClr val="2C2C2C"/>
              </a:solidFill>
              <a:latin typeface="Google Sans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1B70B-BDE5-4B68-9A82-64BF3AF674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20" y="3385185"/>
            <a:ext cx="558036" cy="5286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001B9C-796E-45B3-8B92-62C7A3FCAEE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6" t="19324" r="16430" b="24558"/>
          <a:stretch/>
        </p:blipFill>
        <p:spPr>
          <a:xfrm>
            <a:off x="7722961" y="4888718"/>
            <a:ext cx="458520" cy="40633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9F05B2-346F-46E4-BE04-793E8C0FBDD1}"/>
              </a:ext>
            </a:extLst>
          </p:cNvPr>
          <p:cNvSpPr/>
          <p:nvPr/>
        </p:nvSpPr>
        <p:spPr>
          <a:xfrm>
            <a:off x="8373133" y="4865089"/>
            <a:ext cx="1697244" cy="41601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600" b="1" u="sng" dirty="0">
                <a:solidFill>
                  <a:srgbClr val="6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 TEAM</a:t>
            </a:r>
          </a:p>
        </p:txBody>
      </p:sp>
    </p:spTree>
    <p:extLst>
      <p:ext uri="{BB962C8B-B14F-4D97-AF65-F5344CB8AC3E}">
        <p14:creationId xmlns:p14="http://schemas.microsoft.com/office/powerpoint/2010/main" val="13658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403CF-30F2-41B5-AEF1-4019B02D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49" y="98371"/>
            <a:ext cx="5851171" cy="433387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JOURNEY AT YMSLI</a:t>
            </a:r>
          </a:p>
        </p:txBody>
      </p:sp>
      <p:pic>
        <p:nvPicPr>
          <p:cNvPr id="5" name="Picture 2" descr="Trademarks">
            <a:extLst>
              <a:ext uri="{FF2B5EF4-FFF2-40B4-BE49-F238E27FC236}">
                <a16:creationId xmlns:a16="http://schemas.microsoft.com/office/drawing/2014/main" id="{4A654BBF-56BD-4293-8967-160CEEA2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738" y="810377"/>
            <a:ext cx="661879" cy="66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04B111-FFAB-4421-98D3-E989E1589132}"/>
              </a:ext>
            </a:extLst>
          </p:cNvPr>
          <p:cNvCxnSpPr>
            <a:cxnSpLocks/>
          </p:cNvCxnSpPr>
          <p:nvPr/>
        </p:nvCxnSpPr>
        <p:spPr bwMode="auto">
          <a:xfrm>
            <a:off x="587888" y="1472256"/>
            <a:ext cx="0" cy="19376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68CFDA-D513-4F72-A990-CFCAF364B8B8}"/>
              </a:ext>
            </a:extLst>
          </p:cNvPr>
          <p:cNvCxnSpPr>
            <a:cxnSpLocks/>
          </p:cNvCxnSpPr>
          <p:nvPr/>
        </p:nvCxnSpPr>
        <p:spPr bwMode="auto">
          <a:xfrm>
            <a:off x="580059" y="4071786"/>
            <a:ext cx="7829" cy="1806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B9EBE9-A576-4C02-B29F-F2643401F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70503" y="1578581"/>
            <a:ext cx="7984" cy="1614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6502E8-A184-4CFF-9076-95ABC43B58FE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11566285" y="4016014"/>
            <a:ext cx="8437" cy="17276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EFB91BF-E648-4D5A-A55D-8B453F04BD42}"/>
              </a:ext>
            </a:extLst>
          </p:cNvPr>
          <p:cNvSpPr/>
          <p:nvPr/>
        </p:nvSpPr>
        <p:spPr bwMode="auto">
          <a:xfrm>
            <a:off x="542627" y="1472256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525E99-D992-447F-8AE0-FE1A0EF1E624}"/>
              </a:ext>
            </a:extLst>
          </p:cNvPr>
          <p:cNvSpPr/>
          <p:nvPr/>
        </p:nvSpPr>
        <p:spPr bwMode="auto">
          <a:xfrm>
            <a:off x="532211" y="3303583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4393D8-19ED-4471-AA90-E9B3450EE233}"/>
              </a:ext>
            </a:extLst>
          </p:cNvPr>
          <p:cNvSpPr/>
          <p:nvPr/>
        </p:nvSpPr>
        <p:spPr bwMode="auto">
          <a:xfrm>
            <a:off x="545240" y="4071786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1C2EA7-1E2F-4585-B9C1-C447C04C5DFE}"/>
              </a:ext>
            </a:extLst>
          </p:cNvPr>
          <p:cNvSpPr/>
          <p:nvPr/>
        </p:nvSpPr>
        <p:spPr bwMode="auto">
          <a:xfrm>
            <a:off x="545240" y="5796788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61E31A-F847-4297-B1B0-F5BDAB78A1F8}"/>
              </a:ext>
            </a:extLst>
          </p:cNvPr>
          <p:cNvSpPr/>
          <p:nvPr/>
        </p:nvSpPr>
        <p:spPr bwMode="auto">
          <a:xfrm>
            <a:off x="11526875" y="1497197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BD448F-652A-4156-9725-5C672589F8E0}"/>
              </a:ext>
            </a:extLst>
          </p:cNvPr>
          <p:cNvSpPr/>
          <p:nvPr/>
        </p:nvSpPr>
        <p:spPr bwMode="auto">
          <a:xfrm>
            <a:off x="11526875" y="3156122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EAA7DB-7255-4B9B-BC12-9BBA033EEC0B}"/>
              </a:ext>
            </a:extLst>
          </p:cNvPr>
          <p:cNvSpPr/>
          <p:nvPr/>
        </p:nvSpPr>
        <p:spPr bwMode="auto">
          <a:xfrm>
            <a:off x="11526875" y="4018623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96E8E4-BE29-49CE-82D3-DB7C177C3341}"/>
              </a:ext>
            </a:extLst>
          </p:cNvPr>
          <p:cNvSpPr/>
          <p:nvPr/>
        </p:nvSpPr>
        <p:spPr bwMode="auto">
          <a:xfrm>
            <a:off x="11526875" y="5743625"/>
            <a:ext cx="95693" cy="10632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8B78831-AFB8-42AE-84CC-7EB7E66096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0" r="29388"/>
          <a:stretch/>
        </p:blipFill>
        <p:spPr>
          <a:xfrm>
            <a:off x="316976" y="3437482"/>
            <a:ext cx="554587" cy="617844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807BDA19-62DF-413A-8FBD-9F1F5849E0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9507" r="31254" b="8026"/>
          <a:stretch/>
        </p:blipFill>
        <p:spPr>
          <a:xfrm>
            <a:off x="11256248" y="5878171"/>
            <a:ext cx="644478" cy="633444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C77557D-C456-40DB-AB9D-FE7023F725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52" y="3303583"/>
            <a:ext cx="661879" cy="661879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DADBC9EB-FA6F-46D1-AE4E-CFE3EEA94E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6" y="5965566"/>
            <a:ext cx="661878" cy="546049"/>
          </a:xfrm>
          <a:prstGeom prst="rect">
            <a:avLst/>
          </a:prstGeom>
        </p:spPr>
      </p:pic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307B2F0A-41CC-47EE-9F86-FC12F4D2D7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9" y="792556"/>
            <a:ext cx="727859" cy="6659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A69C7B-D3C7-44C0-A40F-B064CE252B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204" r="1076"/>
          <a:stretch/>
        </p:blipFill>
        <p:spPr>
          <a:xfrm>
            <a:off x="986303" y="1040129"/>
            <a:ext cx="10219477" cy="55316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E9B9C5-6F0D-410F-A084-A9FE8436ECBB}"/>
              </a:ext>
            </a:extLst>
          </p:cNvPr>
          <p:cNvSpPr/>
          <p:nvPr/>
        </p:nvSpPr>
        <p:spPr bwMode="auto">
          <a:xfrm>
            <a:off x="3874770" y="5743625"/>
            <a:ext cx="2926080" cy="6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1" i="0" u="none" strike="noStrike" cap="none" normalizeH="0" baseline="0" dirty="0">
                <a:ln>
                  <a:noFill/>
                </a:ln>
                <a:solidFill>
                  <a:srgbClr val="0081E0"/>
                </a:solidFill>
                <a:effectLst/>
                <a:latin typeface="Arial" panose="020B0604020202020204" pitchFamily="34" charset="0"/>
                <a:ea typeface="HGP創英角ｺﾞｼｯｸUB" panose="020B0900000000000000" pitchFamily="50" charset="-128"/>
              </a:rPr>
              <a:t>PROJECT REVNEUE TRACKER</a:t>
            </a:r>
            <a:endParaRPr kumimoji="1" lang="en-US" sz="1400" b="1" i="0" u="none" strike="noStrike" cap="none" normalizeH="0" baseline="0" dirty="0">
              <a:ln>
                <a:noFill/>
              </a:ln>
              <a:solidFill>
                <a:srgbClr val="0081E0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rgbClr val="0081E0"/>
                </a:solidFill>
                <a:effectLst/>
                <a:latin typeface="Arial" panose="020B0604020202020204" pitchFamily="34" charset="0"/>
                <a:ea typeface="HGP創英角ｺﾞｼｯｸUB" panose="020B0900000000000000" pitchFamily="50" charset="-128"/>
              </a:rPr>
              <a:t>Mar-Jul 2021</a:t>
            </a:r>
          </a:p>
        </p:txBody>
      </p:sp>
    </p:spTree>
    <p:extLst>
      <p:ext uri="{BB962C8B-B14F-4D97-AF65-F5344CB8AC3E}">
        <p14:creationId xmlns:p14="http://schemas.microsoft.com/office/powerpoint/2010/main" val="1857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34524B-42F7-466C-A0F2-904B99E9C9E1}"/>
              </a:ext>
            </a:extLst>
          </p:cNvPr>
          <p:cNvSpPr txBox="1">
            <a:spLocks/>
          </p:cNvSpPr>
          <p:nvPr/>
        </p:nvSpPr>
        <p:spPr bwMode="auto">
          <a:xfrm>
            <a:off x="256949" y="98371"/>
            <a:ext cx="5851171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sz="3200" b="1" u="sng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INDUCTION TRAININGS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FB6756-5167-4A97-8C5C-85AA2B120887}"/>
              </a:ext>
            </a:extLst>
          </p:cNvPr>
          <p:cNvGrpSpPr/>
          <p:nvPr/>
        </p:nvGrpSpPr>
        <p:grpSpPr>
          <a:xfrm>
            <a:off x="353252" y="818446"/>
            <a:ext cx="11485495" cy="410318"/>
            <a:chOff x="239615" y="225334"/>
            <a:chExt cx="11485495" cy="888177"/>
          </a:xfrm>
          <a:solidFill>
            <a:srgbClr val="FFDDDD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59A28A-C14D-4A83-BE3A-B37511F0143F}"/>
                </a:ext>
              </a:extLst>
            </p:cNvPr>
            <p:cNvSpPr/>
            <p:nvPr/>
          </p:nvSpPr>
          <p:spPr>
            <a:xfrm>
              <a:off x="239615" y="225334"/>
              <a:ext cx="11485495" cy="888177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AC8E05-2BBC-4B9E-A007-F5E5A346BE5D}"/>
                </a:ext>
              </a:extLst>
            </p:cNvPr>
            <p:cNvSpPr txBox="1"/>
            <p:nvPr/>
          </p:nvSpPr>
          <p:spPr>
            <a:xfrm>
              <a:off x="239615" y="225334"/>
              <a:ext cx="11485494" cy="629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56032" rIns="256032" bIns="256032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/>
                <a:t> </a:t>
              </a:r>
              <a:r>
                <a:rPr lang="en-US" sz="1600" b="1" kern="1200" dirty="0"/>
                <a:t>17</a:t>
              </a:r>
              <a:r>
                <a:rPr lang="en-US" sz="1600" b="1" kern="1200" baseline="30000" dirty="0"/>
                <a:t>th</a:t>
              </a:r>
              <a:r>
                <a:rPr lang="en-US" sz="1600" b="1" kern="1200" dirty="0"/>
                <a:t> Dec 2020 -  </a:t>
              </a:r>
              <a:r>
                <a:rPr lang="en-US" sz="1600" b="1" dirty="0"/>
                <a:t>21</a:t>
              </a:r>
              <a:r>
                <a:rPr lang="en-US" sz="1600" b="1" kern="1200" baseline="30000" dirty="0"/>
                <a:t>st</a:t>
              </a:r>
              <a:r>
                <a:rPr lang="en-US" sz="1600" b="1" kern="1200" dirty="0"/>
                <a:t> Dec 2020</a:t>
              </a:r>
              <a:endParaRPr lang="en-US" sz="2000" b="1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B58FFB-68EE-48E5-B2FB-82E547446C44}"/>
              </a:ext>
            </a:extLst>
          </p:cNvPr>
          <p:cNvGrpSpPr/>
          <p:nvPr/>
        </p:nvGrpSpPr>
        <p:grpSpPr>
          <a:xfrm>
            <a:off x="868062" y="1887845"/>
            <a:ext cx="8327944" cy="3577289"/>
            <a:chOff x="464024" y="1877213"/>
            <a:chExt cx="8215953" cy="349188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7532A6-EB5A-4726-B792-B10EF0DB4692}"/>
                </a:ext>
              </a:extLst>
            </p:cNvPr>
            <p:cNvGrpSpPr/>
            <p:nvPr/>
          </p:nvGrpSpPr>
          <p:grpSpPr>
            <a:xfrm>
              <a:off x="464024" y="1877213"/>
              <a:ext cx="1888641" cy="3486357"/>
              <a:chOff x="685800" y="1640114"/>
              <a:chExt cx="2492375" cy="460082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C11A382-F921-4F1E-BE0F-27D3F35B8EE2}"/>
                  </a:ext>
                </a:extLst>
              </p:cNvPr>
              <p:cNvGrpSpPr/>
              <p:nvPr/>
            </p:nvGrpSpPr>
            <p:grpSpPr>
              <a:xfrm>
                <a:off x="685800" y="3528838"/>
                <a:ext cx="2492375" cy="2712103"/>
                <a:chOff x="685800" y="3528838"/>
                <a:chExt cx="2492375" cy="2712103"/>
              </a:xfrm>
            </p:grpSpPr>
            <p:sp>
              <p:nvSpPr>
                <p:cNvPr id="33" name="Rounded Rectangle 2">
                  <a:extLst>
                    <a:ext uri="{FF2B5EF4-FFF2-40B4-BE49-F238E27FC236}">
                      <a16:creationId xmlns:a16="http://schemas.microsoft.com/office/drawing/2014/main" id="{775C5519-F182-4B8B-B342-CE5EAAD1A82D}"/>
                    </a:ext>
                  </a:extLst>
                </p:cNvPr>
                <p:cNvSpPr/>
                <p:nvPr/>
              </p:nvSpPr>
              <p:spPr>
                <a:xfrm>
                  <a:off x="685800" y="3528838"/>
                  <a:ext cx="2492375" cy="2712103"/>
                </a:xfrm>
                <a:custGeom>
                  <a:avLst/>
                  <a:gdLst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2135373 w 2200275"/>
                    <a:gd name="connsiteY2" fmla="*/ 0 h 2176463"/>
                    <a:gd name="connsiteX3" fmla="*/ 2200275 w 2200275"/>
                    <a:gd name="connsiteY3" fmla="*/ 64902 h 2176463"/>
                    <a:gd name="connsiteX4" fmla="*/ 2200275 w 2200275"/>
                    <a:gd name="connsiteY4" fmla="*/ 2111561 h 2176463"/>
                    <a:gd name="connsiteX5" fmla="*/ 2135373 w 2200275"/>
                    <a:gd name="connsiteY5" fmla="*/ 2176463 h 2176463"/>
                    <a:gd name="connsiteX6" fmla="*/ 64902 w 2200275"/>
                    <a:gd name="connsiteY6" fmla="*/ 2176463 h 2176463"/>
                    <a:gd name="connsiteX7" fmla="*/ 0 w 2200275"/>
                    <a:gd name="connsiteY7" fmla="*/ 2111561 h 2176463"/>
                    <a:gd name="connsiteX8" fmla="*/ 0 w 2200275"/>
                    <a:gd name="connsiteY8" fmla="*/ 64902 h 2176463"/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1495425 w 2200275"/>
                    <a:gd name="connsiteY2" fmla="*/ 0 h 2176463"/>
                    <a:gd name="connsiteX3" fmla="*/ 2135373 w 2200275"/>
                    <a:gd name="connsiteY3" fmla="*/ 0 h 2176463"/>
                    <a:gd name="connsiteX4" fmla="*/ 2200275 w 2200275"/>
                    <a:gd name="connsiteY4" fmla="*/ 64902 h 2176463"/>
                    <a:gd name="connsiteX5" fmla="*/ 2200275 w 2200275"/>
                    <a:gd name="connsiteY5" fmla="*/ 2111561 h 2176463"/>
                    <a:gd name="connsiteX6" fmla="*/ 2135373 w 2200275"/>
                    <a:gd name="connsiteY6" fmla="*/ 2176463 h 2176463"/>
                    <a:gd name="connsiteX7" fmla="*/ 64902 w 2200275"/>
                    <a:gd name="connsiteY7" fmla="*/ 2176463 h 2176463"/>
                    <a:gd name="connsiteX8" fmla="*/ 0 w 2200275"/>
                    <a:gd name="connsiteY8" fmla="*/ 2111561 h 2176463"/>
                    <a:gd name="connsiteX9" fmla="*/ 0 w 2200275"/>
                    <a:gd name="connsiteY9" fmla="*/ 64902 h 2176463"/>
                    <a:gd name="connsiteX0" fmla="*/ 2200275 w 2291715"/>
                    <a:gd name="connsiteY0" fmla="*/ 64902 h 2176463"/>
                    <a:gd name="connsiteX1" fmla="*/ 2200275 w 2291715"/>
                    <a:gd name="connsiteY1" fmla="*/ 2111561 h 2176463"/>
                    <a:gd name="connsiteX2" fmla="*/ 2135373 w 2291715"/>
                    <a:gd name="connsiteY2" fmla="*/ 2176463 h 2176463"/>
                    <a:gd name="connsiteX3" fmla="*/ 64902 w 2291715"/>
                    <a:gd name="connsiteY3" fmla="*/ 2176463 h 2176463"/>
                    <a:gd name="connsiteX4" fmla="*/ 0 w 2291715"/>
                    <a:gd name="connsiteY4" fmla="*/ 2111561 h 2176463"/>
                    <a:gd name="connsiteX5" fmla="*/ 0 w 2291715"/>
                    <a:gd name="connsiteY5" fmla="*/ 64902 h 2176463"/>
                    <a:gd name="connsiteX6" fmla="*/ 64902 w 2291715"/>
                    <a:gd name="connsiteY6" fmla="*/ 0 h 2176463"/>
                    <a:gd name="connsiteX7" fmla="*/ 1495425 w 2291715"/>
                    <a:gd name="connsiteY7" fmla="*/ 0 h 2176463"/>
                    <a:gd name="connsiteX8" fmla="*/ 2135373 w 2291715"/>
                    <a:gd name="connsiteY8" fmla="*/ 0 h 2176463"/>
                    <a:gd name="connsiteX9" fmla="*/ 2291715 w 2291715"/>
                    <a:gd name="connsiteY9" fmla="*/ 156342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8" fmla="*/ 2135373 w 2200275"/>
                    <a:gd name="connsiteY8" fmla="*/ 0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8" fmla="*/ 1495425 w 2200275"/>
                    <a:gd name="connsiteY8" fmla="*/ 4762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1595437 h 2181225"/>
                    <a:gd name="connsiteX2" fmla="*/ 2200275 w 2200275"/>
                    <a:gd name="connsiteY2" fmla="*/ 2116323 h 2181225"/>
                    <a:gd name="connsiteX3" fmla="*/ 2135373 w 2200275"/>
                    <a:gd name="connsiteY3" fmla="*/ 2181225 h 2181225"/>
                    <a:gd name="connsiteX4" fmla="*/ 64902 w 2200275"/>
                    <a:gd name="connsiteY4" fmla="*/ 2181225 h 2181225"/>
                    <a:gd name="connsiteX5" fmla="*/ 0 w 2200275"/>
                    <a:gd name="connsiteY5" fmla="*/ 2116323 h 2181225"/>
                    <a:gd name="connsiteX6" fmla="*/ 0 w 2200275"/>
                    <a:gd name="connsiteY6" fmla="*/ 69664 h 2181225"/>
                    <a:gd name="connsiteX7" fmla="*/ 64902 w 2200275"/>
                    <a:gd name="connsiteY7" fmla="*/ 4762 h 2181225"/>
                    <a:gd name="connsiteX8" fmla="*/ 604838 w 2200275"/>
                    <a:gd name="connsiteY8" fmla="*/ 0 h 2181225"/>
                    <a:gd name="connsiteX0" fmla="*/ 2200275 w 2200275"/>
                    <a:gd name="connsiteY0" fmla="*/ 1595437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0275" h="2181225">
                      <a:moveTo>
                        <a:pt x="2200275" y="1647824"/>
                      </a:moveTo>
                      <a:lnTo>
                        <a:pt x="2200275" y="2116323"/>
                      </a:lnTo>
                      <a:cubicBezTo>
                        <a:pt x="2200275" y="2152167"/>
                        <a:pt x="2171217" y="2181225"/>
                        <a:pt x="2135373" y="2181225"/>
                      </a:cubicBezTo>
                      <a:lnTo>
                        <a:pt x="64902" y="2181225"/>
                      </a:lnTo>
                      <a:cubicBezTo>
                        <a:pt x="29058" y="2181225"/>
                        <a:pt x="0" y="2152167"/>
                        <a:pt x="0" y="2116323"/>
                      </a:cubicBezTo>
                      <a:lnTo>
                        <a:pt x="0" y="69664"/>
                      </a:lnTo>
                      <a:cubicBezTo>
                        <a:pt x="0" y="33820"/>
                        <a:pt x="29058" y="4762"/>
                        <a:pt x="64902" y="4762"/>
                      </a:cubicBezTo>
                      <a:lnTo>
                        <a:pt x="833438" y="0"/>
                      </a:lnTo>
                    </a:path>
                  </a:pathLst>
                </a:custGeom>
                <a:noFill/>
                <a:ln w="28575" cap="flat" cmpd="sng" algn="ctr">
                  <a:solidFill>
                    <a:srgbClr val="FB771E"/>
                  </a:solidFill>
                  <a:prstDash val="solid"/>
                  <a:miter lim="800000"/>
                  <a:headEnd type="oval" w="lg" len="lg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8236881-2669-4146-8843-8B024B281239}"/>
                    </a:ext>
                  </a:extLst>
                </p:cNvPr>
                <p:cNvGrpSpPr/>
                <p:nvPr/>
              </p:nvGrpSpPr>
              <p:grpSpPr>
                <a:xfrm>
                  <a:off x="943873" y="3607757"/>
                  <a:ext cx="2183394" cy="1553473"/>
                  <a:chOff x="960510" y="3607757"/>
                  <a:chExt cx="2183394" cy="1553473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32B4AF3-84DC-48E3-8C88-CC9D81B4C588}"/>
                      </a:ext>
                    </a:extLst>
                  </p:cNvPr>
                  <p:cNvSpPr txBox="1"/>
                  <p:nvPr/>
                </p:nvSpPr>
                <p:spPr>
                  <a:xfrm>
                    <a:off x="960510" y="3607757"/>
                    <a:ext cx="2183394" cy="7532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HR  Induction + Japanese Culture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D5861590-71DE-481A-9FCA-4F7C8BEE7F40}"/>
                      </a:ext>
                    </a:extLst>
                  </p:cNvPr>
                  <p:cNvSpPr/>
                  <p:nvPr/>
                </p:nvSpPr>
                <p:spPr>
                  <a:xfrm>
                    <a:off x="1125712" y="4372676"/>
                    <a:ext cx="1620688" cy="78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51435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17</a:t>
                    </a:r>
                    <a:r>
                      <a:rPr kumimoji="0" lang="en-US" sz="12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th</a:t>
                    </a: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  Dec 2020</a:t>
                    </a:r>
                  </a:p>
                  <a:p>
                    <a:pPr marL="0" marR="0" lvl="0" indent="0" algn="ctr" defTabSz="51435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rPr>
                      <a:t>Surender Singh</a:t>
                    </a:r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E88E470-EA38-4537-8659-4E4EACE5D2A4}"/>
                  </a:ext>
                </a:extLst>
              </p:cNvPr>
              <p:cNvGrpSpPr/>
              <p:nvPr/>
            </p:nvGrpSpPr>
            <p:grpSpPr>
              <a:xfrm>
                <a:off x="1109075" y="1640114"/>
                <a:ext cx="1645824" cy="1917422"/>
                <a:chOff x="1466850" y="1925222"/>
                <a:chExt cx="1219200" cy="1420397"/>
              </a:xfrm>
            </p:grpSpPr>
            <p:sp>
              <p:nvSpPr>
                <p:cNvPr id="31" name="Freeform 41">
                  <a:extLst>
                    <a:ext uri="{FF2B5EF4-FFF2-40B4-BE49-F238E27FC236}">
                      <a16:creationId xmlns:a16="http://schemas.microsoft.com/office/drawing/2014/main" id="{A3AAA468-353C-48FB-94F9-84BAB8310E54}"/>
                    </a:ext>
                  </a:extLst>
                </p:cNvPr>
                <p:cNvSpPr/>
                <p:nvPr/>
              </p:nvSpPr>
              <p:spPr>
                <a:xfrm>
                  <a:off x="1466850" y="1925222"/>
                  <a:ext cx="1219200" cy="1420397"/>
                </a:xfrm>
                <a:custGeom>
                  <a:avLst/>
                  <a:gdLst>
                    <a:gd name="connsiteX0" fmla="*/ 609600 w 1219200"/>
                    <a:gd name="connsiteY0" fmla="*/ 167738 h 1420397"/>
                    <a:gd name="connsiteX1" fmla="*/ 167738 w 1219200"/>
                    <a:gd name="connsiteY1" fmla="*/ 609600 h 1420397"/>
                    <a:gd name="connsiteX2" fmla="*/ 609600 w 1219200"/>
                    <a:gd name="connsiteY2" fmla="*/ 1051462 h 1420397"/>
                    <a:gd name="connsiteX3" fmla="*/ 1051462 w 1219200"/>
                    <a:gd name="connsiteY3" fmla="*/ 609600 h 1420397"/>
                    <a:gd name="connsiteX4" fmla="*/ 609600 w 1219200"/>
                    <a:gd name="connsiteY4" fmla="*/ 167738 h 1420397"/>
                    <a:gd name="connsiteX5" fmla="*/ 609600 w 1219200"/>
                    <a:gd name="connsiteY5" fmla="*/ 0 h 1420397"/>
                    <a:gd name="connsiteX6" fmla="*/ 1219200 w 1219200"/>
                    <a:gd name="connsiteY6" fmla="*/ 609600 h 1420397"/>
                    <a:gd name="connsiteX7" fmla="*/ 846884 w 1219200"/>
                    <a:gd name="connsiteY7" fmla="*/ 1171295 h 1420397"/>
                    <a:gd name="connsiteX8" fmla="*/ 757085 w 1219200"/>
                    <a:gd name="connsiteY8" fmla="*/ 1199170 h 1420397"/>
                    <a:gd name="connsiteX9" fmla="*/ 609600 w 1219200"/>
                    <a:gd name="connsiteY9" fmla="*/ 1420397 h 1420397"/>
                    <a:gd name="connsiteX10" fmla="*/ 462115 w 1219200"/>
                    <a:gd name="connsiteY10" fmla="*/ 1199170 h 1420397"/>
                    <a:gd name="connsiteX11" fmla="*/ 372316 w 1219200"/>
                    <a:gd name="connsiteY11" fmla="*/ 1171295 h 1420397"/>
                    <a:gd name="connsiteX12" fmla="*/ 0 w 1219200"/>
                    <a:gd name="connsiteY12" fmla="*/ 609600 h 1420397"/>
                    <a:gd name="connsiteX13" fmla="*/ 609600 w 1219200"/>
                    <a:gd name="connsiteY13" fmla="*/ 0 h 1420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" h="1420397">
                      <a:moveTo>
                        <a:pt x="609600" y="167738"/>
                      </a:moveTo>
                      <a:cubicBezTo>
                        <a:pt x="365566" y="167738"/>
                        <a:pt x="167738" y="365566"/>
                        <a:pt x="167738" y="609600"/>
                      </a:cubicBezTo>
                      <a:cubicBezTo>
                        <a:pt x="167738" y="853634"/>
                        <a:pt x="365566" y="1051462"/>
                        <a:pt x="609600" y="1051462"/>
                      </a:cubicBezTo>
                      <a:cubicBezTo>
                        <a:pt x="853634" y="1051462"/>
                        <a:pt x="1051462" y="853634"/>
                        <a:pt x="1051462" y="609600"/>
                      </a:cubicBezTo>
                      <a:cubicBezTo>
                        <a:pt x="1051462" y="365566"/>
                        <a:pt x="853634" y="167738"/>
                        <a:pt x="609600" y="167738"/>
                      </a:cubicBezTo>
                      <a:close/>
                      <a:moveTo>
                        <a:pt x="609600" y="0"/>
                      </a:moveTo>
                      <a:cubicBezTo>
                        <a:pt x="946273" y="0"/>
                        <a:pt x="1219200" y="272927"/>
                        <a:pt x="1219200" y="609600"/>
                      </a:cubicBezTo>
                      <a:cubicBezTo>
                        <a:pt x="1219200" y="862105"/>
                        <a:pt x="1065679" y="1078752"/>
                        <a:pt x="846884" y="1171295"/>
                      </a:cubicBezTo>
                      <a:lnTo>
                        <a:pt x="757085" y="1199170"/>
                      </a:lnTo>
                      <a:lnTo>
                        <a:pt x="609600" y="1420397"/>
                      </a:lnTo>
                      <a:lnTo>
                        <a:pt x="462115" y="1199170"/>
                      </a:lnTo>
                      <a:lnTo>
                        <a:pt x="372316" y="1171295"/>
                      </a:lnTo>
                      <a:cubicBezTo>
                        <a:pt x="153522" y="1078752"/>
                        <a:pt x="0" y="862105"/>
                        <a:pt x="0" y="609600"/>
                      </a:cubicBezTo>
                      <a:cubicBezTo>
                        <a:pt x="0" y="272927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B771E"/>
                    </a:gs>
                    <a:gs pos="100000">
                      <a:srgbClr val="DA5B04"/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2BA3183-219D-4336-B62C-88917AAC64F8}"/>
                    </a:ext>
                  </a:extLst>
                </p:cNvPr>
                <p:cNvSpPr/>
                <p:nvPr/>
              </p:nvSpPr>
              <p:spPr>
                <a:xfrm>
                  <a:off x="1628410" y="2086783"/>
                  <a:ext cx="896081" cy="89608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38100" dist="50800" dir="10800000">
                    <a:prstClr val="black">
                      <a:alpha val="27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8ACDE9-FF1B-4C76-8C96-3D5F55B688BF}"/>
                </a:ext>
              </a:extLst>
            </p:cNvPr>
            <p:cNvGrpSpPr/>
            <p:nvPr/>
          </p:nvGrpSpPr>
          <p:grpSpPr>
            <a:xfrm>
              <a:off x="2547222" y="1877213"/>
              <a:ext cx="2067712" cy="3486357"/>
              <a:chOff x="3434926" y="1640114"/>
              <a:chExt cx="2728690" cy="460082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91C6995-7FD5-411F-93D8-59AA75FC8998}"/>
                  </a:ext>
                </a:extLst>
              </p:cNvPr>
              <p:cNvGrpSpPr/>
              <p:nvPr/>
            </p:nvGrpSpPr>
            <p:grpSpPr>
              <a:xfrm>
                <a:off x="3434926" y="3528838"/>
                <a:ext cx="2728690" cy="2712103"/>
                <a:chOff x="3434926" y="3528838"/>
                <a:chExt cx="2728690" cy="2712103"/>
              </a:xfrm>
            </p:grpSpPr>
            <p:sp>
              <p:nvSpPr>
                <p:cNvPr id="27" name="Rounded Rectangle 2">
                  <a:extLst>
                    <a:ext uri="{FF2B5EF4-FFF2-40B4-BE49-F238E27FC236}">
                      <a16:creationId xmlns:a16="http://schemas.microsoft.com/office/drawing/2014/main" id="{7C20230A-6925-4485-8B76-06B5E18802B4}"/>
                    </a:ext>
                  </a:extLst>
                </p:cNvPr>
                <p:cNvSpPr/>
                <p:nvPr/>
              </p:nvSpPr>
              <p:spPr>
                <a:xfrm>
                  <a:off x="3444385" y="3528838"/>
                  <a:ext cx="2492375" cy="2712103"/>
                </a:xfrm>
                <a:custGeom>
                  <a:avLst/>
                  <a:gdLst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2135373 w 2200275"/>
                    <a:gd name="connsiteY2" fmla="*/ 0 h 2176463"/>
                    <a:gd name="connsiteX3" fmla="*/ 2200275 w 2200275"/>
                    <a:gd name="connsiteY3" fmla="*/ 64902 h 2176463"/>
                    <a:gd name="connsiteX4" fmla="*/ 2200275 w 2200275"/>
                    <a:gd name="connsiteY4" fmla="*/ 2111561 h 2176463"/>
                    <a:gd name="connsiteX5" fmla="*/ 2135373 w 2200275"/>
                    <a:gd name="connsiteY5" fmla="*/ 2176463 h 2176463"/>
                    <a:gd name="connsiteX6" fmla="*/ 64902 w 2200275"/>
                    <a:gd name="connsiteY6" fmla="*/ 2176463 h 2176463"/>
                    <a:gd name="connsiteX7" fmla="*/ 0 w 2200275"/>
                    <a:gd name="connsiteY7" fmla="*/ 2111561 h 2176463"/>
                    <a:gd name="connsiteX8" fmla="*/ 0 w 2200275"/>
                    <a:gd name="connsiteY8" fmla="*/ 64902 h 2176463"/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1495425 w 2200275"/>
                    <a:gd name="connsiteY2" fmla="*/ 0 h 2176463"/>
                    <a:gd name="connsiteX3" fmla="*/ 2135373 w 2200275"/>
                    <a:gd name="connsiteY3" fmla="*/ 0 h 2176463"/>
                    <a:gd name="connsiteX4" fmla="*/ 2200275 w 2200275"/>
                    <a:gd name="connsiteY4" fmla="*/ 64902 h 2176463"/>
                    <a:gd name="connsiteX5" fmla="*/ 2200275 w 2200275"/>
                    <a:gd name="connsiteY5" fmla="*/ 2111561 h 2176463"/>
                    <a:gd name="connsiteX6" fmla="*/ 2135373 w 2200275"/>
                    <a:gd name="connsiteY6" fmla="*/ 2176463 h 2176463"/>
                    <a:gd name="connsiteX7" fmla="*/ 64902 w 2200275"/>
                    <a:gd name="connsiteY7" fmla="*/ 2176463 h 2176463"/>
                    <a:gd name="connsiteX8" fmla="*/ 0 w 2200275"/>
                    <a:gd name="connsiteY8" fmla="*/ 2111561 h 2176463"/>
                    <a:gd name="connsiteX9" fmla="*/ 0 w 2200275"/>
                    <a:gd name="connsiteY9" fmla="*/ 64902 h 2176463"/>
                    <a:gd name="connsiteX0" fmla="*/ 2200275 w 2291715"/>
                    <a:gd name="connsiteY0" fmla="*/ 64902 h 2176463"/>
                    <a:gd name="connsiteX1" fmla="*/ 2200275 w 2291715"/>
                    <a:gd name="connsiteY1" fmla="*/ 2111561 h 2176463"/>
                    <a:gd name="connsiteX2" fmla="*/ 2135373 w 2291715"/>
                    <a:gd name="connsiteY2" fmla="*/ 2176463 h 2176463"/>
                    <a:gd name="connsiteX3" fmla="*/ 64902 w 2291715"/>
                    <a:gd name="connsiteY3" fmla="*/ 2176463 h 2176463"/>
                    <a:gd name="connsiteX4" fmla="*/ 0 w 2291715"/>
                    <a:gd name="connsiteY4" fmla="*/ 2111561 h 2176463"/>
                    <a:gd name="connsiteX5" fmla="*/ 0 w 2291715"/>
                    <a:gd name="connsiteY5" fmla="*/ 64902 h 2176463"/>
                    <a:gd name="connsiteX6" fmla="*/ 64902 w 2291715"/>
                    <a:gd name="connsiteY6" fmla="*/ 0 h 2176463"/>
                    <a:gd name="connsiteX7" fmla="*/ 1495425 w 2291715"/>
                    <a:gd name="connsiteY7" fmla="*/ 0 h 2176463"/>
                    <a:gd name="connsiteX8" fmla="*/ 2135373 w 2291715"/>
                    <a:gd name="connsiteY8" fmla="*/ 0 h 2176463"/>
                    <a:gd name="connsiteX9" fmla="*/ 2291715 w 2291715"/>
                    <a:gd name="connsiteY9" fmla="*/ 156342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8" fmla="*/ 2135373 w 2200275"/>
                    <a:gd name="connsiteY8" fmla="*/ 0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8" fmla="*/ 1495425 w 2200275"/>
                    <a:gd name="connsiteY8" fmla="*/ 4762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1595437 h 2181225"/>
                    <a:gd name="connsiteX2" fmla="*/ 2200275 w 2200275"/>
                    <a:gd name="connsiteY2" fmla="*/ 2116323 h 2181225"/>
                    <a:gd name="connsiteX3" fmla="*/ 2135373 w 2200275"/>
                    <a:gd name="connsiteY3" fmla="*/ 2181225 h 2181225"/>
                    <a:gd name="connsiteX4" fmla="*/ 64902 w 2200275"/>
                    <a:gd name="connsiteY4" fmla="*/ 2181225 h 2181225"/>
                    <a:gd name="connsiteX5" fmla="*/ 0 w 2200275"/>
                    <a:gd name="connsiteY5" fmla="*/ 2116323 h 2181225"/>
                    <a:gd name="connsiteX6" fmla="*/ 0 w 2200275"/>
                    <a:gd name="connsiteY6" fmla="*/ 69664 h 2181225"/>
                    <a:gd name="connsiteX7" fmla="*/ 64902 w 2200275"/>
                    <a:gd name="connsiteY7" fmla="*/ 4762 h 2181225"/>
                    <a:gd name="connsiteX8" fmla="*/ 604838 w 2200275"/>
                    <a:gd name="connsiteY8" fmla="*/ 0 h 2181225"/>
                    <a:gd name="connsiteX0" fmla="*/ 2200275 w 2200275"/>
                    <a:gd name="connsiteY0" fmla="*/ 1595437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0275" h="2181225">
                      <a:moveTo>
                        <a:pt x="2200275" y="1647824"/>
                      </a:moveTo>
                      <a:lnTo>
                        <a:pt x="2200275" y="2116323"/>
                      </a:lnTo>
                      <a:cubicBezTo>
                        <a:pt x="2200275" y="2152167"/>
                        <a:pt x="2171217" y="2181225"/>
                        <a:pt x="2135373" y="2181225"/>
                      </a:cubicBezTo>
                      <a:lnTo>
                        <a:pt x="64902" y="2181225"/>
                      </a:lnTo>
                      <a:cubicBezTo>
                        <a:pt x="29058" y="2181225"/>
                        <a:pt x="0" y="2152167"/>
                        <a:pt x="0" y="2116323"/>
                      </a:cubicBezTo>
                      <a:lnTo>
                        <a:pt x="0" y="69664"/>
                      </a:lnTo>
                      <a:cubicBezTo>
                        <a:pt x="0" y="33820"/>
                        <a:pt x="29058" y="4762"/>
                        <a:pt x="64902" y="4762"/>
                      </a:cubicBezTo>
                      <a:lnTo>
                        <a:pt x="833438" y="0"/>
                      </a:lnTo>
                    </a:path>
                  </a:pathLst>
                </a:custGeom>
                <a:noFill/>
                <a:ln w="28575" cap="flat" cmpd="sng" algn="ctr">
                  <a:solidFill>
                    <a:srgbClr val="EB2D2D"/>
                  </a:solidFill>
                  <a:prstDash val="solid"/>
                  <a:miter lim="800000"/>
                  <a:headEnd type="oval" w="lg" len="lg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0450482-F311-4669-969F-04287FCB7711}"/>
                    </a:ext>
                  </a:extLst>
                </p:cNvPr>
                <p:cNvSpPr txBox="1"/>
                <p:nvPr/>
              </p:nvSpPr>
              <p:spPr>
                <a:xfrm>
                  <a:off x="3434926" y="3607757"/>
                  <a:ext cx="2728690" cy="436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QMS Training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7AAE1E-C762-4A09-ACAC-E93F7BEB77DB}"/>
                  </a:ext>
                </a:extLst>
              </p:cNvPr>
              <p:cNvGrpSpPr/>
              <p:nvPr/>
            </p:nvGrpSpPr>
            <p:grpSpPr>
              <a:xfrm>
                <a:off x="3911203" y="1640114"/>
                <a:ext cx="1645824" cy="1917422"/>
                <a:chOff x="3867661" y="1640114"/>
                <a:chExt cx="1645824" cy="191742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8A10634-41EB-4021-A4A1-891F4336F4E1}"/>
                    </a:ext>
                  </a:extLst>
                </p:cNvPr>
                <p:cNvGrpSpPr/>
                <p:nvPr/>
              </p:nvGrpSpPr>
              <p:grpSpPr>
                <a:xfrm>
                  <a:off x="3867661" y="1640114"/>
                  <a:ext cx="1645824" cy="1917422"/>
                  <a:chOff x="1466850" y="1925222"/>
                  <a:chExt cx="1219200" cy="1420397"/>
                </a:xfrm>
              </p:grpSpPr>
              <p:sp>
                <p:nvSpPr>
                  <p:cNvPr id="25" name="Freeform 31">
                    <a:extLst>
                      <a:ext uri="{FF2B5EF4-FFF2-40B4-BE49-F238E27FC236}">
                        <a16:creationId xmlns:a16="http://schemas.microsoft.com/office/drawing/2014/main" id="{E6EF4FD0-48EB-4CA9-8322-1B529A95FCAE}"/>
                      </a:ext>
                    </a:extLst>
                  </p:cNvPr>
                  <p:cNvSpPr/>
                  <p:nvPr/>
                </p:nvSpPr>
                <p:spPr>
                  <a:xfrm>
                    <a:off x="1466850" y="1925222"/>
                    <a:ext cx="1219200" cy="1420397"/>
                  </a:xfrm>
                  <a:custGeom>
                    <a:avLst/>
                    <a:gdLst>
                      <a:gd name="connsiteX0" fmla="*/ 609600 w 1219200"/>
                      <a:gd name="connsiteY0" fmla="*/ 167738 h 1420397"/>
                      <a:gd name="connsiteX1" fmla="*/ 167738 w 1219200"/>
                      <a:gd name="connsiteY1" fmla="*/ 609600 h 1420397"/>
                      <a:gd name="connsiteX2" fmla="*/ 609600 w 1219200"/>
                      <a:gd name="connsiteY2" fmla="*/ 1051462 h 1420397"/>
                      <a:gd name="connsiteX3" fmla="*/ 1051462 w 1219200"/>
                      <a:gd name="connsiteY3" fmla="*/ 609600 h 1420397"/>
                      <a:gd name="connsiteX4" fmla="*/ 609600 w 1219200"/>
                      <a:gd name="connsiteY4" fmla="*/ 167738 h 1420397"/>
                      <a:gd name="connsiteX5" fmla="*/ 609600 w 1219200"/>
                      <a:gd name="connsiteY5" fmla="*/ 0 h 1420397"/>
                      <a:gd name="connsiteX6" fmla="*/ 1219200 w 1219200"/>
                      <a:gd name="connsiteY6" fmla="*/ 609600 h 1420397"/>
                      <a:gd name="connsiteX7" fmla="*/ 846884 w 1219200"/>
                      <a:gd name="connsiteY7" fmla="*/ 1171295 h 1420397"/>
                      <a:gd name="connsiteX8" fmla="*/ 757085 w 1219200"/>
                      <a:gd name="connsiteY8" fmla="*/ 1199170 h 1420397"/>
                      <a:gd name="connsiteX9" fmla="*/ 609600 w 1219200"/>
                      <a:gd name="connsiteY9" fmla="*/ 1420397 h 1420397"/>
                      <a:gd name="connsiteX10" fmla="*/ 462115 w 1219200"/>
                      <a:gd name="connsiteY10" fmla="*/ 1199170 h 1420397"/>
                      <a:gd name="connsiteX11" fmla="*/ 372316 w 1219200"/>
                      <a:gd name="connsiteY11" fmla="*/ 1171295 h 1420397"/>
                      <a:gd name="connsiteX12" fmla="*/ 0 w 1219200"/>
                      <a:gd name="connsiteY12" fmla="*/ 609600 h 1420397"/>
                      <a:gd name="connsiteX13" fmla="*/ 609600 w 1219200"/>
                      <a:gd name="connsiteY13" fmla="*/ 0 h 1420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19200" h="1420397">
                        <a:moveTo>
                          <a:pt x="609600" y="167738"/>
                        </a:moveTo>
                        <a:cubicBezTo>
                          <a:pt x="365566" y="167738"/>
                          <a:pt x="167738" y="365566"/>
                          <a:pt x="167738" y="609600"/>
                        </a:cubicBezTo>
                        <a:cubicBezTo>
                          <a:pt x="167738" y="853634"/>
                          <a:pt x="365566" y="1051462"/>
                          <a:pt x="609600" y="1051462"/>
                        </a:cubicBezTo>
                        <a:cubicBezTo>
                          <a:pt x="853634" y="1051462"/>
                          <a:pt x="1051462" y="853634"/>
                          <a:pt x="1051462" y="609600"/>
                        </a:cubicBezTo>
                        <a:cubicBezTo>
                          <a:pt x="1051462" y="365566"/>
                          <a:pt x="853634" y="167738"/>
                          <a:pt x="609600" y="167738"/>
                        </a:cubicBezTo>
                        <a:close/>
                        <a:moveTo>
                          <a:pt x="609600" y="0"/>
                        </a:moveTo>
                        <a:cubicBezTo>
                          <a:pt x="946273" y="0"/>
                          <a:pt x="1219200" y="272927"/>
                          <a:pt x="1219200" y="609600"/>
                        </a:cubicBezTo>
                        <a:cubicBezTo>
                          <a:pt x="1219200" y="862105"/>
                          <a:pt x="1065679" y="1078752"/>
                          <a:pt x="846884" y="1171295"/>
                        </a:cubicBezTo>
                        <a:lnTo>
                          <a:pt x="757085" y="1199170"/>
                        </a:lnTo>
                        <a:lnTo>
                          <a:pt x="609600" y="1420397"/>
                        </a:lnTo>
                        <a:lnTo>
                          <a:pt x="462115" y="1199170"/>
                        </a:lnTo>
                        <a:lnTo>
                          <a:pt x="372316" y="1171295"/>
                        </a:lnTo>
                        <a:cubicBezTo>
                          <a:pt x="153522" y="1078752"/>
                          <a:pt x="0" y="862105"/>
                          <a:pt x="0" y="609600"/>
                        </a:cubicBezTo>
                        <a:cubicBezTo>
                          <a:pt x="0" y="272927"/>
                          <a:pt x="272927" y="0"/>
                          <a:pt x="60960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EC3838"/>
                      </a:gs>
                      <a:gs pos="100000">
                        <a:srgbClr val="D91515"/>
                      </a:gs>
                    </a:gsLst>
                    <a:lin ang="16200000" scaled="1"/>
                    <a:tileRect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6380A3C-576E-40C5-885E-60FE7C3B6D5D}"/>
                      </a:ext>
                    </a:extLst>
                  </p:cNvPr>
                  <p:cNvSpPr/>
                  <p:nvPr/>
                </p:nvSpPr>
                <p:spPr>
                  <a:xfrm>
                    <a:off x="1628410" y="2086783"/>
                    <a:ext cx="896081" cy="896080"/>
                  </a:xfrm>
                  <a:prstGeom prst="ellipse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innerShdw blurRad="38100" dist="50800" dir="10800000">
                      <a:prstClr val="black">
                        <a:alpha val="27000"/>
                      </a:prstClr>
                    </a:inn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" name="Freeform 30">
                  <a:extLst>
                    <a:ext uri="{FF2B5EF4-FFF2-40B4-BE49-F238E27FC236}">
                      <a16:creationId xmlns:a16="http://schemas.microsoft.com/office/drawing/2014/main" id="{0F109569-7851-4B75-B4EF-BC91EED15481}"/>
                    </a:ext>
                  </a:extLst>
                </p:cNvPr>
                <p:cNvSpPr/>
                <p:nvPr/>
              </p:nvSpPr>
              <p:spPr>
                <a:xfrm>
                  <a:off x="4253871" y="2055693"/>
                  <a:ext cx="873404" cy="814666"/>
                </a:xfrm>
                <a:custGeom>
                  <a:avLst/>
                  <a:gdLst>
                    <a:gd name="connsiteX0" fmla="*/ 695460 w 989810"/>
                    <a:gd name="connsiteY0" fmla="*/ 776641 h 923245"/>
                    <a:gd name="connsiteX1" fmla="*/ 768762 w 989810"/>
                    <a:gd name="connsiteY1" fmla="*/ 849943 h 923245"/>
                    <a:gd name="connsiteX2" fmla="*/ 695460 w 989810"/>
                    <a:gd name="connsiteY2" fmla="*/ 923245 h 923245"/>
                    <a:gd name="connsiteX3" fmla="*/ 622158 w 989810"/>
                    <a:gd name="connsiteY3" fmla="*/ 849943 h 923245"/>
                    <a:gd name="connsiteX4" fmla="*/ 695460 w 989810"/>
                    <a:gd name="connsiteY4" fmla="*/ 776641 h 923245"/>
                    <a:gd name="connsiteX5" fmla="*/ 447819 w 989810"/>
                    <a:gd name="connsiteY5" fmla="*/ 776641 h 923245"/>
                    <a:gd name="connsiteX6" fmla="*/ 521121 w 989810"/>
                    <a:gd name="connsiteY6" fmla="*/ 849943 h 923245"/>
                    <a:gd name="connsiteX7" fmla="*/ 447819 w 989810"/>
                    <a:gd name="connsiteY7" fmla="*/ 923245 h 923245"/>
                    <a:gd name="connsiteX8" fmla="*/ 374517 w 989810"/>
                    <a:gd name="connsiteY8" fmla="*/ 849943 h 923245"/>
                    <a:gd name="connsiteX9" fmla="*/ 447819 w 989810"/>
                    <a:gd name="connsiteY9" fmla="*/ 776641 h 923245"/>
                    <a:gd name="connsiteX10" fmla="*/ 892121 w 989810"/>
                    <a:gd name="connsiteY10" fmla="*/ 297927 h 923245"/>
                    <a:gd name="connsiteX11" fmla="*/ 799864 w 989810"/>
                    <a:gd name="connsiteY11" fmla="*/ 298107 h 923245"/>
                    <a:gd name="connsiteX12" fmla="*/ 799864 w 989810"/>
                    <a:gd name="connsiteY12" fmla="*/ 508217 h 923245"/>
                    <a:gd name="connsiteX13" fmla="*/ 785336 w 989810"/>
                    <a:gd name="connsiteY13" fmla="*/ 522746 h 923245"/>
                    <a:gd name="connsiteX14" fmla="*/ 422922 w 989810"/>
                    <a:gd name="connsiteY14" fmla="*/ 522746 h 923245"/>
                    <a:gd name="connsiteX15" fmla="*/ 408393 w 989810"/>
                    <a:gd name="connsiteY15" fmla="*/ 508217 h 923245"/>
                    <a:gd name="connsiteX16" fmla="*/ 408393 w 989810"/>
                    <a:gd name="connsiteY16" fmla="*/ 298873 h 923245"/>
                    <a:gd name="connsiteX17" fmla="*/ 353120 w 989810"/>
                    <a:gd name="connsiteY17" fmla="*/ 298982 h 923245"/>
                    <a:gd name="connsiteX18" fmla="*/ 311912 w 989810"/>
                    <a:gd name="connsiteY18" fmla="*/ 327803 h 923245"/>
                    <a:gd name="connsiteX19" fmla="*/ 358367 w 989810"/>
                    <a:gd name="connsiteY19" fmla="*/ 635008 h 923245"/>
                    <a:gd name="connsiteX20" fmla="*/ 414872 w 989810"/>
                    <a:gd name="connsiteY20" fmla="*/ 685964 h 923245"/>
                    <a:gd name="connsiteX21" fmla="*/ 754600 w 989810"/>
                    <a:gd name="connsiteY21" fmla="*/ 687284 h 923245"/>
                    <a:gd name="connsiteX22" fmla="*/ 810034 w 989810"/>
                    <a:gd name="connsiteY22" fmla="*/ 645567 h 923245"/>
                    <a:gd name="connsiteX23" fmla="*/ 915884 w 989810"/>
                    <a:gd name="connsiteY23" fmla="*/ 333033 h 923245"/>
                    <a:gd name="connsiteX24" fmla="*/ 892121 w 989810"/>
                    <a:gd name="connsiteY24" fmla="*/ 297927 h 923245"/>
                    <a:gd name="connsiteX25" fmla="*/ 238405 w 989810"/>
                    <a:gd name="connsiteY25" fmla="*/ 80045 h 923245"/>
                    <a:gd name="connsiteX26" fmla="*/ 279840 w 989810"/>
                    <a:gd name="connsiteY26" fmla="*/ 116140 h 923245"/>
                    <a:gd name="connsiteX27" fmla="*/ 300429 w 989810"/>
                    <a:gd name="connsiteY27" fmla="*/ 245163 h 923245"/>
                    <a:gd name="connsiteX28" fmla="*/ 408393 w 989810"/>
                    <a:gd name="connsiteY28" fmla="*/ 245200 h 923245"/>
                    <a:gd name="connsiteX29" fmla="*/ 408393 w 989810"/>
                    <a:gd name="connsiteY29" fmla="*/ 240898 h 923245"/>
                    <a:gd name="connsiteX30" fmla="*/ 422922 w 989810"/>
                    <a:gd name="connsiteY30" fmla="*/ 226369 h 923245"/>
                    <a:gd name="connsiteX31" fmla="*/ 785336 w 989810"/>
                    <a:gd name="connsiteY31" fmla="*/ 226369 h 923245"/>
                    <a:gd name="connsiteX32" fmla="*/ 799864 w 989810"/>
                    <a:gd name="connsiteY32" fmla="*/ 240898 h 923245"/>
                    <a:gd name="connsiteX33" fmla="*/ 799864 w 989810"/>
                    <a:gd name="connsiteY33" fmla="*/ 245334 h 923245"/>
                    <a:gd name="connsiteX34" fmla="*/ 960137 w 989810"/>
                    <a:gd name="connsiteY34" fmla="*/ 245388 h 923245"/>
                    <a:gd name="connsiteX35" fmla="*/ 982326 w 989810"/>
                    <a:gd name="connsiteY35" fmla="*/ 296105 h 923245"/>
                    <a:gd name="connsiteX36" fmla="*/ 847609 w 989810"/>
                    <a:gd name="connsiteY36" fmla="*/ 692330 h 923245"/>
                    <a:gd name="connsiteX37" fmla="*/ 781043 w 989810"/>
                    <a:gd name="connsiteY37" fmla="*/ 727198 h 923245"/>
                    <a:gd name="connsiteX38" fmla="*/ 351541 w 989810"/>
                    <a:gd name="connsiteY38" fmla="*/ 727176 h 923245"/>
                    <a:gd name="connsiteX39" fmla="*/ 317772 w 989810"/>
                    <a:gd name="connsiteY39" fmla="*/ 677438 h 923245"/>
                    <a:gd name="connsiteX40" fmla="*/ 232667 w 989810"/>
                    <a:gd name="connsiteY40" fmla="*/ 185162 h 923245"/>
                    <a:gd name="connsiteX41" fmla="*/ 197989 w 989810"/>
                    <a:gd name="connsiteY41" fmla="*/ 137994 h 923245"/>
                    <a:gd name="connsiteX42" fmla="*/ 30560 w 989810"/>
                    <a:gd name="connsiteY42" fmla="*/ 141164 h 923245"/>
                    <a:gd name="connsiteX43" fmla="*/ 2526 w 989810"/>
                    <a:gd name="connsiteY43" fmla="*/ 124701 h 923245"/>
                    <a:gd name="connsiteX44" fmla="*/ 0 w 989810"/>
                    <a:gd name="connsiteY44" fmla="*/ 112189 h 923245"/>
                    <a:gd name="connsiteX45" fmla="*/ 2526 w 989810"/>
                    <a:gd name="connsiteY45" fmla="*/ 99677 h 923245"/>
                    <a:gd name="connsiteX46" fmla="*/ 33729 w 989810"/>
                    <a:gd name="connsiteY46" fmla="*/ 83215 h 923245"/>
                    <a:gd name="connsiteX47" fmla="*/ 720847 w 989810"/>
                    <a:gd name="connsiteY47" fmla="*/ 44091 h 923245"/>
                    <a:gd name="connsiteX48" fmla="*/ 643838 w 989810"/>
                    <a:gd name="connsiteY48" fmla="*/ 124777 h 923245"/>
                    <a:gd name="connsiteX49" fmla="*/ 720847 w 989810"/>
                    <a:gd name="connsiteY49" fmla="*/ 44091 h 923245"/>
                    <a:gd name="connsiteX50" fmla="*/ 497508 w 989810"/>
                    <a:gd name="connsiteY50" fmla="*/ 39122 h 923245"/>
                    <a:gd name="connsiteX51" fmla="*/ 555635 w 989810"/>
                    <a:gd name="connsiteY51" fmla="*/ 128304 h 923245"/>
                    <a:gd name="connsiteX52" fmla="*/ 497508 w 989810"/>
                    <a:gd name="connsiteY52" fmla="*/ 39122 h 923245"/>
                    <a:gd name="connsiteX53" fmla="*/ 718683 w 989810"/>
                    <a:gd name="connsiteY53" fmla="*/ 1 h 923245"/>
                    <a:gd name="connsiteX54" fmla="*/ 769300 w 989810"/>
                    <a:gd name="connsiteY54" fmla="*/ 18747 h 923245"/>
                    <a:gd name="connsiteX55" fmla="*/ 763654 w 989810"/>
                    <a:gd name="connsiteY55" fmla="*/ 119562 h 923245"/>
                    <a:gd name="connsiteX56" fmla="*/ 755239 w 989810"/>
                    <a:gd name="connsiteY56" fmla="*/ 126521 h 923245"/>
                    <a:gd name="connsiteX57" fmla="*/ 798151 w 989810"/>
                    <a:gd name="connsiteY57" fmla="*/ 126521 h 923245"/>
                    <a:gd name="connsiteX58" fmla="*/ 809571 w 989810"/>
                    <a:gd name="connsiteY58" fmla="*/ 137941 h 923245"/>
                    <a:gd name="connsiteX59" fmla="*/ 809571 w 989810"/>
                    <a:gd name="connsiteY59" fmla="*/ 192760 h 923245"/>
                    <a:gd name="connsiteX60" fmla="*/ 798151 w 989810"/>
                    <a:gd name="connsiteY60" fmla="*/ 204181 h 923245"/>
                    <a:gd name="connsiteX61" fmla="*/ 410106 w 989810"/>
                    <a:gd name="connsiteY61" fmla="*/ 204181 h 923245"/>
                    <a:gd name="connsiteX62" fmla="*/ 398686 w 989810"/>
                    <a:gd name="connsiteY62" fmla="*/ 192760 h 923245"/>
                    <a:gd name="connsiteX63" fmla="*/ 398686 w 989810"/>
                    <a:gd name="connsiteY63" fmla="*/ 137941 h 923245"/>
                    <a:gd name="connsiteX64" fmla="*/ 410106 w 989810"/>
                    <a:gd name="connsiteY64" fmla="*/ 126521 h 923245"/>
                    <a:gd name="connsiteX65" fmla="*/ 463455 w 989810"/>
                    <a:gd name="connsiteY65" fmla="*/ 126521 h 923245"/>
                    <a:gd name="connsiteX66" fmla="*/ 452287 w 989810"/>
                    <a:gd name="connsiteY66" fmla="*/ 120851 h 923245"/>
                    <a:gd name="connsiteX67" fmla="*/ 604272 w 989810"/>
                    <a:gd name="connsiteY67" fmla="*/ 107502 h 923245"/>
                    <a:gd name="connsiteX68" fmla="*/ 718683 w 989810"/>
                    <a:gd name="connsiteY68" fmla="*/ 1 h 923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9810" h="923245">
                      <a:moveTo>
                        <a:pt x="695460" y="776641"/>
                      </a:moveTo>
                      <a:cubicBezTo>
                        <a:pt x="735944" y="776641"/>
                        <a:pt x="768762" y="809459"/>
                        <a:pt x="768762" y="849943"/>
                      </a:cubicBezTo>
                      <a:cubicBezTo>
                        <a:pt x="768762" y="890427"/>
                        <a:pt x="735944" y="923245"/>
                        <a:pt x="695460" y="923245"/>
                      </a:cubicBezTo>
                      <a:cubicBezTo>
                        <a:pt x="654976" y="923245"/>
                        <a:pt x="622158" y="890427"/>
                        <a:pt x="622158" y="849943"/>
                      </a:cubicBezTo>
                      <a:cubicBezTo>
                        <a:pt x="622158" y="809459"/>
                        <a:pt x="654976" y="776641"/>
                        <a:pt x="695460" y="776641"/>
                      </a:cubicBezTo>
                      <a:close/>
                      <a:moveTo>
                        <a:pt x="447819" y="776641"/>
                      </a:moveTo>
                      <a:cubicBezTo>
                        <a:pt x="488303" y="776641"/>
                        <a:pt x="521121" y="809459"/>
                        <a:pt x="521121" y="849943"/>
                      </a:cubicBezTo>
                      <a:cubicBezTo>
                        <a:pt x="521121" y="890427"/>
                        <a:pt x="488303" y="923245"/>
                        <a:pt x="447819" y="923245"/>
                      </a:cubicBezTo>
                      <a:cubicBezTo>
                        <a:pt x="407335" y="923245"/>
                        <a:pt x="374517" y="890427"/>
                        <a:pt x="374517" y="849943"/>
                      </a:cubicBezTo>
                      <a:cubicBezTo>
                        <a:pt x="374517" y="809459"/>
                        <a:pt x="407335" y="776641"/>
                        <a:pt x="447819" y="776641"/>
                      </a:cubicBezTo>
                      <a:close/>
                      <a:moveTo>
                        <a:pt x="892121" y="297927"/>
                      </a:moveTo>
                      <a:lnTo>
                        <a:pt x="799864" y="298107"/>
                      </a:lnTo>
                      <a:lnTo>
                        <a:pt x="799864" y="508217"/>
                      </a:lnTo>
                      <a:cubicBezTo>
                        <a:pt x="799864" y="516241"/>
                        <a:pt x="793360" y="522746"/>
                        <a:pt x="785336" y="522746"/>
                      </a:cubicBezTo>
                      <a:lnTo>
                        <a:pt x="422922" y="522746"/>
                      </a:lnTo>
                      <a:cubicBezTo>
                        <a:pt x="414898" y="522746"/>
                        <a:pt x="408393" y="516241"/>
                        <a:pt x="408393" y="508217"/>
                      </a:cubicBezTo>
                      <a:lnTo>
                        <a:pt x="408393" y="298873"/>
                      </a:lnTo>
                      <a:lnTo>
                        <a:pt x="353120" y="298982"/>
                      </a:lnTo>
                      <a:cubicBezTo>
                        <a:pt x="321421" y="300136"/>
                        <a:pt x="307157" y="299705"/>
                        <a:pt x="311912" y="327803"/>
                      </a:cubicBezTo>
                      <a:lnTo>
                        <a:pt x="358367" y="635008"/>
                      </a:lnTo>
                      <a:cubicBezTo>
                        <a:pt x="367702" y="676815"/>
                        <a:pt x="373591" y="683234"/>
                        <a:pt x="414872" y="685964"/>
                      </a:cubicBezTo>
                      <a:lnTo>
                        <a:pt x="754600" y="687284"/>
                      </a:lnTo>
                      <a:cubicBezTo>
                        <a:pt x="792786" y="685084"/>
                        <a:pt x="799825" y="675755"/>
                        <a:pt x="810034" y="645567"/>
                      </a:cubicBezTo>
                      <a:lnTo>
                        <a:pt x="915884" y="333033"/>
                      </a:lnTo>
                      <a:cubicBezTo>
                        <a:pt x="923539" y="306726"/>
                        <a:pt x="926438" y="298897"/>
                        <a:pt x="892121" y="297927"/>
                      </a:cubicBezTo>
                      <a:close/>
                      <a:moveTo>
                        <a:pt x="238405" y="80045"/>
                      </a:moveTo>
                      <a:cubicBezTo>
                        <a:pt x="268593" y="82099"/>
                        <a:pt x="272686" y="86233"/>
                        <a:pt x="279840" y="116140"/>
                      </a:cubicBezTo>
                      <a:lnTo>
                        <a:pt x="300429" y="245163"/>
                      </a:lnTo>
                      <a:lnTo>
                        <a:pt x="408393" y="245200"/>
                      </a:lnTo>
                      <a:lnTo>
                        <a:pt x="408393" y="240898"/>
                      </a:lnTo>
                      <a:cubicBezTo>
                        <a:pt x="408393" y="232874"/>
                        <a:pt x="414898" y="226369"/>
                        <a:pt x="422922" y="226369"/>
                      </a:cubicBezTo>
                      <a:lnTo>
                        <a:pt x="785336" y="226369"/>
                      </a:lnTo>
                      <a:cubicBezTo>
                        <a:pt x="793360" y="226369"/>
                        <a:pt x="799864" y="232874"/>
                        <a:pt x="799864" y="240898"/>
                      </a:cubicBezTo>
                      <a:lnTo>
                        <a:pt x="799864" y="245334"/>
                      </a:lnTo>
                      <a:lnTo>
                        <a:pt x="960137" y="245388"/>
                      </a:lnTo>
                      <a:cubicBezTo>
                        <a:pt x="996590" y="244331"/>
                        <a:pt x="993420" y="260709"/>
                        <a:pt x="982326" y="296105"/>
                      </a:cubicBezTo>
                      <a:lnTo>
                        <a:pt x="847609" y="692330"/>
                      </a:lnTo>
                      <a:cubicBezTo>
                        <a:pt x="839156" y="715575"/>
                        <a:pt x="825949" y="724556"/>
                        <a:pt x="781043" y="727198"/>
                      </a:cubicBezTo>
                      <a:lnTo>
                        <a:pt x="351541" y="727176"/>
                      </a:lnTo>
                      <a:cubicBezTo>
                        <a:pt x="326677" y="722686"/>
                        <a:pt x="323144" y="701663"/>
                        <a:pt x="317772" y="677438"/>
                      </a:cubicBezTo>
                      <a:lnTo>
                        <a:pt x="232667" y="185162"/>
                      </a:lnTo>
                      <a:cubicBezTo>
                        <a:pt x="226391" y="154119"/>
                        <a:pt x="228039" y="137340"/>
                        <a:pt x="197989" y="137994"/>
                      </a:cubicBezTo>
                      <a:lnTo>
                        <a:pt x="30560" y="141164"/>
                      </a:lnTo>
                      <a:cubicBezTo>
                        <a:pt x="17245" y="141164"/>
                        <a:pt x="7406" y="136239"/>
                        <a:pt x="2526" y="124701"/>
                      </a:cubicBezTo>
                      <a:lnTo>
                        <a:pt x="0" y="112189"/>
                      </a:lnTo>
                      <a:lnTo>
                        <a:pt x="2526" y="99677"/>
                      </a:lnTo>
                      <a:cubicBezTo>
                        <a:pt x="7406" y="88140"/>
                        <a:pt x="20415" y="83215"/>
                        <a:pt x="33729" y="83215"/>
                      </a:cubicBezTo>
                      <a:close/>
                      <a:moveTo>
                        <a:pt x="720847" y="44091"/>
                      </a:moveTo>
                      <a:cubicBezTo>
                        <a:pt x="695236" y="41798"/>
                        <a:pt x="658031" y="68015"/>
                        <a:pt x="643838" y="124777"/>
                      </a:cubicBezTo>
                      <a:cubicBezTo>
                        <a:pt x="722503" y="128094"/>
                        <a:pt x="774422" y="52660"/>
                        <a:pt x="720847" y="44091"/>
                      </a:cubicBezTo>
                      <a:close/>
                      <a:moveTo>
                        <a:pt x="497508" y="39122"/>
                      </a:moveTo>
                      <a:cubicBezTo>
                        <a:pt x="418323" y="28731"/>
                        <a:pt x="451567" y="119378"/>
                        <a:pt x="555635" y="128304"/>
                      </a:cubicBezTo>
                      <a:cubicBezTo>
                        <a:pt x="552862" y="69860"/>
                        <a:pt x="523071" y="41902"/>
                        <a:pt x="497508" y="39122"/>
                      </a:cubicBezTo>
                      <a:close/>
                      <a:moveTo>
                        <a:pt x="718683" y="1"/>
                      </a:moveTo>
                      <a:cubicBezTo>
                        <a:pt x="735258" y="92"/>
                        <a:pt x="752378" y="5804"/>
                        <a:pt x="769300" y="18747"/>
                      </a:cubicBezTo>
                      <a:cubicBezTo>
                        <a:pt x="802187" y="47672"/>
                        <a:pt x="797631" y="86403"/>
                        <a:pt x="763654" y="119562"/>
                      </a:cubicBezTo>
                      <a:lnTo>
                        <a:pt x="755239" y="126521"/>
                      </a:lnTo>
                      <a:lnTo>
                        <a:pt x="798151" y="126521"/>
                      </a:lnTo>
                      <a:cubicBezTo>
                        <a:pt x="804458" y="126521"/>
                        <a:pt x="809571" y="131634"/>
                        <a:pt x="809571" y="137941"/>
                      </a:cubicBezTo>
                      <a:lnTo>
                        <a:pt x="809571" y="192760"/>
                      </a:lnTo>
                      <a:cubicBezTo>
                        <a:pt x="809571" y="199068"/>
                        <a:pt x="804458" y="204181"/>
                        <a:pt x="798151" y="204181"/>
                      </a:cubicBezTo>
                      <a:lnTo>
                        <a:pt x="410106" y="204181"/>
                      </a:lnTo>
                      <a:cubicBezTo>
                        <a:pt x="403799" y="204181"/>
                        <a:pt x="398686" y="199068"/>
                        <a:pt x="398686" y="192760"/>
                      </a:cubicBezTo>
                      <a:lnTo>
                        <a:pt x="398686" y="137941"/>
                      </a:lnTo>
                      <a:cubicBezTo>
                        <a:pt x="398686" y="131634"/>
                        <a:pt x="403799" y="126521"/>
                        <a:pt x="410106" y="126521"/>
                      </a:cubicBezTo>
                      <a:lnTo>
                        <a:pt x="463455" y="126521"/>
                      </a:lnTo>
                      <a:lnTo>
                        <a:pt x="452287" y="120851"/>
                      </a:lnTo>
                      <a:cubicBezTo>
                        <a:pt x="338925" y="47449"/>
                        <a:pt x="524532" y="-98040"/>
                        <a:pt x="604272" y="107502"/>
                      </a:cubicBezTo>
                      <a:cubicBezTo>
                        <a:pt x="624134" y="50049"/>
                        <a:pt x="668956" y="-272"/>
                        <a:pt x="718683" y="1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89E49C-F02C-45B4-A4E1-7B5FAC64475E}"/>
                </a:ext>
              </a:extLst>
            </p:cNvPr>
            <p:cNvGrpSpPr/>
            <p:nvPr/>
          </p:nvGrpSpPr>
          <p:grpSpPr>
            <a:xfrm>
              <a:off x="6791336" y="1877213"/>
              <a:ext cx="1888641" cy="3486357"/>
              <a:chOff x="9035740" y="1640114"/>
              <a:chExt cx="2492375" cy="4600827"/>
            </a:xfrm>
          </p:grpSpPr>
          <p:sp>
            <p:nvSpPr>
              <p:cNvPr id="17" name="Rounded Rectangle 2">
                <a:extLst>
                  <a:ext uri="{FF2B5EF4-FFF2-40B4-BE49-F238E27FC236}">
                    <a16:creationId xmlns:a16="http://schemas.microsoft.com/office/drawing/2014/main" id="{187507F5-A26C-492F-BA5B-837B75708FBD}"/>
                  </a:ext>
                </a:extLst>
              </p:cNvPr>
              <p:cNvSpPr/>
              <p:nvPr/>
            </p:nvSpPr>
            <p:spPr>
              <a:xfrm>
                <a:off x="9035740" y="3528838"/>
                <a:ext cx="2492375" cy="2712103"/>
              </a:xfrm>
              <a:custGeom>
                <a:avLst/>
                <a:gdLst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2135373 w 2200275"/>
                  <a:gd name="connsiteY2" fmla="*/ 0 h 2176463"/>
                  <a:gd name="connsiteX3" fmla="*/ 2200275 w 2200275"/>
                  <a:gd name="connsiteY3" fmla="*/ 64902 h 2176463"/>
                  <a:gd name="connsiteX4" fmla="*/ 2200275 w 2200275"/>
                  <a:gd name="connsiteY4" fmla="*/ 2111561 h 2176463"/>
                  <a:gd name="connsiteX5" fmla="*/ 2135373 w 2200275"/>
                  <a:gd name="connsiteY5" fmla="*/ 2176463 h 2176463"/>
                  <a:gd name="connsiteX6" fmla="*/ 64902 w 2200275"/>
                  <a:gd name="connsiteY6" fmla="*/ 2176463 h 2176463"/>
                  <a:gd name="connsiteX7" fmla="*/ 0 w 2200275"/>
                  <a:gd name="connsiteY7" fmla="*/ 2111561 h 2176463"/>
                  <a:gd name="connsiteX8" fmla="*/ 0 w 2200275"/>
                  <a:gd name="connsiteY8" fmla="*/ 64902 h 2176463"/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1495425 w 2200275"/>
                  <a:gd name="connsiteY2" fmla="*/ 0 h 2176463"/>
                  <a:gd name="connsiteX3" fmla="*/ 2135373 w 2200275"/>
                  <a:gd name="connsiteY3" fmla="*/ 0 h 2176463"/>
                  <a:gd name="connsiteX4" fmla="*/ 2200275 w 2200275"/>
                  <a:gd name="connsiteY4" fmla="*/ 64902 h 2176463"/>
                  <a:gd name="connsiteX5" fmla="*/ 2200275 w 2200275"/>
                  <a:gd name="connsiteY5" fmla="*/ 2111561 h 2176463"/>
                  <a:gd name="connsiteX6" fmla="*/ 2135373 w 2200275"/>
                  <a:gd name="connsiteY6" fmla="*/ 2176463 h 2176463"/>
                  <a:gd name="connsiteX7" fmla="*/ 64902 w 2200275"/>
                  <a:gd name="connsiteY7" fmla="*/ 2176463 h 2176463"/>
                  <a:gd name="connsiteX8" fmla="*/ 0 w 2200275"/>
                  <a:gd name="connsiteY8" fmla="*/ 2111561 h 2176463"/>
                  <a:gd name="connsiteX9" fmla="*/ 0 w 2200275"/>
                  <a:gd name="connsiteY9" fmla="*/ 64902 h 2176463"/>
                  <a:gd name="connsiteX0" fmla="*/ 2200275 w 2291715"/>
                  <a:gd name="connsiteY0" fmla="*/ 64902 h 2176463"/>
                  <a:gd name="connsiteX1" fmla="*/ 2200275 w 2291715"/>
                  <a:gd name="connsiteY1" fmla="*/ 2111561 h 2176463"/>
                  <a:gd name="connsiteX2" fmla="*/ 2135373 w 2291715"/>
                  <a:gd name="connsiteY2" fmla="*/ 2176463 h 2176463"/>
                  <a:gd name="connsiteX3" fmla="*/ 64902 w 2291715"/>
                  <a:gd name="connsiteY3" fmla="*/ 2176463 h 2176463"/>
                  <a:gd name="connsiteX4" fmla="*/ 0 w 2291715"/>
                  <a:gd name="connsiteY4" fmla="*/ 2111561 h 2176463"/>
                  <a:gd name="connsiteX5" fmla="*/ 0 w 2291715"/>
                  <a:gd name="connsiteY5" fmla="*/ 64902 h 2176463"/>
                  <a:gd name="connsiteX6" fmla="*/ 64902 w 2291715"/>
                  <a:gd name="connsiteY6" fmla="*/ 0 h 2176463"/>
                  <a:gd name="connsiteX7" fmla="*/ 1495425 w 2291715"/>
                  <a:gd name="connsiteY7" fmla="*/ 0 h 2176463"/>
                  <a:gd name="connsiteX8" fmla="*/ 2135373 w 2291715"/>
                  <a:gd name="connsiteY8" fmla="*/ 0 h 2176463"/>
                  <a:gd name="connsiteX9" fmla="*/ 2291715 w 2291715"/>
                  <a:gd name="connsiteY9" fmla="*/ 156342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8" fmla="*/ 2135373 w 2200275"/>
                  <a:gd name="connsiteY8" fmla="*/ 0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8" fmla="*/ 1495425 w 2200275"/>
                  <a:gd name="connsiteY8" fmla="*/ 4762 h 2181225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69664 h 2181225"/>
                  <a:gd name="connsiteX1" fmla="*/ 2200275 w 2200275"/>
                  <a:gd name="connsiteY1" fmla="*/ 1595437 h 2181225"/>
                  <a:gd name="connsiteX2" fmla="*/ 2200275 w 2200275"/>
                  <a:gd name="connsiteY2" fmla="*/ 2116323 h 2181225"/>
                  <a:gd name="connsiteX3" fmla="*/ 2135373 w 2200275"/>
                  <a:gd name="connsiteY3" fmla="*/ 2181225 h 2181225"/>
                  <a:gd name="connsiteX4" fmla="*/ 64902 w 2200275"/>
                  <a:gd name="connsiteY4" fmla="*/ 2181225 h 2181225"/>
                  <a:gd name="connsiteX5" fmla="*/ 0 w 2200275"/>
                  <a:gd name="connsiteY5" fmla="*/ 2116323 h 2181225"/>
                  <a:gd name="connsiteX6" fmla="*/ 0 w 2200275"/>
                  <a:gd name="connsiteY6" fmla="*/ 69664 h 2181225"/>
                  <a:gd name="connsiteX7" fmla="*/ 64902 w 2200275"/>
                  <a:gd name="connsiteY7" fmla="*/ 4762 h 2181225"/>
                  <a:gd name="connsiteX8" fmla="*/ 604838 w 2200275"/>
                  <a:gd name="connsiteY8" fmla="*/ 0 h 2181225"/>
                  <a:gd name="connsiteX0" fmla="*/ 2200275 w 2200275"/>
                  <a:gd name="connsiteY0" fmla="*/ 1595437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0275" h="2181225">
                    <a:moveTo>
                      <a:pt x="2200275" y="1647824"/>
                    </a:moveTo>
                    <a:lnTo>
                      <a:pt x="2200275" y="2116323"/>
                    </a:lnTo>
                    <a:cubicBezTo>
                      <a:pt x="2200275" y="2152167"/>
                      <a:pt x="2171217" y="2181225"/>
                      <a:pt x="2135373" y="2181225"/>
                    </a:cubicBezTo>
                    <a:lnTo>
                      <a:pt x="64902" y="2181225"/>
                    </a:lnTo>
                    <a:cubicBezTo>
                      <a:pt x="29058" y="2181225"/>
                      <a:pt x="0" y="2152167"/>
                      <a:pt x="0" y="2116323"/>
                    </a:cubicBezTo>
                    <a:lnTo>
                      <a:pt x="0" y="69664"/>
                    </a:lnTo>
                    <a:cubicBezTo>
                      <a:pt x="0" y="33820"/>
                      <a:pt x="29058" y="4762"/>
                      <a:pt x="64902" y="4762"/>
                    </a:cubicBezTo>
                    <a:lnTo>
                      <a:pt x="833438" y="0"/>
                    </a:lnTo>
                  </a:path>
                </a:pathLst>
              </a:custGeom>
              <a:noFill/>
              <a:ln w="28575" cap="flat" cmpd="sng" algn="ctr">
                <a:solidFill>
                  <a:srgbClr val="009BBA"/>
                </a:solidFill>
                <a:prstDash val="solid"/>
                <a:miter lim="800000"/>
                <a:headEnd type="oval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92E6D89-FFA4-4105-997A-BEFC928979EE}"/>
                  </a:ext>
                </a:extLst>
              </p:cNvPr>
              <p:cNvGrpSpPr/>
              <p:nvPr/>
            </p:nvGrpSpPr>
            <p:grpSpPr>
              <a:xfrm>
                <a:off x="9437100" y="1640114"/>
                <a:ext cx="1645824" cy="1917422"/>
                <a:chOff x="1466850" y="1925222"/>
                <a:chExt cx="1219200" cy="1420397"/>
              </a:xfrm>
            </p:grpSpPr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78B27B71-6217-4E8E-AB28-EC5FA8698C37}"/>
                    </a:ext>
                  </a:extLst>
                </p:cNvPr>
                <p:cNvSpPr/>
                <p:nvPr/>
              </p:nvSpPr>
              <p:spPr>
                <a:xfrm>
                  <a:off x="1466850" y="1925222"/>
                  <a:ext cx="1219200" cy="1420397"/>
                </a:xfrm>
                <a:custGeom>
                  <a:avLst/>
                  <a:gdLst>
                    <a:gd name="connsiteX0" fmla="*/ 609600 w 1219200"/>
                    <a:gd name="connsiteY0" fmla="*/ 167738 h 1420397"/>
                    <a:gd name="connsiteX1" fmla="*/ 167738 w 1219200"/>
                    <a:gd name="connsiteY1" fmla="*/ 609600 h 1420397"/>
                    <a:gd name="connsiteX2" fmla="*/ 609600 w 1219200"/>
                    <a:gd name="connsiteY2" fmla="*/ 1051462 h 1420397"/>
                    <a:gd name="connsiteX3" fmla="*/ 1051462 w 1219200"/>
                    <a:gd name="connsiteY3" fmla="*/ 609600 h 1420397"/>
                    <a:gd name="connsiteX4" fmla="*/ 609600 w 1219200"/>
                    <a:gd name="connsiteY4" fmla="*/ 167738 h 1420397"/>
                    <a:gd name="connsiteX5" fmla="*/ 609600 w 1219200"/>
                    <a:gd name="connsiteY5" fmla="*/ 0 h 1420397"/>
                    <a:gd name="connsiteX6" fmla="*/ 1219200 w 1219200"/>
                    <a:gd name="connsiteY6" fmla="*/ 609600 h 1420397"/>
                    <a:gd name="connsiteX7" fmla="*/ 846884 w 1219200"/>
                    <a:gd name="connsiteY7" fmla="*/ 1171295 h 1420397"/>
                    <a:gd name="connsiteX8" fmla="*/ 757085 w 1219200"/>
                    <a:gd name="connsiteY8" fmla="*/ 1199170 h 1420397"/>
                    <a:gd name="connsiteX9" fmla="*/ 609600 w 1219200"/>
                    <a:gd name="connsiteY9" fmla="*/ 1420397 h 1420397"/>
                    <a:gd name="connsiteX10" fmla="*/ 462115 w 1219200"/>
                    <a:gd name="connsiteY10" fmla="*/ 1199170 h 1420397"/>
                    <a:gd name="connsiteX11" fmla="*/ 372316 w 1219200"/>
                    <a:gd name="connsiteY11" fmla="*/ 1171295 h 1420397"/>
                    <a:gd name="connsiteX12" fmla="*/ 0 w 1219200"/>
                    <a:gd name="connsiteY12" fmla="*/ 609600 h 1420397"/>
                    <a:gd name="connsiteX13" fmla="*/ 609600 w 1219200"/>
                    <a:gd name="connsiteY13" fmla="*/ 0 h 1420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" h="1420397">
                      <a:moveTo>
                        <a:pt x="609600" y="167738"/>
                      </a:moveTo>
                      <a:cubicBezTo>
                        <a:pt x="365566" y="167738"/>
                        <a:pt x="167738" y="365566"/>
                        <a:pt x="167738" y="609600"/>
                      </a:cubicBezTo>
                      <a:cubicBezTo>
                        <a:pt x="167738" y="853634"/>
                        <a:pt x="365566" y="1051462"/>
                        <a:pt x="609600" y="1051462"/>
                      </a:cubicBezTo>
                      <a:cubicBezTo>
                        <a:pt x="853634" y="1051462"/>
                        <a:pt x="1051462" y="853634"/>
                        <a:pt x="1051462" y="609600"/>
                      </a:cubicBezTo>
                      <a:cubicBezTo>
                        <a:pt x="1051462" y="365566"/>
                        <a:pt x="853634" y="167738"/>
                        <a:pt x="609600" y="167738"/>
                      </a:cubicBezTo>
                      <a:close/>
                      <a:moveTo>
                        <a:pt x="609600" y="0"/>
                      </a:moveTo>
                      <a:cubicBezTo>
                        <a:pt x="946273" y="0"/>
                        <a:pt x="1219200" y="272927"/>
                        <a:pt x="1219200" y="609600"/>
                      </a:cubicBezTo>
                      <a:cubicBezTo>
                        <a:pt x="1219200" y="862105"/>
                        <a:pt x="1065679" y="1078752"/>
                        <a:pt x="846884" y="1171295"/>
                      </a:cubicBezTo>
                      <a:lnTo>
                        <a:pt x="757085" y="1199170"/>
                      </a:lnTo>
                      <a:lnTo>
                        <a:pt x="609600" y="1420397"/>
                      </a:lnTo>
                      <a:lnTo>
                        <a:pt x="462115" y="1199170"/>
                      </a:lnTo>
                      <a:lnTo>
                        <a:pt x="372316" y="1171295"/>
                      </a:lnTo>
                      <a:cubicBezTo>
                        <a:pt x="153522" y="1078752"/>
                        <a:pt x="0" y="862105"/>
                        <a:pt x="0" y="609600"/>
                      </a:cubicBezTo>
                      <a:cubicBezTo>
                        <a:pt x="0" y="272927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AACC"/>
                    </a:gs>
                    <a:gs pos="100000">
                      <a:srgbClr val="00809A"/>
                    </a:gs>
                  </a:gsLst>
                  <a:lin ang="162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2596F8F-2EC6-477C-8B56-2A3C4B9CD7B7}"/>
                    </a:ext>
                  </a:extLst>
                </p:cNvPr>
                <p:cNvSpPr/>
                <p:nvPr/>
              </p:nvSpPr>
              <p:spPr>
                <a:xfrm>
                  <a:off x="1628410" y="2086783"/>
                  <a:ext cx="896081" cy="89608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38100" dist="50800" dir="10800000">
                    <a:prstClr val="black">
                      <a:alpha val="27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8200F5-370B-4A12-8B29-47C89BEBF206}"/>
                </a:ext>
              </a:extLst>
            </p:cNvPr>
            <p:cNvGrpSpPr/>
            <p:nvPr/>
          </p:nvGrpSpPr>
          <p:grpSpPr>
            <a:xfrm>
              <a:off x="4676164" y="1877213"/>
              <a:ext cx="1888641" cy="3491886"/>
              <a:chOff x="4676164" y="1877213"/>
              <a:chExt cx="1888641" cy="3491886"/>
            </a:xfrm>
          </p:grpSpPr>
          <p:sp>
            <p:nvSpPr>
              <p:cNvPr id="13" name="Rounded Rectangle 2">
                <a:extLst>
                  <a:ext uri="{FF2B5EF4-FFF2-40B4-BE49-F238E27FC236}">
                    <a16:creationId xmlns:a16="http://schemas.microsoft.com/office/drawing/2014/main" id="{489F827B-8C71-4B8E-9D10-9043937138B2}"/>
                  </a:ext>
                </a:extLst>
              </p:cNvPr>
              <p:cNvSpPr/>
              <p:nvPr/>
            </p:nvSpPr>
            <p:spPr>
              <a:xfrm>
                <a:off x="4676164" y="3313955"/>
                <a:ext cx="1888641" cy="2055144"/>
              </a:xfrm>
              <a:custGeom>
                <a:avLst/>
                <a:gdLst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2135373 w 2200275"/>
                  <a:gd name="connsiteY2" fmla="*/ 0 h 2176463"/>
                  <a:gd name="connsiteX3" fmla="*/ 2200275 w 2200275"/>
                  <a:gd name="connsiteY3" fmla="*/ 64902 h 2176463"/>
                  <a:gd name="connsiteX4" fmla="*/ 2200275 w 2200275"/>
                  <a:gd name="connsiteY4" fmla="*/ 2111561 h 2176463"/>
                  <a:gd name="connsiteX5" fmla="*/ 2135373 w 2200275"/>
                  <a:gd name="connsiteY5" fmla="*/ 2176463 h 2176463"/>
                  <a:gd name="connsiteX6" fmla="*/ 64902 w 2200275"/>
                  <a:gd name="connsiteY6" fmla="*/ 2176463 h 2176463"/>
                  <a:gd name="connsiteX7" fmla="*/ 0 w 2200275"/>
                  <a:gd name="connsiteY7" fmla="*/ 2111561 h 2176463"/>
                  <a:gd name="connsiteX8" fmla="*/ 0 w 2200275"/>
                  <a:gd name="connsiteY8" fmla="*/ 64902 h 2176463"/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1495425 w 2200275"/>
                  <a:gd name="connsiteY2" fmla="*/ 0 h 2176463"/>
                  <a:gd name="connsiteX3" fmla="*/ 2135373 w 2200275"/>
                  <a:gd name="connsiteY3" fmla="*/ 0 h 2176463"/>
                  <a:gd name="connsiteX4" fmla="*/ 2200275 w 2200275"/>
                  <a:gd name="connsiteY4" fmla="*/ 64902 h 2176463"/>
                  <a:gd name="connsiteX5" fmla="*/ 2200275 w 2200275"/>
                  <a:gd name="connsiteY5" fmla="*/ 2111561 h 2176463"/>
                  <a:gd name="connsiteX6" fmla="*/ 2135373 w 2200275"/>
                  <a:gd name="connsiteY6" fmla="*/ 2176463 h 2176463"/>
                  <a:gd name="connsiteX7" fmla="*/ 64902 w 2200275"/>
                  <a:gd name="connsiteY7" fmla="*/ 2176463 h 2176463"/>
                  <a:gd name="connsiteX8" fmla="*/ 0 w 2200275"/>
                  <a:gd name="connsiteY8" fmla="*/ 2111561 h 2176463"/>
                  <a:gd name="connsiteX9" fmla="*/ 0 w 2200275"/>
                  <a:gd name="connsiteY9" fmla="*/ 64902 h 2176463"/>
                  <a:gd name="connsiteX0" fmla="*/ 2200275 w 2291715"/>
                  <a:gd name="connsiteY0" fmla="*/ 64902 h 2176463"/>
                  <a:gd name="connsiteX1" fmla="*/ 2200275 w 2291715"/>
                  <a:gd name="connsiteY1" fmla="*/ 2111561 h 2176463"/>
                  <a:gd name="connsiteX2" fmla="*/ 2135373 w 2291715"/>
                  <a:gd name="connsiteY2" fmla="*/ 2176463 h 2176463"/>
                  <a:gd name="connsiteX3" fmla="*/ 64902 w 2291715"/>
                  <a:gd name="connsiteY3" fmla="*/ 2176463 h 2176463"/>
                  <a:gd name="connsiteX4" fmla="*/ 0 w 2291715"/>
                  <a:gd name="connsiteY4" fmla="*/ 2111561 h 2176463"/>
                  <a:gd name="connsiteX5" fmla="*/ 0 w 2291715"/>
                  <a:gd name="connsiteY5" fmla="*/ 64902 h 2176463"/>
                  <a:gd name="connsiteX6" fmla="*/ 64902 w 2291715"/>
                  <a:gd name="connsiteY6" fmla="*/ 0 h 2176463"/>
                  <a:gd name="connsiteX7" fmla="*/ 1495425 w 2291715"/>
                  <a:gd name="connsiteY7" fmla="*/ 0 h 2176463"/>
                  <a:gd name="connsiteX8" fmla="*/ 2135373 w 2291715"/>
                  <a:gd name="connsiteY8" fmla="*/ 0 h 2176463"/>
                  <a:gd name="connsiteX9" fmla="*/ 2291715 w 2291715"/>
                  <a:gd name="connsiteY9" fmla="*/ 156342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8" fmla="*/ 2135373 w 2200275"/>
                  <a:gd name="connsiteY8" fmla="*/ 0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8" fmla="*/ 1495425 w 2200275"/>
                  <a:gd name="connsiteY8" fmla="*/ 4762 h 2181225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69664 h 2181225"/>
                  <a:gd name="connsiteX1" fmla="*/ 2200275 w 2200275"/>
                  <a:gd name="connsiteY1" fmla="*/ 1595437 h 2181225"/>
                  <a:gd name="connsiteX2" fmla="*/ 2200275 w 2200275"/>
                  <a:gd name="connsiteY2" fmla="*/ 2116323 h 2181225"/>
                  <a:gd name="connsiteX3" fmla="*/ 2135373 w 2200275"/>
                  <a:gd name="connsiteY3" fmla="*/ 2181225 h 2181225"/>
                  <a:gd name="connsiteX4" fmla="*/ 64902 w 2200275"/>
                  <a:gd name="connsiteY4" fmla="*/ 2181225 h 2181225"/>
                  <a:gd name="connsiteX5" fmla="*/ 0 w 2200275"/>
                  <a:gd name="connsiteY5" fmla="*/ 2116323 h 2181225"/>
                  <a:gd name="connsiteX6" fmla="*/ 0 w 2200275"/>
                  <a:gd name="connsiteY6" fmla="*/ 69664 h 2181225"/>
                  <a:gd name="connsiteX7" fmla="*/ 64902 w 2200275"/>
                  <a:gd name="connsiteY7" fmla="*/ 4762 h 2181225"/>
                  <a:gd name="connsiteX8" fmla="*/ 604838 w 2200275"/>
                  <a:gd name="connsiteY8" fmla="*/ 0 h 2181225"/>
                  <a:gd name="connsiteX0" fmla="*/ 2200275 w 2200275"/>
                  <a:gd name="connsiteY0" fmla="*/ 1595437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0275" h="2181225">
                    <a:moveTo>
                      <a:pt x="2200275" y="1647824"/>
                    </a:moveTo>
                    <a:lnTo>
                      <a:pt x="2200275" y="2116323"/>
                    </a:lnTo>
                    <a:cubicBezTo>
                      <a:pt x="2200275" y="2152167"/>
                      <a:pt x="2171217" y="2181225"/>
                      <a:pt x="2135373" y="2181225"/>
                    </a:cubicBezTo>
                    <a:lnTo>
                      <a:pt x="64902" y="2181225"/>
                    </a:lnTo>
                    <a:cubicBezTo>
                      <a:pt x="29058" y="2181225"/>
                      <a:pt x="0" y="2152167"/>
                      <a:pt x="0" y="2116323"/>
                    </a:cubicBezTo>
                    <a:lnTo>
                      <a:pt x="0" y="69664"/>
                    </a:lnTo>
                    <a:cubicBezTo>
                      <a:pt x="0" y="33820"/>
                      <a:pt x="29058" y="4762"/>
                      <a:pt x="64902" y="4762"/>
                    </a:cubicBezTo>
                    <a:lnTo>
                      <a:pt x="833438" y="0"/>
                    </a:lnTo>
                  </a:path>
                </a:pathLst>
              </a:custGeom>
              <a:noFill/>
              <a:ln w="28575" cap="flat" cmpd="sng" algn="ctr">
                <a:solidFill>
                  <a:srgbClr val="7CBA01"/>
                </a:solidFill>
                <a:prstDash val="solid"/>
                <a:miter lim="800000"/>
                <a:headEnd type="oval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C801DEF-DF72-4EEB-9E86-F61DA2EDA1FD}"/>
                  </a:ext>
                </a:extLst>
              </p:cNvPr>
              <p:cNvGrpSpPr/>
              <p:nvPr/>
            </p:nvGrpSpPr>
            <p:grpSpPr>
              <a:xfrm>
                <a:off x="4991905" y="1877213"/>
                <a:ext cx="1247152" cy="1452960"/>
                <a:chOff x="1466850" y="1925222"/>
                <a:chExt cx="1219200" cy="1420397"/>
              </a:xfrm>
            </p:grpSpPr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C0FE35E0-8D36-4704-B336-C844C19D35E1}"/>
                    </a:ext>
                  </a:extLst>
                </p:cNvPr>
                <p:cNvSpPr/>
                <p:nvPr/>
              </p:nvSpPr>
              <p:spPr>
                <a:xfrm>
                  <a:off x="1466850" y="1925222"/>
                  <a:ext cx="1219200" cy="1420397"/>
                </a:xfrm>
                <a:custGeom>
                  <a:avLst/>
                  <a:gdLst>
                    <a:gd name="connsiteX0" fmla="*/ 609600 w 1219200"/>
                    <a:gd name="connsiteY0" fmla="*/ 167738 h 1420397"/>
                    <a:gd name="connsiteX1" fmla="*/ 167738 w 1219200"/>
                    <a:gd name="connsiteY1" fmla="*/ 609600 h 1420397"/>
                    <a:gd name="connsiteX2" fmla="*/ 609600 w 1219200"/>
                    <a:gd name="connsiteY2" fmla="*/ 1051462 h 1420397"/>
                    <a:gd name="connsiteX3" fmla="*/ 1051462 w 1219200"/>
                    <a:gd name="connsiteY3" fmla="*/ 609600 h 1420397"/>
                    <a:gd name="connsiteX4" fmla="*/ 609600 w 1219200"/>
                    <a:gd name="connsiteY4" fmla="*/ 167738 h 1420397"/>
                    <a:gd name="connsiteX5" fmla="*/ 609600 w 1219200"/>
                    <a:gd name="connsiteY5" fmla="*/ 0 h 1420397"/>
                    <a:gd name="connsiteX6" fmla="*/ 1219200 w 1219200"/>
                    <a:gd name="connsiteY6" fmla="*/ 609600 h 1420397"/>
                    <a:gd name="connsiteX7" fmla="*/ 846884 w 1219200"/>
                    <a:gd name="connsiteY7" fmla="*/ 1171295 h 1420397"/>
                    <a:gd name="connsiteX8" fmla="*/ 757085 w 1219200"/>
                    <a:gd name="connsiteY8" fmla="*/ 1199170 h 1420397"/>
                    <a:gd name="connsiteX9" fmla="*/ 609600 w 1219200"/>
                    <a:gd name="connsiteY9" fmla="*/ 1420397 h 1420397"/>
                    <a:gd name="connsiteX10" fmla="*/ 462115 w 1219200"/>
                    <a:gd name="connsiteY10" fmla="*/ 1199170 h 1420397"/>
                    <a:gd name="connsiteX11" fmla="*/ 372316 w 1219200"/>
                    <a:gd name="connsiteY11" fmla="*/ 1171295 h 1420397"/>
                    <a:gd name="connsiteX12" fmla="*/ 0 w 1219200"/>
                    <a:gd name="connsiteY12" fmla="*/ 609600 h 1420397"/>
                    <a:gd name="connsiteX13" fmla="*/ 609600 w 1219200"/>
                    <a:gd name="connsiteY13" fmla="*/ 0 h 1420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" h="1420397">
                      <a:moveTo>
                        <a:pt x="609600" y="167738"/>
                      </a:moveTo>
                      <a:cubicBezTo>
                        <a:pt x="365566" y="167738"/>
                        <a:pt x="167738" y="365566"/>
                        <a:pt x="167738" y="609600"/>
                      </a:cubicBezTo>
                      <a:cubicBezTo>
                        <a:pt x="167738" y="853634"/>
                        <a:pt x="365566" y="1051462"/>
                        <a:pt x="609600" y="1051462"/>
                      </a:cubicBezTo>
                      <a:cubicBezTo>
                        <a:pt x="853634" y="1051462"/>
                        <a:pt x="1051462" y="853634"/>
                        <a:pt x="1051462" y="609600"/>
                      </a:cubicBezTo>
                      <a:cubicBezTo>
                        <a:pt x="1051462" y="365566"/>
                        <a:pt x="853634" y="167738"/>
                        <a:pt x="609600" y="167738"/>
                      </a:cubicBezTo>
                      <a:close/>
                      <a:moveTo>
                        <a:pt x="609600" y="0"/>
                      </a:moveTo>
                      <a:cubicBezTo>
                        <a:pt x="946273" y="0"/>
                        <a:pt x="1219200" y="272927"/>
                        <a:pt x="1219200" y="609600"/>
                      </a:cubicBezTo>
                      <a:cubicBezTo>
                        <a:pt x="1219200" y="862105"/>
                        <a:pt x="1065679" y="1078752"/>
                        <a:pt x="846884" y="1171295"/>
                      </a:cubicBezTo>
                      <a:lnTo>
                        <a:pt x="757085" y="1199170"/>
                      </a:lnTo>
                      <a:lnTo>
                        <a:pt x="609600" y="1420397"/>
                      </a:lnTo>
                      <a:lnTo>
                        <a:pt x="462115" y="1199170"/>
                      </a:lnTo>
                      <a:lnTo>
                        <a:pt x="372316" y="1171295"/>
                      </a:lnTo>
                      <a:cubicBezTo>
                        <a:pt x="153522" y="1078752"/>
                        <a:pt x="0" y="862105"/>
                        <a:pt x="0" y="609600"/>
                      </a:cubicBezTo>
                      <a:cubicBezTo>
                        <a:pt x="0" y="272927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BA01"/>
                    </a:gs>
                    <a:gs pos="100000">
                      <a:srgbClr val="6DA301"/>
                    </a:gs>
                  </a:gsLst>
                  <a:lin ang="162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CE9FFB0-67BC-4343-BBEB-0C4E14C1359D}"/>
                    </a:ext>
                  </a:extLst>
                </p:cNvPr>
                <p:cNvSpPr/>
                <p:nvPr/>
              </p:nvSpPr>
              <p:spPr>
                <a:xfrm>
                  <a:off x="1628410" y="2086783"/>
                  <a:ext cx="896081" cy="89608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38100" dist="50800" dir="10800000">
                    <a:prstClr val="black">
                      <a:alpha val="27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C2FFC9B-F9A5-462D-9DFF-B044E2E322DA}"/>
              </a:ext>
            </a:extLst>
          </p:cNvPr>
          <p:cNvSpPr/>
          <p:nvPr/>
        </p:nvSpPr>
        <p:spPr>
          <a:xfrm>
            <a:off x="1339974" y="2049598"/>
            <a:ext cx="944816" cy="916623"/>
          </a:xfrm>
          <a:prstGeom prst="flowChartConnector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FF8B745-2D38-4A04-9AA7-A380D9FCB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5" y="4771866"/>
            <a:ext cx="566282" cy="568810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523E2DC4-DBD0-48B2-993F-6FE839CAC451}"/>
              </a:ext>
            </a:extLst>
          </p:cNvPr>
          <p:cNvSpPr/>
          <p:nvPr/>
        </p:nvSpPr>
        <p:spPr>
          <a:xfrm>
            <a:off x="3513000" y="2057152"/>
            <a:ext cx="929120" cy="939041"/>
          </a:xfrm>
          <a:prstGeom prst="flowChartConnector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cap="flat" cmpd="sng" algn="ctr">
            <a:solidFill>
              <a:scrgbClr r="0" g="0" b="0"/>
            </a:solidFill>
            <a:prstDash val="solid"/>
            <a:miter lim="800000"/>
          </a:ln>
          <a:effectLst/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246C06-89FD-42B1-888D-36B2B8D58F3A}"/>
              </a:ext>
            </a:extLst>
          </p:cNvPr>
          <p:cNvSpPr/>
          <p:nvPr/>
        </p:nvSpPr>
        <p:spPr>
          <a:xfrm>
            <a:off x="3364790" y="3997950"/>
            <a:ext cx="122553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17</a:t>
            </a:r>
            <a:r>
              <a:rPr lang="en-US" sz="1200" b="1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 Dec 2020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Priya Arora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D82E1A-D494-42DB-B282-A8ECEC50F2B2}"/>
              </a:ext>
            </a:extLst>
          </p:cNvPr>
          <p:cNvSpPr/>
          <p:nvPr/>
        </p:nvSpPr>
        <p:spPr>
          <a:xfrm>
            <a:off x="7611809" y="3995171"/>
            <a:ext cx="122553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lang="en-US" sz="1200" b="1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 Dec 2020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Sonam Lata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4E27CE-CD19-4453-8C52-433FECCE8D51}"/>
              </a:ext>
            </a:extLst>
          </p:cNvPr>
          <p:cNvSpPr/>
          <p:nvPr/>
        </p:nvSpPr>
        <p:spPr>
          <a:xfrm>
            <a:off x="5423367" y="3995171"/>
            <a:ext cx="136604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lang="en-US" sz="1200" b="1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 Dec 2020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Nagendra Rawat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A79288-8431-4025-9987-3914DC2F9166}"/>
              </a:ext>
            </a:extLst>
          </p:cNvPr>
          <p:cNvSpPr txBox="1"/>
          <p:nvPr/>
        </p:nvSpPr>
        <p:spPr>
          <a:xfrm>
            <a:off x="7190864" y="3439633"/>
            <a:ext cx="209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IT Helpdesk 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7F7913-EE15-4A47-978D-2126F8A63109}"/>
              </a:ext>
            </a:extLst>
          </p:cNvPr>
          <p:cNvSpPr txBox="1"/>
          <p:nvPr/>
        </p:nvSpPr>
        <p:spPr>
          <a:xfrm>
            <a:off x="5058443" y="3437189"/>
            <a:ext cx="209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Campus to Corporate Training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FF706F-EF3B-4F13-95B3-53DEC8639D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30" y="4810487"/>
            <a:ext cx="582544" cy="5825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96EF6F4-7059-469D-B769-88252EA595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2" t="16587" r="8553" b="15750"/>
          <a:stretch/>
        </p:blipFill>
        <p:spPr>
          <a:xfrm>
            <a:off x="5759602" y="4817821"/>
            <a:ext cx="693578" cy="5825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D6AB5E1-9623-47FA-B66B-7BD5A2D504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28" y="4736412"/>
            <a:ext cx="604768" cy="604768"/>
          </a:xfrm>
          <a:prstGeom prst="rect">
            <a:avLst/>
          </a:prstGeom>
        </p:spPr>
      </p:pic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0A3B845-F94B-4D5C-9FED-431BAAD0AA8D}"/>
              </a:ext>
            </a:extLst>
          </p:cNvPr>
          <p:cNvSpPr/>
          <p:nvPr/>
        </p:nvSpPr>
        <p:spPr>
          <a:xfrm>
            <a:off x="5625179" y="2064644"/>
            <a:ext cx="929120" cy="931550"/>
          </a:xfrm>
          <a:prstGeom prst="flowChartConnector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cap="flat" cmpd="sng" algn="ctr">
            <a:solidFill>
              <a:scrgbClr r="0" g="0" b="0"/>
            </a:solidFill>
            <a:prstDash val="solid"/>
            <a:miter lim="800000"/>
          </a:ln>
          <a:effectLst/>
        </p:spPr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432AFBCF-6C4D-4C67-8B64-C1E436D9D911}"/>
              </a:ext>
            </a:extLst>
          </p:cNvPr>
          <p:cNvSpPr/>
          <p:nvPr/>
        </p:nvSpPr>
        <p:spPr>
          <a:xfrm>
            <a:off x="7757420" y="2060897"/>
            <a:ext cx="929120" cy="931550"/>
          </a:xfrm>
          <a:prstGeom prst="flowChartConnector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cap="flat" cmpd="sng" algn="ctr">
            <a:solidFill>
              <a:scrgbClr r="0" g="0" b="0"/>
            </a:solidFill>
            <a:prstDash val="solid"/>
            <a:miter lim="800000"/>
          </a:ln>
          <a:effectLst/>
        </p:spPr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D94C51-5620-4467-A104-9601897365AE}"/>
              </a:ext>
            </a:extLst>
          </p:cNvPr>
          <p:cNvGrpSpPr/>
          <p:nvPr/>
        </p:nvGrpSpPr>
        <p:grpSpPr>
          <a:xfrm>
            <a:off x="9401770" y="1887845"/>
            <a:ext cx="1914385" cy="3571625"/>
            <a:chOff x="9035740" y="1640114"/>
            <a:chExt cx="2492375" cy="4600827"/>
          </a:xfrm>
        </p:grpSpPr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39238441-77AB-4B30-9B37-BDA5B2BCC228}"/>
                </a:ext>
              </a:extLst>
            </p:cNvPr>
            <p:cNvSpPr/>
            <p:nvPr/>
          </p:nvSpPr>
          <p:spPr>
            <a:xfrm>
              <a:off x="9035740" y="3528838"/>
              <a:ext cx="2492375" cy="2712103"/>
            </a:xfrm>
            <a:custGeom>
              <a:avLst/>
              <a:gdLst>
                <a:gd name="connsiteX0" fmla="*/ 0 w 2200275"/>
                <a:gd name="connsiteY0" fmla="*/ 64902 h 2176463"/>
                <a:gd name="connsiteX1" fmla="*/ 64902 w 2200275"/>
                <a:gd name="connsiteY1" fmla="*/ 0 h 2176463"/>
                <a:gd name="connsiteX2" fmla="*/ 2135373 w 2200275"/>
                <a:gd name="connsiteY2" fmla="*/ 0 h 2176463"/>
                <a:gd name="connsiteX3" fmla="*/ 2200275 w 2200275"/>
                <a:gd name="connsiteY3" fmla="*/ 64902 h 2176463"/>
                <a:gd name="connsiteX4" fmla="*/ 2200275 w 2200275"/>
                <a:gd name="connsiteY4" fmla="*/ 2111561 h 2176463"/>
                <a:gd name="connsiteX5" fmla="*/ 2135373 w 2200275"/>
                <a:gd name="connsiteY5" fmla="*/ 2176463 h 2176463"/>
                <a:gd name="connsiteX6" fmla="*/ 64902 w 2200275"/>
                <a:gd name="connsiteY6" fmla="*/ 2176463 h 2176463"/>
                <a:gd name="connsiteX7" fmla="*/ 0 w 2200275"/>
                <a:gd name="connsiteY7" fmla="*/ 2111561 h 2176463"/>
                <a:gd name="connsiteX8" fmla="*/ 0 w 2200275"/>
                <a:gd name="connsiteY8" fmla="*/ 64902 h 2176463"/>
                <a:gd name="connsiteX0" fmla="*/ 0 w 2200275"/>
                <a:gd name="connsiteY0" fmla="*/ 64902 h 2176463"/>
                <a:gd name="connsiteX1" fmla="*/ 64902 w 2200275"/>
                <a:gd name="connsiteY1" fmla="*/ 0 h 2176463"/>
                <a:gd name="connsiteX2" fmla="*/ 1495425 w 2200275"/>
                <a:gd name="connsiteY2" fmla="*/ 0 h 2176463"/>
                <a:gd name="connsiteX3" fmla="*/ 2135373 w 2200275"/>
                <a:gd name="connsiteY3" fmla="*/ 0 h 2176463"/>
                <a:gd name="connsiteX4" fmla="*/ 2200275 w 2200275"/>
                <a:gd name="connsiteY4" fmla="*/ 64902 h 2176463"/>
                <a:gd name="connsiteX5" fmla="*/ 2200275 w 2200275"/>
                <a:gd name="connsiteY5" fmla="*/ 2111561 h 2176463"/>
                <a:gd name="connsiteX6" fmla="*/ 2135373 w 2200275"/>
                <a:gd name="connsiteY6" fmla="*/ 2176463 h 2176463"/>
                <a:gd name="connsiteX7" fmla="*/ 64902 w 2200275"/>
                <a:gd name="connsiteY7" fmla="*/ 2176463 h 2176463"/>
                <a:gd name="connsiteX8" fmla="*/ 0 w 2200275"/>
                <a:gd name="connsiteY8" fmla="*/ 2111561 h 2176463"/>
                <a:gd name="connsiteX9" fmla="*/ 0 w 2200275"/>
                <a:gd name="connsiteY9" fmla="*/ 64902 h 2176463"/>
                <a:gd name="connsiteX0" fmla="*/ 2200275 w 2291715"/>
                <a:gd name="connsiteY0" fmla="*/ 64902 h 2176463"/>
                <a:gd name="connsiteX1" fmla="*/ 2200275 w 2291715"/>
                <a:gd name="connsiteY1" fmla="*/ 2111561 h 2176463"/>
                <a:gd name="connsiteX2" fmla="*/ 2135373 w 2291715"/>
                <a:gd name="connsiteY2" fmla="*/ 2176463 h 2176463"/>
                <a:gd name="connsiteX3" fmla="*/ 64902 w 2291715"/>
                <a:gd name="connsiteY3" fmla="*/ 2176463 h 2176463"/>
                <a:gd name="connsiteX4" fmla="*/ 0 w 2291715"/>
                <a:gd name="connsiteY4" fmla="*/ 2111561 h 2176463"/>
                <a:gd name="connsiteX5" fmla="*/ 0 w 2291715"/>
                <a:gd name="connsiteY5" fmla="*/ 64902 h 2176463"/>
                <a:gd name="connsiteX6" fmla="*/ 64902 w 2291715"/>
                <a:gd name="connsiteY6" fmla="*/ 0 h 2176463"/>
                <a:gd name="connsiteX7" fmla="*/ 1495425 w 2291715"/>
                <a:gd name="connsiteY7" fmla="*/ 0 h 2176463"/>
                <a:gd name="connsiteX8" fmla="*/ 2135373 w 2291715"/>
                <a:gd name="connsiteY8" fmla="*/ 0 h 2176463"/>
                <a:gd name="connsiteX9" fmla="*/ 2291715 w 2291715"/>
                <a:gd name="connsiteY9" fmla="*/ 156342 h 2176463"/>
                <a:gd name="connsiteX0" fmla="*/ 2200275 w 2200275"/>
                <a:gd name="connsiteY0" fmla="*/ 64902 h 2176463"/>
                <a:gd name="connsiteX1" fmla="*/ 2200275 w 2200275"/>
                <a:gd name="connsiteY1" fmla="*/ 2111561 h 2176463"/>
                <a:gd name="connsiteX2" fmla="*/ 2135373 w 2200275"/>
                <a:gd name="connsiteY2" fmla="*/ 2176463 h 2176463"/>
                <a:gd name="connsiteX3" fmla="*/ 64902 w 2200275"/>
                <a:gd name="connsiteY3" fmla="*/ 2176463 h 2176463"/>
                <a:gd name="connsiteX4" fmla="*/ 0 w 2200275"/>
                <a:gd name="connsiteY4" fmla="*/ 2111561 h 2176463"/>
                <a:gd name="connsiteX5" fmla="*/ 0 w 2200275"/>
                <a:gd name="connsiteY5" fmla="*/ 64902 h 2176463"/>
                <a:gd name="connsiteX6" fmla="*/ 64902 w 2200275"/>
                <a:gd name="connsiteY6" fmla="*/ 0 h 2176463"/>
                <a:gd name="connsiteX7" fmla="*/ 1495425 w 2200275"/>
                <a:gd name="connsiteY7" fmla="*/ 0 h 2176463"/>
                <a:gd name="connsiteX8" fmla="*/ 2135373 w 2200275"/>
                <a:gd name="connsiteY8" fmla="*/ 0 h 2176463"/>
                <a:gd name="connsiteX0" fmla="*/ 2200275 w 2200275"/>
                <a:gd name="connsiteY0" fmla="*/ 64902 h 2176463"/>
                <a:gd name="connsiteX1" fmla="*/ 2200275 w 2200275"/>
                <a:gd name="connsiteY1" fmla="*/ 2111561 h 2176463"/>
                <a:gd name="connsiteX2" fmla="*/ 2135373 w 2200275"/>
                <a:gd name="connsiteY2" fmla="*/ 2176463 h 2176463"/>
                <a:gd name="connsiteX3" fmla="*/ 64902 w 2200275"/>
                <a:gd name="connsiteY3" fmla="*/ 2176463 h 2176463"/>
                <a:gd name="connsiteX4" fmla="*/ 0 w 2200275"/>
                <a:gd name="connsiteY4" fmla="*/ 2111561 h 2176463"/>
                <a:gd name="connsiteX5" fmla="*/ 0 w 2200275"/>
                <a:gd name="connsiteY5" fmla="*/ 64902 h 2176463"/>
                <a:gd name="connsiteX6" fmla="*/ 64902 w 2200275"/>
                <a:gd name="connsiteY6" fmla="*/ 0 h 2176463"/>
                <a:gd name="connsiteX7" fmla="*/ 1495425 w 2200275"/>
                <a:gd name="connsiteY7" fmla="*/ 0 h 2176463"/>
                <a:gd name="connsiteX0" fmla="*/ 2200275 w 2200275"/>
                <a:gd name="connsiteY0" fmla="*/ 6966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8" fmla="*/ 1495425 w 2200275"/>
                <a:gd name="connsiteY8" fmla="*/ 4762 h 2181225"/>
                <a:gd name="connsiteX0" fmla="*/ 2200275 w 2200275"/>
                <a:gd name="connsiteY0" fmla="*/ 6966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0" fmla="*/ 2200275 w 2200275"/>
                <a:gd name="connsiteY0" fmla="*/ 69664 h 2181225"/>
                <a:gd name="connsiteX1" fmla="*/ 2200275 w 2200275"/>
                <a:gd name="connsiteY1" fmla="*/ 1595437 h 2181225"/>
                <a:gd name="connsiteX2" fmla="*/ 2200275 w 2200275"/>
                <a:gd name="connsiteY2" fmla="*/ 2116323 h 2181225"/>
                <a:gd name="connsiteX3" fmla="*/ 2135373 w 2200275"/>
                <a:gd name="connsiteY3" fmla="*/ 2181225 h 2181225"/>
                <a:gd name="connsiteX4" fmla="*/ 64902 w 2200275"/>
                <a:gd name="connsiteY4" fmla="*/ 2181225 h 2181225"/>
                <a:gd name="connsiteX5" fmla="*/ 0 w 2200275"/>
                <a:gd name="connsiteY5" fmla="*/ 2116323 h 2181225"/>
                <a:gd name="connsiteX6" fmla="*/ 0 w 2200275"/>
                <a:gd name="connsiteY6" fmla="*/ 69664 h 2181225"/>
                <a:gd name="connsiteX7" fmla="*/ 64902 w 2200275"/>
                <a:gd name="connsiteY7" fmla="*/ 4762 h 2181225"/>
                <a:gd name="connsiteX8" fmla="*/ 604838 w 2200275"/>
                <a:gd name="connsiteY8" fmla="*/ 0 h 2181225"/>
                <a:gd name="connsiteX0" fmla="*/ 2200275 w 2200275"/>
                <a:gd name="connsiteY0" fmla="*/ 1595437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0" fmla="*/ 2200275 w 2200275"/>
                <a:gd name="connsiteY0" fmla="*/ 164782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0" fmla="*/ 2200275 w 2200275"/>
                <a:gd name="connsiteY0" fmla="*/ 164782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833438 w 2200275"/>
                <a:gd name="connsiteY7" fmla="*/ 0 h 2181225"/>
                <a:gd name="connsiteX0" fmla="*/ 2200275 w 2200275"/>
                <a:gd name="connsiteY0" fmla="*/ 164782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833438 w 2200275"/>
                <a:gd name="connsiteY7" fmla="*/ 0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2181225">
                  <a:moveTo>
                    <a:pt x="2200275" y="1647824"/>
                  </a:moveTo>
                  <a:lnTo>
                    <a:pt x="2200275" y="2116323"/>
                  </a:lnTo>
                  <a:cubicBezTo>
                    <a:pt x="2200275" y="2152167"/>
                    <a:pt x="2171217" y="2181225"/>
                    <a:pt x="2135373" y="2181225"/>
                  </a:cubicBezTo>
                  <a:lnTo>
                    <a:pt x="64902" y="2181225"/>
                  </a:lnTo>
                  <a:cubicBezTo>
                    <a:pt x="29058" y="2181225"/>
                    <a:pt x="0" y="2152167"/>
                    <a:pt x="0" y="2116323"/>
                  </a:cubicBezTo>
                  <a:lnTo>
                    <a:pt x="0" y="69664"/>
                  </a:lnTo>
                  <a:cubicBezTo>
                    <a:pt x="0" y="33820"/>
                    <a:pt x="29058" y="4762"/>
                    <a:pt x="64902" y="4762"/>
                  </a:cubicBezTo>
                  <a:lnTo>
                    <a:pt x="833438" y="0"/>
                  </a:lnTo>
                </a:path>
              </a:pathLst>
            </a:custGeom>
            <a:noFill/>
            <a:ln w="28575">
              <a:solidFill>
                <a:srgbClr val="CC00CC"/>
              </a:solidFill>
              <a:headEnd type="oval" w="lg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F9DF115-D027-432B-9017-105589CE74FE}"/>
                </a:ext>
              </a:extLst>
            </p:cNvPr>
            <p:cNvGrpSpPr/>
            <p:nvPr/>
          </p:nvGrpSpPr>
          <p:grpSpPr>
            <a:xfrm>
              <a:off x="9437100" y="1640114"/>
              <a:ext cx="1645824" cy="1917422"/>
              <a:chOff x="1466850" y="1925222"/>
              <a:chExt cx="1219200" cy="1420397"/>
            </a:xfrm>
          </p:grpSpPr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EDA8533E-648B-4134-9DDE-D13E39BA82E5}"/>
                  </a:ext>
                </a:extLst>
              </p:cNvPr>
              <p:cNvSpPr/>
              <p:nvPr/>
            </p:nvSpPr>
            <p:spPr>
              <a:xfrm>
                <a:off x="1466850" y="1925222"/>
                <a:ext cx="1219200" cy="1420397"/>
              </a:xfrm>
              <a:custGeom>
                <a:avLst/>
                <a:gdLst>
                  <a:gd name="connsiteX0" fmla="*/ 609600 w 1219200"/>
                  <a:gd name="connsiteY0" fmla="*/ 167738 h 1420397"/>
                  <a:gd name="connsiteX1" fmla="*/ 167738 w 1219200"/>
                  <a:gd name="connsiteY1" fmla="*/ 609600 h 1420397"/>
                  <a:gd name="connsiteX2" fmla="*/ 609600 w 1219200"/>
                  <a:gd name="connsiteY2" fmla="*/ 1051462 h 1420397"/>
                  <a:gd name="connsiteX3" fmla="*/ 1051462 w 1219200"/>
                  <a:gd name="connsiteY3" fmla="*/ 609600 h 1420397"/>
                  <a:gd name="connsiteX4" fmla="*/ 609600 w 1219200"/>
                  <a:gd name="connsiteY4" fmla="*/ 167738 h 1420397"/>
                  <a:gd name="connsiteX5" fmla="*/ 609600 w 1219200"/>
                  <a:gd name="connsiteY5" fmla="*/ 0 h 1420397"/>
                  <a:gd name="connsiteX6" fmla="*/ 1219200 w 1219200"/>
                  <a:gd name="connsiteY6" fmla="*/ 609600 h 1420397"/>
                  <a:gd name="connsiteX7" fmla="*/ 846884 w 1219200"/>
                  <a:gd name="connsiteY7" fmla="*/ 1171295 h 1420397"/>
                  <a:gd name="connsiteX8" fmla="*/ 757085 w 1219200"/>
                  <a:gd name="connsiteY8" fmla="*/ 1199170 h 1420397"/>
                  <a:gd name="connsiteX9" fmla="*/ 609600 w 1219200"/>
                  <a:gd name="connsiteY9" fmla="*/ 1420397 h 1420397"/>
                  <a:gd name="connsiteX10" fmla="*/ 462115 w 1219200"/>
                  <a:gd name="connsiteY10" fmla="*/ 1199170 h 1420397"/>
                  <a:gd name="connsiteX11" fmla="*/ 372316 w 1219200"/>
                  <a:gd name="connsiteY11" fmla="*/ 1171295 h 1420397"/>
                  <a:gd name="connsiteX12" fmla="*/ 0 w 1219200"/>
                  <a:gd name="connsiteY12" fmla="*/ 609600 h 1420397"/>
                  <a:gd name="connsiteX13" fmla="*/ 609600 w 1219200"/>
                  <a:gd name="connsiteY13" fmla="*/ 0 h 142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" h="1420397">
                    <a:moveTo>
                      <a:pt x="609600" y="167738"/>
                    </a:moveTo>
                    <a:cubicBezTo>
                      <a:pt x="365566" y="167738"/>
                      <a:pt x="167738" y="365566"/>
                      <a:pt x="167738" y="609600"/>
                    </a:cubicBezTo>
                    <a:cubicBezTo>
                      <a:pt x="167738" y="853634"/>
                      <a:pt x="365566" y="1051462"/>
                      <a:pt x="609600" y="1051462"/>
                    </a:cubicBezTo>
                    <a:cubicBezTo>
                      <a:pt x="853634" y="1051462"/>
                      <a:pt x="1051462" y="853634"/>
                      <a:pt x="1051462" y="609600"/>
                    </a:cubicBezTo>
                    <a:cubicBezTo>
                      <a:pt x="1051462" y="365566"/>
                      <a:pt x="853634" y="167738"/>
                      <a:pt x="609600" y="167738"/>
                    </a:cubicBezTo>
                    <a:close/>
                    <a:moveTo>
                      <a:pt x="609600" y="0"/>
                    </a:moveTo>
                    <a:cubicBezTo>
                      <a:pt x="946273" y="0"/>
                      <a:pt x="1219200" y="272927"/>
                      <a:pt x="1219200" y="609600"/>
                    </a:cubicBezTo>
                    <a:cubicBezTo>
                      <a:pt x="1219200" y="862105"/>
                      <a:pt x="1065679" y="1078752"/>
                      <a:pt x="846884" y="1171295"/>
                    </a:cubicBezTo>
                    <a:lnTo>
                      <a:pt x="757085" y="1199170"/>
                    </a:lnTo>
                    <a:lnTo>
                      <a:pt x="609600" y="1420397"/>
                    </a:lnTo>
                    <a:lnTo>
                      <a:pt x="462115" y="1199170"/>
                    </a:lnTo>
                    <a:lnTo>
                      <a:pt x="372316" y="1171295"/>
                    </a:lnTo>
                    <a:cubicBezTo>
                      <a:pt x="153522" y="1078752"/>
                      <a:pt x="0" y="862105"/>
                      <a:pt x="0" y="609600"/>
                    </a:cubicBezTo>
                    <a:cubicBezTo>
                      <a:pt x="0" y="272927"/>
                      <a:pt x="272927" y="0"/>
                      <a:pt x="609600" y="0"/>
                    </a:cubicBez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4D19D3-C63D-45D6-A230-E151E6C8C6BF}"/>
                  </a:ext>
                </a:extLst>
              </p:cNvPr>
              <p:cNvSpPr/>
              <p:nvPr/>
            </p:nvSpPr>
            <p:spPr>
              <a:xfrm>
                <a:off x="1628410" y="2086783"/>
                <a:ext cx="896081" cy="896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38100" dist="50800" dir="10800000">
                  <a:prstClr val="black">
                    <a:alpha val="2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FE733-8FD2-4020-B67C-FCE3F85428E4}"/>
              </a:ext>
            </a:extLst>
          </p:cNvPr>
          <p:cNvSpPr/>
          <p:nvPr/>
        </p:nvSpPr>
        <p:spPr>
          <a:xfrm>
            <a:off x="9731957" y="3995171"/>
            <a:ext cx="122553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/>
              <a:t>21</a:t>
            </a:r>
            <a:r>
              <a:rPr lang="en-US" sz="1200" b="1" baseline="30000" dirty="0"/>
              <a:t>st</a:t>
            </a:r>
            <a:r>
              <a:rPr lang="en-US" sz="1200" b="1" dirty="0"/>
              <a:t>  Dec 2020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 Bharat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48AC0D-735B-4A3F-936E-C198A61B6461}"/>
              </a:ext>
            </a:extLst>
          </p:cNvPr>
          <p:cNvSpPr txBox="1"/>
          <p:nvPr/>
        </p:nvSpPr>
        <p:spPr>
          <a:xfrm>
            <a:off x="9311012" y="3439633"/>
            <a:ext cx="209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HRIS Training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90CDCC29-3DA3-4792-9D1F-83BCAB890E5F}"/>
              </a:ext>
            </a:extLst>
          </p:cNvPr>
          <p:cNvSpPr/>
          <p:nvPr/>
        </p:nvSpPr>
        <p:spPr>
          <a:xfrm>
            <a:off x="9861873" y="2047069"/>
            <a:ext cx="944817" cy="949124"/>
          </a:xfrm>
          <a:prstGeom prst="flowChartConnector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/>
        </p:spPr>
        <p:style>
          <a:lnRef idx="1">
            <a:scrgbClr r="0" g="0" b="0"/>
          </a:lnRef>
          <a:fillRef idx="1">
            <a:scrgbClr r="0" g="0" b="0"/>
          </a:fillRef>
          <a:effectRef idx="1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4E89EE4-44F9-4AFE-8A0D-68FBEA9C02B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97" y="4709341"/>
            <a:ext cx="604768" cy="60476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2148554-4E4D-4E9D-BDE6-2D4C308863CA}"/>
              </a:ext>
            </a:extLst>
          </p:cNvPr>
          <p:cNvGrpSpPr/>
          <p:nvPr/>
        </p:nvGrpSpPr>
        <p:grpSpPr>
          <a:xfrm>
            <a:off x="353252" y="818445"/>
            <a:ext cx="11485495" cy="410319"/>
            <a:chOff x="239615" y="225332"/>
            <a:chExt cx="11485495" cy="888179"/>
          </a:xfrm>
          <a:solidFill>
            <a:srgbClr val="FFC000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788428-F8B4-49B0-8A7B-0AC2FE8D74A6}"/>
                </a:ext>
              </a:extLst>
            </p:cNvPr>
            <p:cNvSpPr/>
            <p:nvPr/>
          </p:nvSpPr>
          <p:spPr>
            <a:xfrm>
              <a:off x="239615" y="225334"/>
              <a:ext cx="11485495" cy="888177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1811C0-B7D0-4A31-B415-5C59D90D5247}"/>
                </a:ext>
              </a:extLst>
            </p:cNvPr>
            <p:cNvSpPr txBox="1"/>
            <p:nvPr/>
          </p:nvSpPr>
          <p:spPr>
            <a:xfrm>
              <a:off x="239615" y="225332"/>
              <a:ext cx="11485494" cy="8480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56032" rIns="256032" bIns="256032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17</a:t>
              </a:r>
              <a:r>
                <a:rPr lang="en-US" sz="1600" b="1" baseline="300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th</a:t>
              </a: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 Dec 2020 -  21</a:t>
              </a:r>
              <a:r>
                <a:rPr lang="en-US" sz="1600" b="1" baseline="300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st</a:t>
              </a: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 Dec 2020</a:t>
              </a:r>
              <a:endParaRPr lang="en-US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691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8FD357-6038-4B16-95E9-D41FE814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49" y="98371"/>
            <a:ext cx="5851171" cy="433387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PROCESS TRAININGS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4E40C1-8016-4FE3-880F-137321E15A1C}"/>
              </a:ext>
            </a:extLst>
          </p:cNvPr>
          <p:cNvGrpSpPr/>
          <p:nvPr/>
        </p:nvGrpSpPr>
        <p:grpSpPr>
          <a:xfrm>
            <a:off x="353252" y="818445"/>
            <a:ext cx="11485495" cy="410319"/>
            <a:chOff x="239615" y="225332"/>
            <a:chExt cx="11485495" cy="888179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7F1F6-4199-49E5-A0E2-F7641EEBB10C}"/>
                </a:ext>
              </a:extLst>
            </p:cNvPr>
            <p:cNvSpPr/>
            <p:nvPr/>
          </p:nvSpPr>
          <p:spPr>
            <a:xfrm>
              <a:off x="239615" y="225334"/>
              <a:ext cx="11485495" cy="888177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96431-3C31-4239-A89C-B63337AEDF24}"/>
                </a:ext>
              </a:extLst>
            </p:cNvPr>
            <p:cNvSpPr txBox="1"/>
            <p:nvPr/>
          </p:nvSpPr>
          <p:spPr>
            <a:xfrm>
              <a:off x="239615" y="225332"/>
              <a:ext cx="11485494" cy="8480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56032" rIns="256032" bIns="256032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22</a:t>
              </a:r>
              <a:r>
                <a:rPr lang="en-US" sz="1600" b="1" baseline="300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nd</a:t>
              </a: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 Jan 2021 -  28</a:t>
              </a:r>
              <a:r>
                <a:rPr lang="en-US" sz="1600" b="1" baseline="300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th</a:t>
              </a: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 May 2021</a:t>
              </a:r>
              <a:endParaRPr lang="en-US" sz="2000" b="1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76A009-49CA-4DFE-BFAD-C457D2BAD909}"/>
              </a:ext>
            </a:extLst>
          </p:cNvPr>
          <p:cNvGrpSpPr/>
          <p:nvPr/>
        </p:nvGrpSpPr>
        <p:grpSpPr>
          <a:xfrm>
            <a:off x="868062" y="1887845"/>
            <a:ext cx="8327944" cy="3577289"/>
            <a:chOff x="464024" y="1877213"/>
            <a:chExt cx="8215953" cy="349188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481555-872F-4035-A587-7D691B3AFB59}"/>
                </a:ext>
              </a:extLst>
            </p:cNvPr>
            <p:cNvGrpSpPr/>
            <p:nvPr/>
          </p:nvGrpSpPr>
          <p:grpSpPr>
            <a:xfrm>
              <a:off x="464024" y="1877213"/>
              <a:ext cx="1888641" cy="3486357"/>
              <a:chOff x="685800" y="1640114"/>
              <a:chExt cx="2492375" cy="46008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6807C33-6E6F-48EB-8C6A-D88BA297D76C}"/>
                  </a:ext>
                </a:extLst>
              </p:cNvPr>
              <p:cNvGrpSpPr/>
              <p:nvPr/>
            </p:nvGrpSpPr>
            <p:grpSpPr>
              <a:xfrm>
                <a:off x="685800" y="3528838"/>
                <a:ext cx="2492375" cy="2712103"/>
                <a:chOff x="685800" y="3528838"/>
                <a:chExt cx="2492375" cy="2712103"/>
              </a:xfrm>
            </p:grpSpPr>
            <p:sp>
              <p:nvSpPr>
                <p:cNvPr id="31" name="Rounded Rectangle 2">
                  <a:extLst>
                    <a:ext uri="{FF2B5EF4-FFF2-40B4-BE49-F238E27FC236}">
                      <a16:creationId xmlns:a16="http://schemas.microsoft.com/office/drawing/2014/main" id="{7B648CAF-2FD0-4D0C-B7D6-5BACB1AB0006}"/>
                    </a:ext>
                  </a:extLst>
                </p:cNvPr>
                <p:cNvSpPr/>
                <p:nvPr/>
              </p:nvSpPr>
              <p:spPr>
                <a:xfrm>
                  <a:off x="685800" y="3528838"/>
                  <a:ext cx="2492375" cy="2712103"/>
                </a:xfrm>
                <a:custGeom>
                  <a:avLst/>
                  <a:gdLst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2135373 w 2200275"/>
                    <a:gd name="connsiteY2" fmla="*/ 0 h 2176463"/>
                    <a:gd name="connsiteX3" fmla="*/ 2200275 w 2200275"/>
                    <a:gd name="connsiteY3" fmla="*/ 64902 h 2176463"/>
                    <a:gd name="connsiteX4" fmla="*/ 2200275 w 2200275"/>
                    <a:gd name="connsiteY4" fmla="*/ 2111561 h 2176463"/>
                    <a:gd name="connsiteX5" fmla="*/ 2135373 w 2200275"/>
                    <a:gd name="connsiteY5" fmla="*/ 2176463 h 2176463"/>
                    <a:gd name="connsiteX6" fmla="*/ 64902 w 2200275"/>
                    <a:gd name="connsiteY6" fmla="*/ 2176463 h 2176463"/>
                    <a:gd name="connsiteX7" fmla="*/ 0 w 2200275"/>
                    <a:gd name="connsiteY7" fmla="*/ 2111561 h 2176463"/>
                    <a:gd name="connsiteX8" fmla="*/ 0 w 2200275"/>
                    <a:gd name="connsiteY8" fmla="*/ 64902 h 2176463"/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1495425 w 2200275"/>
                    <a:gd name="connsiteY2" fmla="*/ 0 h 2176463"/>
                    <a:gd name="connsiteX3" fmla="*/ 2135373 w 2200275"/>
                    <a:gd name="connsiteY3" fmla="*/ 0 h 2176463"/>
                    <a:gd name="connsiteX4" fmla="*/ 2200275 w 2200275"/>
                    <a:gd name="connsiteY4" fmla="*/ 64902 h 2176463"/>
                    <a:gd name="connsiteX5" fmla="*/ 2200275 w 2200275"/>
                    <a:gd name="connsiteY5" fmla="*/ 2111561 h 2176463"/>
                    <a:gd name="connsiteX6" fmla="*/ 2135373 w 2200275"/>
                    <a:gd name="connsiteY6" fmla="*/ 2176463 h 2176463"/>
                    <a:gd name="connsiteX7" fmla="*/ 64902 w 2200275"/>
                    <a:gd name="connsiteY7" fmla="*/ 2176463 h 2176463"/>
                    <a:gd name="connsiteX8" fmla="*/ 0 w 2200275"/>
                    <a:gd name="connsiteY8" fmla="*/ 2111561 h 2176463"/>
                    <a:gd name="connsiteX9" fmla="*/ 0 w 2200275"/>
                    <a:gd name="connsiteY9" fmla="*/ 64902 h 2176463"/>
                    <a:gd name="connsiteX0" fmla="*/ 2200275 w 2291715"/>
                    <a:gd name="connsiteY0" fmla="*/ 64902 h 2176463"/>
                    <a:gd name="connsiteX1" fmla="*/ 2200275 w 2291715"/>
                    <a:gd name="connsiteY1" fmla="*/ 2111561 h 2176463"/>
                    <a:gd name="connsiteX2" fmla="*/ 2135373 w 2291715"/>
                    <a:gd name="connsiteY2" fmla="*/ 2176463 h 2176463"/>
                    <a:gd name="connsiteX3" fmla="*/ 64902 w 2291715"/>
                    <a:gd name="connsiteY3" fmla="*/ 2176463 h 2176463"/>
                    <a:gd name="connsiteX4" fmla="*/ 0 w 2291715"/>
                    <a:gd name="connsiteY4" fmla="*/ 2111561 h 2176463"/>
                    <a:gd name="connsiteX5" fmla="*/ 0 w 2291715"/>
                    <a:gd name="connsiteY5" fmla="*/ 64902 h 2176463"/>
                    <a:gd name="connsiteX6" fmla="*/ 64902 w 2291715"/>
                    <a:gd name="connsiteY6" fmla="*/ 0 h 2176463"/>
                    <a:gd name="connsiteX7" fmla="*/ 1495425 w 2291715"/>
                    <a:gd name="connsiteY7" fmla="*/ 0 h 2176463"/>
                    <a:gd name="connsiteX8" fmla="*/ 2135373 w 2291715"/>
                    <a:gd name="connsiteY8" fmla="*/ 0 h 2176463"/>
                    <a:gd name="connsiteX9" fmla="*/ 2291715 w 2291715"/>
                    <a:gd name="connsiteY9" fmla="*/ 156342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8" fmla="*/ 2135373 w 2200275"/>
                    <a:gd name="connsiteY8" fmla="*/ 0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8" fmla="*/ 1495425 w 2200275"/>
                    <a:gd name="connsiteY8" fmla="*/ 4762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1595437 h 2181225"/>
                    <a:gd name="connsiteX2" fmla="*/ 2200275 w 2200275"/>
                    <a:gd name="connsiteY2" fmla="*/ 2116323 h 2181225"/>
                    <a:gd name="connsiteX3" fmla="*/ 2135373 w 2200275"/>
                    <a:gd name="connsiteY3" fmla="*/ 2181225 h 2181225"/>
                    <a:gd name="connsiteX4" fmla="*/ 64902 w 2200275"/>
                    <a:gd name="connsiteY4" fmla="*/ 2181225 h 2181225"/>
                    <a:gd name="connsiteX5" fmla="*/ 0 w 2200275"/>
                    <a:gd name="connsiteY5" fmla="*/ 2116323 h 2181225"/>
                    <a:gd name="connsiteX6" fmla="*/ 0 w 2200275"/>
                    <a:gd name="connsiteY6" fmla="*/ 69664 h 2181225"/>
                    <a:gd name="connsiteX7" fmla="*/ 64902 w 2200275"/>
                    <a:gd name="connsiteY7" fmla="*/ 4762 h 2181225"/>
                    <a:gd name="connsiteX8" fmla="*/ 604838 w 2200275"/>
                    <a:gd name="connsiteY8" fmla="*/ 0 h 2181225"/>
                    <a:gd name="connsiteX0" fmla="*/ 2200275 w 2200275"/>
                    <a:gd name="connsiteY0" fmla="*/ 1595437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0275" h="2181225">
                      <a:moveTo>
                        <a:pt x="2200275" y="1647824"/>
                      </a:moveTo>
                      <a:lnTo>
                        <a:pt x="2200275" y="2116323"/>
                      </a:lnTo>
                      <a:cubicBezTo>
                        <a:pt x="2200275" y="2152167"/>
                        <a:pt x="2171217" y="2181225"/>
                        <a:pt x="2135373" y="2181225"/>
                      </a:cubicBezTo>
                      <a:lnTo>
                        <a:pt x="64902" y="2181225"/>
                      </a:lnTo>
                      <a:cubicBezTo>
                        <a:pt x="29058" y="2181225"/>
                        <a:pt x="0" y="2152167"/>
                        <a:pt x="0" y="2116323"/>
                      </a:cubicBezTo>
                      <a:lnTo>
                        <a:pt x="0" y="69664"/>
                      </a:lnTo>
                      <a:cubicBezTo>
                        <a:pt x="0" y="33820"/>
                        <a:pt x="29058" y="4762"/>
                        <a:pt x="64902" y="4762"/>
                      </a:cubicBezTo>
                      <a:lnTo>
                        <a:pt x="833438" y="0"/>
                      </a:lnTo>
                    </a:path>
                  </a:pathLst>
                </a:custGeom>
                <a:noFill/>
                <a:ln w="28575" cap="flat" cmpd="sng" algn="ctr">
                  <a:solidFill>
                    <a:srgbClr val="FB771E"/>
                  </a:solidFill>
                  <a:prstDash val="solid"/>
                  <a:miter lim="800000"/>
                  <a:headEnd type="oval" w="lg" len="lg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9BE69CB-D2A0-4D8D-AEC9-3E2AF28BA35D}"/>
                    </a:ext>
                  </a:extLst>
                </p:cNvPr>
                <p:cNvGrpSpPr/>
                <p:nvPr/>
              </p:nvGrpSpPr>
              <p:grpSpPr>
                <a:xfrm>
                  <a:off x="943873" y="3607757"/>
                  <a:ext cx="2183394" cy="1664809"/>
                  <a:chOff x="960510" y="3607757"/>
                  <a:chExt cx="2183394" cy="1664809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CE65964-65A9-4217-A408-E049E6F39BF5}"/>
                      </a:ext>
                    </a:extLst>
                  </p:cNvPr>
                  <p:cNvSpPr txBox="1"/>
                  <p:nvPr/>
                </p:nvSpPr>
                <p:spPr>
                  <a:xfrm>
                    <a:off x="960510" y="3607757"/>
                    <a:ext cx="2183394" cy="7532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/>
                    <a:r>
                      <a:rPr lang="en-US" sz="1600" b="1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URS Document Training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E129848-D52B-4C41-98F4-CA8A651109A2}"/>
                      </a:ext>
                    </a:extLst>
                  </p:cNvPr>
                  <p:cNvSpPr/>
                  <p:nvPr/>
                </p:nvSpPr>
                <p:spPr>
                  <a:xfrm>
                    <a:off x="1163651" y="4484012"/>
                    <a:ext cx="1595551" cy="78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51435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22</a:t>
                    </a:r>
                    <a:r>
                      <a:rPr kumimoji="0" lang="en-US" sz="12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nd</a:t>
                    </a: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  Jan 2021</a:t>
                    </a:r>
                  </a:p>
                  <a:p>
                    <a:pPr marL="0" marR="0" lvl="0" indent="0" algn="ctr" defTabSz="51435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cs typeface="Arial" panose="020B0604020202020204" pitchFamily="34" charset="0"/>
                      </a:rPr>
                      <a:t>Manoj Singh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5C9C4F3-DA4C-4D11-850E-8310B0A4966B}"/>
                  </a:ext>
                </a:extLst>
              </p:cNvPr>
              <p:cNvGrpSpPr/>
              <p:nvPr/>
            </p:nvGrpSpPr>
            <p:grpSpPr>
              <a:xfrm>
                <a:off x="1109075" y="1640114"/>
                <a:ext cx="1645824" cy="1917422"/>
                <a:chOff x="1466850" y="1925222"/>
                <a:chExt cx="1219200" cy="1420397"/>
              </a:xfrm>
            </p:grpSpPr>
            <p:sp>
              <p:nvSpPr>
                <p:cNvPr id="29" name="Freeform 41">
                  <a:extLst>
                    <a:ext uri="{FF2B5EF4-FFF2-40B4-BE49-F238E27FC236}">
                      <a16:creationId xmlns:a16="http://schemas.microsoft.com/office/drawing/2014/main" id="{EC3E62AB-3D0D-4809-A339-7E8230A3B11B}"/>
                    </a:ext>
                  </a:extLst>
                </p:cNvPr>
                <p:cNvSpPr/>
                <p:nvPr/>
              </p:nvSpPr>
              <p:spPr>
                <a:xfrm>
                  <a:off x="1466850" y="1925222"/>
                  <a:ext cx="1219200" cy="1420397"/>
                </a:xfrm>
                <a:custGeom>
                  <a:avLst/>
                  <a:gdLst>
                    <a:gd name="connsiteX0" fmla="*/ 609600 w 1219200"/>
                    <a:gd name="connsiteY0" fmla="*/ 167738 h 1420397"/>
                    <a:gd name="connsiteX1" fmla="*/ 167738 w 1219200"/>
                    <a:gd name="connsiteY1" fmla="*/ 609600 h 1420397"/>
                    <a:gd name="connsiteX2" fmla="*/ 609600 w 1219200"/>
                    <a:gd name="connsiteY2" fmla="*/ 1051462 h 1420397"/>
                    <a:gd name="connsiteX3" fmla="*/ 1051462 w 1219200"/>
                    <a:gd name="connsiteY3" fmla="*/ 609600 h 1420397"/>
                    <a:gd name="connsiteX4" fmla="*/ 609600 w 1219200"/>
                    <a:gd name="connsiteY4" fmla="*/ 167738 h 1420397"/>
                    <a:gd name="connsiteX5" fmla="*/ 609600 w 1219200"/>
                    <a:gd name="connsiteY5" fmla="*/ 0 h 1420397"/>
                    <a:gd name="connsiteX6" fmla="*/ 1219200 w 1219200"/>
                    <a:gd name="connsiteY6" fmla="*/ 609600 h 1420397"/>
                    <a:gd name="connsiteX7" fmla="*/ 846884 w 1219200"/>
                    <a:gd name="connsiteY7" fmla="*/ 1171295 h 1420397"/>
                    <a:gd name="connsiteX8" fmla="*/ 757085 w 1219200"/>
                    <a:gd name="connsiteY8" fmla="*/ 1199170 h 1420397"/>
                    <a:gd name="connsiteX9" fmla="*/ 609600 w 1219200"/>
                    <a:gd name="connsiteY9" fmla="*/ 1420397 h 1420397"/>
                    <a:gd name="connsiteX10" fmla="*/ 462115 w 1219200"/>
                    <a:gd name="connsiteY10" fmla="*/ 1199170 h 1420397"/>
                    <a:gd name="connsiteX11" fmla="*/ 372316 w 1219200"/>
                    <a:gd name="connsiteY11" fmla="*/ 1171295 h 1420397"/>
                    <a:gd name="connsiteX12" fmla="*/ 0 w 1219200"/>
                    <a:gd name="connsiteY12" fmla="*/ 609600 h 1420397"/>
                    <a:gd name="connsiteX13" fmla="*/ 609600 w 1219200"/>
                    <a:gd name="connsiteY13" fmla="*/ 0 h 1420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" h="1420397">
                      <a:moveTo>
                        <a:pt x="609600" y="167738"/>
                      </a:moveTo>
                      <a:cubicBezTo>
                        <a:pt x="365566" y="167738"/>
                        <a:pt x="167738" y="365566"/>
                        <a:pt x="167738" y="609600"/>
                      </a:cubicBezTo>
                      <a:cubicBezTo>
                        <a:pt x="167738" y="853634"/>
                        <a:pt x="365566" y="1051462"/>
                        <a:pt x="609600" y="1051462"/>
                      </a:cubicBezTo>
                      <a:cubicBezTo>
                        <a:pt x="853634" y="1051462"/>
                        <a:pt x="1051462" y="853634"/>
                        <a:pt x="1051462" y="609600"/>
                      </a:cubicBezTo>
                      <a:cubicBezTo>
                        <a:pt x="1051462" y="365566"/>
                        <a:pt x="853634" y="167738"/>
                        <a:pt x="609600" y="167738"/>
                      </a:cubicBezTo>
                      <a:close/>
                      <a:moveTo>
                        <a:pt x="609600" y="0"/>
                      </a:moveTo>
                      <a:cubicBezTo>
                        <a:pt x="946273" y="0"/>
                        <a:pt x="1219200" y="272927"/>
                        <a:pt x="1219200" y="609600"/>
                      </a:cubicBezTo>
                      <a:cubicBezTo>
                        <a:pt x="1219200" y="862105"/>
                        <a:pt x="1065679" y="1078752"/>
                        <a:pt x="846884" y="1171295"/>
                      </a:cubicBezTo>
                      <a:lnTo>
                        <a:pt x="757085" y="1199170"/>
                      </a:lnTo>
                      <a:lnTo>
                        <a:pt x="609600" y="1420397"/>
                      </a:lnTo>
                      <a:lnTo>
                        <a:pt x="462115" y="1199170"/>
                      </a:lnTo>
                      <a:lnTo>
                        <a:pt x="372316" y="1171295"/>
                      </a:lnTo>
                      <a:cubicBezTo>
                        <a:pt x="153522" y="1078752"/>
                        <a:pt x="0" y="862105"/>
                        <a:pt x="0" y="609600"/>
                      </a:cubicBezTo>
                      <a:cubicBezTo>
                        <a:pt x="0" y="272927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B771E"/>
                    </a:gs>
                    <a:gs pos="100000">
                      <a:srgbClr val="DA5B04"/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052857E-B39B-4867-A57C-2108A8E76F0E}"/>
                    </a:ext>
                  </a:extLst>
                </p:cNvPr>
                <p:cNvSpPr/>
                <p:nvPr/>
              </p:nvSpPr>
              <p:spPr>
                <a:xfrm>
                  <a:off x="1628410" y="2086783"/>
                  <a:ext cx="896081" cy="89608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38100" dist="50800" dir="10800000">
                    <a:prstClr val="black">
                      <a:alpha val="27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7EA7AA-2258-4E1C-911C-268933F7418A}"/>
                </a:ext>
              </a:extLst>
            </p:cNvPr>
            <p:cNvGrpSpPr/>
            <p:nvPr/>
          </p:nvGrpSpPr>
          <p:grpSpPr>
            <a:xfrm>
              <a:off x="2547222" y="1877213"/>
              <a:ext cx="2067712" cy="3486357"/>
              <a:chOff x="3434926" y="1640114"/>
              <a:chExt cx="2728690" cy="460082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BEE8575-639A-45EC-BFC0-B7E9C7974A57}"/>
                  </a:ext>
                </a:extLst>
              </p:cNvPr>
              <p:cNvGrpSpPr/>
              <p:nvPr/>
            </p:nvGrpSpPr>
            <p:grpSpPr>
              <a:xfrm>
                <a:off x="3434926" y="3528838"/>
                <a:ext cx="2728690" cy="2712103"/>
                <a:chOff x="3434926" y="3528838"/>
                <a:chExt cx="2728690" cy="2712103"/>
              </a:xfrm>
            </p:grpSpPr>
            <p:sp>
              <p:nvSpPr>
                <p:cNvPr id="25" name="Rounded Rectangle 2">
                  <a:extLst>
                    <a:ext uri="{FF2B5EF4-FFF2-40B4-BE49-F238E27FC236}">
                      <a16:creationId xmlns:a16="http://schemas.microsoft.com/office/drawing/2014/main" id="{592272F3-60A6-4944-A66F-9A5C7B739BD6}"/>
                    </a:ext>
                  </a:extLst>
                </p:cNvPr>
                <p:cNvSpPr/>
                <p:nvPr/>
              </p:nvSpPr>
              <p:spPr>
                <a:xfrm>
                  <a:off x="3444385" y="3528838"/>
                  <a:ext cx="2492375" cy="2712103"/>
                </a:xfrm>
                <a:custGeom>
                  <a:avLst/>
                  <a:gdLst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2135373 w 2200275"/>
                    <a:gd name="connsiteY2" fmla="*/ 0 h 2176463"/>
                    <a:gd name="connsiteX3" fmla="*/ 2200275 w 2200275"/>
                    <a:gd name="connsiteY3" fmla="*/ 64902 h 2176463"/>
                    <a:gd name="connsiteX4" fmla="*/ 2200275 w 2200275"/>
                    <a:gd name="connsiteY4" fmla="*/ 2111561 h 2176463"/>
                    <a:gd name="connsiteX5" fmla="*/ 2135373 w 2200275"/>
                    <a:gd name="connsiteY5" fmla="*/ 2176463 h 2176463"/>
                    <a:gd name="connsiteX6" fmla="*/ 64902 w 2200275"/>
                    <a:gd name="connsiteY6" fmla="*/ 2176463 h 2176463"/>
                    <a:gd name="connsiteX7" fmla="*/ 0 w 2200275"/>
                    <a:gd name="connsiteY7" fmla="*/ 2111561 h 2176463"/>
                    <a:gd name="connsiteX8" fmla="*/ 0 w 2200275"/>
                    <a:gd name="connsiteY8" fmla="*/ 64902 h 2176463"/>
                    <a:gd name="connsiteX0" fmla="*/ 0 w 2200275"/>
                    <a:gd name="connsiteY0" fmla="*/ 64902 h 2176463"/>
                    <a:gd name="connsiteX1" fmla="*/ 64902 w 2200275"/>
                    <a:gd name="connsiteY1" fmla="*/ 0 h 2176463"/>
                    <a:gd name="connsiteX2" fmla="*/ 1495425 w 2200275"/>
                    <a:gd name="connsiteY2" fmla="*/ 0 h 2176463"/>
                    <a:gd name="connsiteX3" fmla="*/ 2135373 w 2200275"/>
                    <a:gd name="connsiteY3" fmla="*/ 0 h 2176463"/>
                    <a:gd name="connsiteX4" fmla="*/ 2200275 w 2200275"/>
                    <a:gd name="connsiteY4" fmla="*/ 64902 h 2176463"/>
                    <a:gd name="connsiteX5" fmla="*/ 2200275 w 2200275"/>
                    <a:gd name="connsiteY5" fmla="*/ 2111561 h 2176463"/>
                    <a:gd name="connsiteX6" fmla="*/ 2135373 w 2200275"/>
                    <a:gd name="connsiteY6" fmla="*/ 2176463 h 2176463"/>
                    <a:gd name="connsiteX7" fmla="*/ 64902 w 2200275"/>
                    <a:gd name="connsiteY7" fmla="*/ 2176463 h 2176463"/>
                    <a:gd name="connsiteX8" fmla="*/ 0 w 2200275"/>
                    <a:gd name="connsiteY8" fmla="*/ 2111561 h 2176463"/>
                    <a:gd name="connsiteX9" fmla="*/ 0 w 2200275"/>
                    <a:gd name="connsiteY9" fmla="*/ 64902 h 2176463"/>
                    <a:gd name="connsiteX0" fmla="*/ 2200275 w 2291715"/>
                    <a:gd name="connsiteY0" fmla="*/ 64902 h 2176463"/>
                    <a:gd name="connsiteX1" fmla="*/ 2200275 w 2291715"/>
                    <a:gd name="connsiteY1" fmla="*/ 2111561 h 2176463"/>
                    <a:gd name="connsiteX2" fmla="*/ 2135373 w 2291715"/>
                    <a:gd name="connsiteY2" fmla="*/ 2176463 h 2176463"/>
                    <a:gd name="connsiteX3" fmla="*/ 64902 w 2291715"/>
                    <a:gd name="connsiteY3" fmla="*/ 2176463 h 2176463"/>
                    <a:gd name="connsiteX4" fmla="*/ 0 w 2291715"/>
                    <a:gd name="connsiteY4" fmla="*/ 2111561 h 2176463"/>
                    <a:gd name="connsiteX5" fmla="*/ 0 w 2291715"/>
                    <a:gd name="connsiteY5" fmla="*/ 64902 h 2176463"/>
                    <a:gd name="connsiteX6" fmla="*/ 64902 w 2291715"/>
                    <a:gd name="connsiteY6" fmla="*/ 0 h 2176463"/>
                    <a:gd name="connsiteX7" fmla="*/ 1495425 w 2291715"/>
                    <a:gd name="connsiteY7" fmla="*/ 0 h 2176463"/>
                    <a:gd name="connsiteX8" fmla="*/ 2135373 w 2291715"/>
                    <a:gd name="connsiteY8" fmla="*/ 0 h 2176463"/>
                    <a:gd name="connsiteX9" fmla="*/ 2291715 w 2291715"/>
                    <a:gd name="connsiteY9" fmla="*/ 156342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8" fmla="*/ 2135373 w 2200275"/>
                    <a:gd name="connsiteY8" fmla="*/ 0 h 2176463"/>
                    <a:gd name="connsiteX0" fmla="*/ 2200275 w 2200275"/>
                    <a:gd name="connsiteY0" fmla="*/ 64902 h 2176463"/>
                    <a:gd name="connsiteX1" fmla="*/ 2200275 w 2200275"/>
                    <a:gd name="connsiteY1" fmla="*/ 2111561 h 2176463"/>
                    <a:gd name="connsiteX2" fmla="*/ 2135373 w 2200275"/>
                    <a:gd name="connsiteY2" fmla="*/ 2176463 h 2176463"/>
                    <a:gd name="connsiteX3" fmla="*/ 64902 w 2200275"/>
                    <a:gd name="connsiteY3" fmla="*/ 2176463 h 2176463"/>
                    <a:gd name="connsiteX4" fmla="*/ 0 w 2200275"/>
                    <a:gd name="connsiteY4" fmla="*/ 2111561 h 2176463"/>
                    <a:gd name="connsiteX5" fmla="*/ 0 w 2200275"/>
                    <a:gd name="connsiteY5" fmla="*/ 64902 h 2176463"/>
                    <a:gd name="connsiteX6" fmla="*/ 64902 w 2200275"/>
                    <a:gd name="connsiteY6" fmla="*/ 0 h 2176463"/>
                    <a:gd name="connsiteX7" fmla="*/ 1495425 w 2200275"/>
                    <a:gd name="connsiteY7" fmla="*/ 0 h 2176463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8" fmla="*/ 1495425 w 2200275"/>
                    <a:gd name="connsiteY8" fmla="*/ 4762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69664 h 2181225"/>
                    <a:gd name="connsiteX1" fmla="*/ 2200275 w 2200275"/>
                    <a:gd name="connsiteY1" fmla="*/ 1595437 h 2181225"/>
                    <a:gd name="connsiteX2" fmla="*/ 2200275 w 2200275"/>
                    <a:gd name="connsiteY2" fmla="*/ 2116323 h 2181225"/>
                    <a:gd name="connsiteX3" fmla="*/ 2135373 w 2200275"/>
                    <a:gd name="connsiteY3" fmla="*/ 2181225 h 2181225"/>
                    <a:gd name="connsiteX4" fmla="*/ 64902 w 2200275"/>
                    <a:gd name="connsiteY4" fmla="*/ 2181225 h 2181225"/>
                    <a:gd name="connsiteX5" fmla="*/ 0 w 2200275"/>
                    <a:gd name="connsiteY5" fmla="*/ 2116323 h 2181225"/>
                    <a:gd name="connsiteX6" fmla="*/ 0 w 2200275"/>
                    <a:gd name="connsiteY6" fmla="*/ 69664 h 2181225"/>
                    <a:gd name="connsiteX7" fmla="*/ 64902 w 2200275"/>
                    <a:gd name="connsiteY7" fmla="*/ 4762 h 2181225"/>
                    <a:gd name="connsiteX8" fmla="*/ 604838 w 2200275"/>
                    <a:gd name="connsiteY8" fmla="*/ 0 h 2181225"/>
                    <a:gd name="connsiteX0" fmla="*/ 2200275 w 2200275"/>
                    <a:gd name="connsiteY0" fmla="*/ 1595437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6048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  <a:gd name="connsiteX0" fmla="*/ 2200275 w 2200275"/>
                    <a:gd name="connsiteY0" fmla="*/ 1647824 h 2181225"/>
                    <a:gd name="connsiteX1" fmla="*/ 2200275 w 2200275"/>
                    <a:gd name="connsiteY1" fmla="*/ 2116323 h 2181225"/>
                    <a:gd name="connsiteX2" fmla="*/ 2135373 w 2200275"/>
                    <a:gd name="connsiteY2" fmla="*/ 2181225 h 2181225"/>
                    <a:gd name="connsiteX3" fmla="*/ 64902 w 2200275"/>
                    <a:gd name="connsiteY3" fmla="*/ 2181225 h 2181225"/>
                    <a:gd name="connsiteX4" fmla="*/ 0 w 2200275"/>
                    <a:gd name="connsiteY4" fmla="*/ 2116323 h 2181225"/>
                    <a:gd name="connsiteX5" fmla="*/ 0 w 2200275"/>
                    <a:gd name="connsiteY5" fmla="*/ 69664 h 2181225"/>
                    <a:gd name="connsiteX6" fmla="*/ 64902 w 2200275"/>
                    <a:gd name="connsiteY6" fmla="*/ 4762 h 2181225"/>
                    <a:gd name="connsiteX7" fmla="*/ 833438 w 2200275"/>
                    <a:gd name="connsiteY7" fmla="*/ 0 h 218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0275" h="2181225">
                      <a:moveTo>
                        <a:pt x="2200275" y="1647824"/>
                      </a:moveTo>
                      <a:lnTo>
                        <a:pt x="2200275" y="2116323"/>
                      </a:lnTo>
                      <a:cubicBezTo>
                        <a:pt x="2200275" y="2152167"/>
                        <a:pt x="2171217" y="2181225"/>
                        <a:pt x="2135373" y="2181225"/>
                      </a:cubicBezTo>
                      <a:lnTo>
                        <a:pt x="64902" y="2181225"/>
                      </a:lnTo>
                      <a:cubicBezTo>
                        <a:pt x="29058" y="2181225"/>
                        <a:pt x="0" y="2152167"/>
                        <a:pt x="0" y="2116323"/>
                      </a:cubicBezTo>
                      <a:lnTo>
                        <a:pt x="0" y="69664"/>
                      </a:lnTo>
                      <a:cubicBezTo>
                        <a:pt x="0" y="33820"/>
                        <a:pt x="29058" y="4762"/>
                        <a:pt x="64902" y="4762"/>
                      </a:cubicBezTo>
                      <a:lnTo>
                        <a:pt x="833438" y="0"/>
                      </a:lnTo>
                    </a:path>
                  </a:pathLst>
                </a:custGeom>
                <a:noFill/>
                <a:ln w="28575" cap="flat" cmpd="sng" algn="ctr">
                  <a:solidFill>
                    <a:srgbClr val="EB2D2D"/>
                  </a:solidFill>
                  <a:prstDash val="solid"/>
                  <a:miter lim="800000"/>
                  <a:headEnd type="oval" w="lg" len="lg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57B26B-BFBD-442A-B3E2-8502F59A5AEB}"/>
                    </a:ext>
                  </a:extLst>
                </p:cNvPr>
                <p:cNvSpPr txBox="1"/>
                <p:nvPr/>
              </p:nvSpPr>
              <p:spPr>
                <a:xfrm>
                  <a:off x="3434926" y="3607757"/>
                  <a:ext cx="2728690" cy="7532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600" b="1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Effort Estimation Training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3E81632-266D-4C02-B65A-52AC74A612ED}"/>
                  </a:ext>
                </a:extLst>
              </p:cNvPr>
              <p:cNvGrpSpPr/>
              <p:nvPr/>
            </p:nvGrpSpPr>
            <p:grpSpPr>
              <a:xfrm>
                <a:off x="3911203" y="1640114"/>
                <a:ext cx="1645825" cy="1917422"/>
                <a:chOff x="1466850" y="1925222"/>
                <a:chExt cx="1219200" cy="1420397"/>
              </a:xfrm>
            </p:grpSpPr>
            <p:sp>
              <p:nvSpPr>
                <p:cNvPr id="23" name="Freeform 31">
                  <a:extLst>
                    <a:ext uri="{FF2B5EF4-FFF2-40B4-BE49-F238E27FC236}">
                      <a16:creationId xmlns:a16="http://schemas.microsoft.com/office/drawing/2014/main" id="{3A1D19A7-7FAC-4B8D-B91B-F6C8CBA6ABD0}"/>
                    </a:ext>
                  </a:extLst>
                </p:cNvPr>
                <p:cNvSpPr/>
                <p:nvPr/>
              </p:nvSpPr>
              <p:spPr>
                <a:xfrm>
                  <a:off x="1466850" y="1925222"/>
                  <a:ext cx="1219200" cy="1420397"/>
                </a:xfrm>
                <a:custGeom>
                  <a:avLst/>
                  <a:gdLst>
                    <a:gd name="connsiteX0" fmla="*/ 609600 w 1219200"/>
                    <a:gd name="connsiteY0" fmla="*/ 167738 h 1420397"/>
                    <a:gd name="connsiteX1" fmla="*/ 167738 w 1219200"/>
                    <a:gd name="connsiteY1" fmla="*/ 609600 h 1420397"/>
                    <a:gd name="connsiteX2" fmla="*/ 609600 w 1219200"/>
                    <a:gd name="connsiteY2" fmla="*/ 1051462 h 1420397"/>
                    <a:gd name="connsiteX3" fmla="*/ 1051462 w 1219200"/>
                    <a:gd name="connsiteY3" fmla="*/ 609600 h 1420397"/>
                    <a:gd name="connsiteX4" fmla="*/ 609600 w 1219200"/>
                    <a:gd name="connsiteY4" fmla="*/ 167738 h 1420397"/>
                    <a:gd name="connsiteX5" fmla="*/ 609600 w 1219200"/>
                    <a:gd name="connsiteY5" fmla="*/ 0 h 1420397"/>
                    <a:gd name="connsiteX6" fmla="*/ 1219200 w 1219200"/>
                    <a:gd name="connsiteY6" fmla="*/ 609600 h 1420397"/>
                    <a:gd name="connsiteX7" fmla="*/ 846884 w 1219200"/>
                    <a:gd name="connsiteY7" fmla="*/ 1171295 h 1420397"/>
                    <a:gd name="connsiteX8" fmla="*/ 757085 w 1219200"/>
                    <a:gd name="connsiteY8" fmla="*/ 1199170 h 1420397"/>
                    <a:gd name="connsiteX9" fmla="*/ 609600 w 1219200"/>
                    <a:gd name="connsiteY9" fmla="*/ 1420397 h 1420397"/>
                    <a:gd name="connsiteX10" fmla="*/ 462115 w 1219200"/>
                    <a:gd name="connsiteY10" fmla="*/ 1199170 h 1420397"/>
                    <a:gd name="connsiteX11" fmla="*/ 372316 w 1219200"/>
                    <a:gd name="connsiteY11" fmla="*/ 1171295 h 1420397"/>
                    <a:gd name="connsiteX12" fmla="*/ 0 w 1219200"/>
                    <a:gd name="connsiteY12" fmla="*/ 609600 h 1420397"/>
                    <a:gd name="connsiteX13" fmla="*/ 609600 w 1219200"/>
                    <a:gd name="connsiteY13" fmla="*/ 0 h 1420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" h="1420397">
                      <a:moveTo>
                        <a:pt x="609600" y="167738"/>
                      </a:moveTo>
                      <a:cubicBezTo>
                        <a:pt x="365566" y="167738"/>
                        <a:pt x="167738" y="365566"/>
                        <a:pt x="167738" y="609600"/>
                      </a:cubicBezTo>
                      <a:cubicBezTo>
                        <a:pt x="167738" y="853634"/>
                        <a:pt x="365566" y="1051462"/>
                        <a:pt x="609600" y="1051462"/>
                      </a:cubicBezTo>
                      <a:cubicBezTo>
                        <a:pt x="853634" y="1051462"/>
                        <a:pt x="1051462" y="853634"/>
                        <a:pt x="1051462" y="609600"/>
                      </a:cubicBezTo>
                      <a:cubicBezTo>
                        <a:pt x="1051462" y="365566"/>
                        <a:pt x="853634" y="167738"/>
                        <a:pt x="609600" y="167738"/>
                      </a:cubicBezTo>
                      <a:close/>
                      <a:moveTo>
                        <a:pt x="609600" y="0"/>
                      </a:moveTo>
                      <a:cubicBezTo>
                        <a:pt x="946273" y="0"/>
                        <a:pt x="1219200" y="272927"/>
                        <a:pt x="1219200" y="609600"/>
                      </a:cubicBezTo>
                      <a:cubicBezTo>
                        <a:pt x="1219200" y="862105"/>
                        <a:pt x="1065679" y="1078752"/>
                        <a:pt x="846884" y="1171295"/>
                      </a:cubicBezTo>
                      <a:lnTo>
                        <a:pt x="757085" y="1199170"/>
                      </a:lnTo>
                      <a:lnTo>
                        <a:pt x="609600" y="1420397"/>
                      </a:lnTo>
                      <a:lnTo>
                        <a:pt x="462115" y="1199170"/>
                      </a:lnTo>
                      <a:lnTo>
                        <a:pt x="372316" y="1171295"/>
                      </a:lnTo>
                      <a:cubicBezTo>
                        <a:pt x="153522" y="1078752"/>
                        <a:pt x="0" y="862105"/>
                        <a:pt x="0" y="609600"/>
                      </a:cubicBezTo>
                      <a:cubicBezTo>
                        <a:pt x="0" y="272927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C3838"/>
                    </a:gs>
                    <a:gs pos="100000">
                      <a:srgbClr val="D91515"/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46146CC-D66B-4710-813D-9FD286200322}"/>
                    </a:ext>
                  </a:extLst>
                </p:cNvPr>
                <p:cNvSpPr/>
                <p:nvPr/>
              </p:nvSpPr>
              <p:spPr>
                <a:xfrm>
                  <a:off x="1628410" y="2086783"/>
                  <a:ext cx="896081" cy="89608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38100" dist="50800" dir="10800000">
                    <a:prstClr val="black">
                      <a:alpha val="27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CAA4F-CF39-4067-B58A-BBF4865594DC}"/>
                </a:ext>
              </a:extLst>
            </p:cNvPr>
            <p:cNvGrpSpPr/>
            <p:nvPr/>
          </p:nvGrpSpPr>
          <p:grpSpPr>
            <a:xfrm>
              <a:off x="6791336" y="1877213"/>
              <a:ext cx="1888641" cy="3486357"/>
              <a:chOff x="9035740" y="1640114"/>
              <a:chExt cx="2492375" cy="4600827"/>
            </a:xfrm>
          </p:grpSpPr>
          <p:sp>
            <p:nvSpPr>
              <p:cNvPr id="17" name="Rounded Rectangle 2">
                <a:extLst>
                  <a:ext uri="{FF2B5EF4-FFF2-40B4-BE49-F238E27FC236}">
                    <a16:creationId xmlns:a16="http://schemas.microsoft.com/office/drawing/2014/main" id="{67EB68F1-DAFE-426B-97B5-DE56B00FF116}"/>
                  </a:ext>
                </a:extLst>
              </p:cNvPr>
              <p:cNvSpPr/>
              <p:nvPr/>
            </p:nvSpPr>
            <p:spPr>
              <a:xfrm>
                <a:off x="9035740" y="3528838"/>
                <a:ext cx="2492375" cy="2712103"/>
              </a:xfrm>
              <a:custGeom>
                <a:avLst/>
                <a:gdLst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2135373 w 2200275"/>
                  <a:gd name="connsiteY2" fmla="*/ 0 h 2176463"/>
                  <a:gd name="connsiteX3" fmla="*/ 2200275 w 2200275"/>
                  <a:gd name="connsiteY3" fmla="*/ 64902 h 2176463"/>
                  <a:gd name="connsiteX4" fmla="*/ 2200275 w 2200275"/>
                  <a:gd name="connsiteY4" fmla="*/ 2111561 h 2176463"/>
                  <a:gd name="connsiteX5" fmla="*/ 2135373 w 2200275"/>
                  <a:gd name="connsiteY5" fmla="*/ 2176463 h 2176463"/>
                  <a:gd name="connsiteX6" fmla="*/ 64902 w 2200275"/>
                  <a:gd name="connsiteY6" fmla="*/ 2176463 h 2176463"/>
                  <a:gd name="connsiteX7" fmla="*/ 0 w 2200275"/>
                  <a:gd name="connsiteY7" fmla="*/ 2111561 h 2176463"/>
                  <a:gd name="connsiteX8" fmla="*/ 0 w 2200275"/>
                  <a:gd name="connsiteY8" fmla="*/ 64902 h 2176463"/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1495425 w 2200275"/>
                  <a:gd name="connsiteY2" fmla="*/ 0 h 2176463"/>
                  <a:gd name="connsiteX3" fmla="*/ 2135373 w 2200275"/>
                  <a:gd name="connsiteY3" fmla="*/ 0 h 2176463"/>
                  <a:gd name="connsiteX4" fmla="*/ 2200275 w 2200275"/>
                  <a:gd name="connsiteY4" fmla="*/ 64902 h 2176463"/>
                  <a:gd name="connsiteX5" fmla="*/ 2200275 w 2200275"/>
                  <a:gd name="connsiteY5" fmla="*/ 2111561 h 2176463"/>
                  <a:gd name="connsiteX6" fmla="*/ 2135373 w 2200275"/>
                  <a:gd name="connsiteY6" fmla="*/ 2176463 h 2176463"/>
                  <a:gd name="connsiteX7" fmla="*/ 64902 w 2200275"/>
                  <a:gd name="connsiteY7" fmla="*/ 2176463 h 2176463"/>
                  <a:gd name="connsiteX8" fmla="*/ 0 w 2200275"/>
                  <a:gd name="connsiteY8" fmla="*/ 2111561 h 2176463"/>
                  <a:gd name="connsiteX9" fmla="*/ 0 w 2200275"/>
                  <a:gd name="connsiteY9" fmla="*/ 64902 h 2176463"/>
                  <a:gd name="connsiteX0" fmla="*/ 2200275 w 2291715"/>
                  <a:gd name="connsiteY0" fmla="*/ 64902 h 2176463"/>
                  <a:gd name="connsiteX1" fmla="*/ 2200275 w 2291715"/>
                  <a:gd name="connsiteY1" fmla="*/ 2111561 h 2176463"/>
                  <a:gd name="connsiteX2" fmla="*/ 2135373 w 2291715"/>
                  <a:gd name="connsiteY2" fmla="*/ 2176463 h 2176463"/>
                  <a:gd name="connsiteX3" fmla="*/ 64902 w 2291715"/>
                  <a:gd name="connsiteY3" fmla="*/ 2176463 h 2176463"/>
                  <a:gd name="connsiteX4" fmla="*/ 0 w 2291715"/>
                  <a:gd name="connsiteY4" fmla="*/ 2111561 h 2176463"/>
                  <a:gd name="connsiteX5" fmla="*/ 0 w 2291715"/>
                  <a:gd name="connsiteY5" fmla="*/ 64902 h 2176463"/>
                  <a:gd name="connsiteX6" fmla="*/ 64902 w 2291715"/>
                  <a:gd name="connsiteY6" fmla="*/ 0 h 2176463"/>
                  <a:gd name="connsiteX7" fmla="*/ 1495425 w 2291715"/>
                  <a:gd name="connsiteY7" fmla="*/ 0 h 2176463"/>
                  <a:gd name="connsiteX8" fmla="*/ 2135373 w 2291715"/>
                  <a:gd name="connsiteY8" fmla="*/ 0 h 2176463"/>
                  <a:gd name="connsiteX9" fmla="*/ 2291715 w 2291715"/>
                  <a:gd name="connsiteY9" fmla="*/ 156342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8" fmla="*/ 2135373 w 2200275"/>
                  <a:gd name="connsiteY8" fmla="*/ 0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8" fmla="*/ 1495425 w 2200275"/>
                  <a:gd name="connsiteY8" fmla="*/ 4762 h 2181225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69664 h 2181225"/>
                  <a:gd name="connsiteX1" fmla="*/ 2200275 w 2200275"/>
                  <a:gd name="connsiteY1" fmla="*/ 1595437 h 2181225"/>
                  <a:gd name="connsiteX2" fmla="*/ 2200275 w 2200275"/>
                  <a:gd name="connsiteY2" fmla="*/ 2116323 h 2181225"/>
                  <a:gd name="connsiteX3" fmla="*/ 2135373 w 2200275"/>
                  <a:gd name="connsiteY3" fmla="*/ 2181225 h 2181225"/>
                  <a:gd name="connsiteX4" fmla="*/ 64902 w 2200275"/>
                  <a:gd name="connsiteY4" fmla="*/ 2181225 h 2181225"/>
                  <a:gd name="connsiteX5" fmla="*/ 0 w 2200275"/>
                  <a:gd name="connsiteY5" fmla="*/ 2116323 h 2181225"/>
                  <a:gd name="connsiteX6" fmla="*/ 0 w 2200275"/>
                  <a:gd name="connsiteY6" fmla="*/ 69664 h 2181225"/>
                  <a:gd name="connsiteX7" fmla="*/ 64902 w 2200275"/>
                  <a:gd name="connsiteY7" fmla="*/ 4762 h 2181225"/>
                  <a:gd name="connsiteX8" fmla="*/ 604838 w 2200275"/>
                  <a:gd name="connsiteY8" fmla="*/ 0 h 2181225"/>
                  <a:gd name="connsiteX0" fmla="*/ 2200275 w 2200275"/>
                  <a:gd name="connsiteY0" fmla="*/ 1595437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0275" h="2181225">
                    <a:moveTo>
                      <a:pt x="2200275" y="1647824"/>
                    </a:moveTo>
                    <a:lnTo>
                      <a:pt x="2200275" y="2116323"/>
                    </a:lnTo>
                    <a:cubicBezTo>
                      <a:pt x="2200275" y="2152167"/>
                      <a:pt x="2171217" y="2181225"/>
                      <a:pt x="2135373" y="2181225"/>
                    </a:cubicBezTo>
                    <a:lnTo>
                      <a:pt x="64902" y="2181225"/>
                    </a:lnTo>
                    <a:cubicBezTo>
                      <a:pt x="29058" y="2181225"/>
                      <a:pt x="0" y="2152167"/>
                      <a:pt x="0" y="2116323"/>
                    </a:cubicBezTo>
                    <a:lnTo>
                      <a:pt x="0" y="69664"/>
                    </a:lnTo>
                    <a:cubicBezTo>
                      <a:pt x="0" y="33820"/>
                      <a:pt x="29058" y="4762"/>
                      <a:pt x="64902" y="4762"/>
                    </a:cubicBezTo>
                    <a:lnTo>
                      <a:pt x="833438" y="0"/>
                    </a:lnTo>
                  </a:path>
                </a:pathLst>
              </a:custGeom>
              <a:noFill/>
              <a:ln w="28575" cap="flat" cmpd="sng" algn="ctr">
                <a:solidFill>
                  <a:srgbClr val="009BBA"/>
                </a:solidFill>
                <a:prstDash val="solid"/>
                <a:miter lim="800000"/>
                <a:headEnd type="oval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DE971D-1F52-4E0D-BC4D-7494EC5BBB99}"/>
                  </a:ext>
                </a:extLst>
              </p:cNvPr>
              <p:cNvGrpSpPr/>
              <p:nvPr/>
            </p:nvGrpSpPr>
            <p:grpSpPr>
              <a:xfrm>
                <a:off x="9437100" y="1640114"/>
                <a:ext cx="1645824" cy="1917422"/>
                <a:chOff x="1466850" y="1925222"/>
                <a:chExt cx="1219200" cy="1420397"/>
              </a:xfrm>
            </p:grpSpPr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5033F44A-4F54-4EF9-B4C6-AACABF893380}"/>
                    </a:ext>
                  </a:extLst>
                </p:cNvPr>
                <p:cNvSpPr/>
                <p:nvPr/>
              </p:nvSpPr>
              <p:spPr>
                <a:xfrm>
                  <a:off x="1466850" y="1925222"/>
                  <a:ext cx="1219200" cy="1420397"/>
                </a:xfrm>
                <a:custGeom>
                  <a:avLst/>
                  <a:gdLst>
                    <a:gd name="connsiteX0" fmla="*/ 609600 w 1219200"/>
                    <a:gd name="connsiteY0" fmla="*/ 167738 h 1420397"/>
                    <a:gd name="connsiteX1" fmla="*/ 167738 w 1219200"/>
                    <a:gd name="connsiteY1" fmla="*/ 609600 h 1420397"/>
                    <a:gd name="connsiteX2" fmla="*/ 609600 w 1219200"/>
                    <a:gd name="connsiteY2" fmla="*/ 1051462 h 1420397"/>
                    <a:gd name="connsiteX3" fmla="*/ 1051462 w 1219200"/>
                    <a:gd name="connsiteY3" fmla="*/ 609600 h 1420397"/>
                    <a:gd name="connsiteX4" fmla="*/ 609600 w 1219200"/>
                    <a:gd name="connsiteY4" fmla="*/ 167738 h 1420397"/>
                    <a:gd name="connsiteX5" fmla="*/ 609600 w 1219200"/>
                    <a:gd name="connsiteY5" fmla="*/ 0 h 1420397"/>
                    <a:gd name="connsiteX6" fmla="*/ 1219200 w 1219200"/>
                    <a:gd name="connsiteY6" fmla="*/ 609600 h 1420397"/>
                    <a:gd name="connsiteX7" fmla="*/ 846884 w 1219200"/>
                    <a:gd name="connsiteY7" fmla="*/ 1171295 h 1420397"/>
                    <a:gd name="connsiteX8" fmla="*/ 757085 w 1219200"/>
                    <a:gd name="connsiteY8" fmla="*/ 1199170 h 1420397"/>
                    <a:gd name="connsiteX9" fmla="*/ 609600 w 1219200"/>
                    <a:gd name="connsiteY9" fmla="*/ 1420397 h 1420397"/>
                    <a:gd name="connsiteX10" fmla="*/ 462115 w 1219200"/>
                    <a:gd name="connsiteY10" fmla="*/ 1199170 h 1420397"/>
                    <a:gd name="connsiteX11" fmla="*/ 372316 w 1219200"/>
                    <a:gd name="connsiteY11" fmla="*/ 1171295 h 1420397"/>
                    <a:gd name="connsiteX12" fmla="*/ 0 w 1219200"/>
                    <a:gd name="connsiteY12" fmla="*/ 609600 h 1420397"/>
                    <a:gd name="connsiteX13" fmla="*/ 609600 w 1219200"/>
                    <a:gd name="connsiteY13" fmla="*/ 0 h 1420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" h="1420397">
                      <a:moveTo>
                        <a:pt x="609600" y="167738"/>
                      </a:moveTo>
                      <a:cubicBezTo>
                        <a:pt x="365566" y="167738"/>
                        <a:pt x="167738" y="365566"/>
                        <a:pt x="167738" y="609600"/>
                      </a:cubicBezTo>
                      <a:cubicBezTo>
                        <a:pt x="167738" y="853634"/>
                        <a:pt x="365566" y="1051462"/>
                        <a:pt x="609600" y="1051462"/>
                      </a:cubicBezTo>
                      <a:cubicBezTo>
                        <a:pt x="853634" y="1051462"/>
                        <a:pt x="1051462" y="853634"/>
                        <a:pt x="1051462" y="609600"/>
                      </a:cubicBezTo>
                      <a:cubicBezTo>
                        <a:pt x="1051462" y="365566"/>
                        <a:pt x="853634" y="167738"/>
                        <a:pt x="609600" y="167738"/>
                      </a:cubicBezTo>
                      <a:close/>
                      <a:moveTo>
                        <a:pt x="609600" y="0"/>
                      </a:moveTo>
                      <a:cubicBezTo>
                        <a:pt x="946273" y="0"/>
                        <a:pt x="1219200" y="272927"/>
                        <a:pt x="1219200" y="609600"/>
                      </a:cubicBezTo>
                      <a:cubicBezTo>
                        <a:pt x="1219200" y="862105"/>
                        <a:pt x="1065679" y="1078752"/>
                        <a:pt x="846884" y="1171295"/>
                      </a:cubicBezTo>
                      <a:lnTo>
                        <a:pt x="757085" y="1199170"/>
                      </a:lnTo>
                      <a:lnTo>
                        <a:pt x="609600" y="1420397"/>
                      </a:lnTo>
                      <a:lnTo>
                        <a:pt x="462115" y="1199170"/>
                      </a:lnTo>
                      <a:lnTo>
                        <a:pt x="372316" y="1171295"/>
                      </a:lnTo>
                      <a:cubicBezTo>
                        <a:pt x="153522" y="1078752"/>
                        <a:pt x="0" y="862105"/>
                        <a:pt x="0" y="609600"/>
                      </a:cubicBezTo>
                      <a:cubicBezTo>
                        <a:pt x="0" y="272927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AACC"/>
                    </a:gs>
                    <a:gs pos="100000">
                      <a:srgbClr val="00809A"/>
                    </a:gs>
                  </a:gsLst>
                  <a:lin ang="162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83056F5-656C-4E00-8232-341E06D5380D}"/>
                    </a:ext>
                  </a:extLst>
                </p:cNvPr>
                <p:cNvSpPr/>
                <p:nvPr/>
              </p:nvSpPr>
              <p:spPr>
                <a:xfrm>
                  <a:off x="1628410" y="2086783"/>
                  <a:ext cx="896081" cy="89608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38100" dist="50800" dir="10800000">
                    <a:prstClr val="black">
                      <a:alpha val="27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FA6F18-3FE0-4BD9-AA40-E9CCFBC3D3E4}"/>
                </a:ext>
              </a:extLst>
            </p:cNvPr>
            <p:cNvGrpSpPr/>
            <p:nvPr/>
          </p:nvGrpSpPr>
          <p:grpSpPr>
            <a:xfrm>
              <a:off x="4676164" y="1877213"/>
              <a:ext cx="1888641" cy="3491886"/>
              <a:chOff x="4676164" y="1877213"/>
              <a:chExt cx="1888641" cy="3491886"/>
            </a:xfrm>
          </p:grpSpPr>
          <p:sp>
            <p:nvSpPr>
              <p:cNvPr id="13" name="Rounded Rectangle 2">
                <a:extLst>
                  <a:ext uri="{FF2B5EF4-FFF2-40B4-BE49-F238E27FC236}">
                    <a16:creationId xmlns:a16="http://schemas.microsoft.com/office/drawing/2014/main" id="{A33F6ED7-EB10-4092-B429-54236D654432}"/>
                  </a:ext>
                </a:extLst>
              </p:cNvPr>
              <p:cNvSpPr/>
              <p:nvPr/>
            </p:nvSpPr>
            <p:spPr>
              <a:xfrm>
                <a:off x="4676164" y="3313955"/>
                <a:ext cx="1888641" cy="2055144"/>
              </a:xfrm>
              <a:custGeom>
                <a:avLst/>
                <a:gdLst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2135373 w 2200275"/>
                  <a:gd name="connsiteY2" fmla="*/ 0 h 2176463"/>
                  <a:gd name="connsiteX3" fmla="*/ 2200275 w 2200275"/>
                  <a:gd name="connsiteY3" fmla="*/ 64902 h 2176463"/>
                  <a:gd name="connsiteX4" fmla="*/ 2200275 w 2200275"/>
                  <a:gd name="connsiteY4" fmla="*/ 2111561 h 2176463"/>
                  <a:gd name="connsiteX5" fmla="*/ 2135373 w 2200275"/>
                  <a:gd name="connsiteY5" fmla="*/ 2176463 h 2176463"/>
                  <a:gd name="connsiteX6" fmla="*/ 64902 w 2200275"/>
                  <a:gd name="connsiteY6" fmla="*/ 2176463 h 2176463"/>
                  <a:gd name="connsiteX7" fmla="*/ 0 w 2200275"/>
                  <a:gd name="connsiteY7" fmla="*/ 2111561 h 2176463"/>
                  <a:gd name="connsiteX8" fmla="*/ 0 w 2200275"/>
                  <a:gd name="connsiteY8" fmla="*/ 64902 h 2176463"/>
                  <a:gd name="connsiteX0" fmla="*/ 0 w 2200275"/>
                  <a:gd name="connsiteY0" fmla="*/ 64902 h 2176463"/>
                  <a:gd name="connsiteX1" fmla="*/ 64902 w 2200275"/>
                  <a:gd name="connsiteY1" fmla="*/ 0 h 2176463"/>
                  <a:gd name="connsiteX2" fmla="*/ 1495425 w 2200275"/>
                  <a:gd name="connsiteY2" fmla="*/ 0 h 2176463"/>
                  <a:gd name="connsiteX3" fmla="*/ 2135373 w 2200275"/>
                  <a:gd name="connsiteY3" fmla="*/ 0 h 2176463"/>
                  <a:gd name="connsiteX4" fmla="*/ 2200275 w 2200275"/>
                  <a:gd name="connsiteY4" fmla="*/ 64902 h 2176463"/>
                  <a:gd name="connsiteX5" fmla="*/ 2200275 w 2200275"/>
                  <a:gd name="connsiteY5" fmla="*/ 2111561 h 2176463"/>
                  <a:gd name="connsiteX6" fmla="*/ 2135373 w 2200275"/>
                  <a:gd name="connsiteY6" fmla="*/ 2176463 h 2176463"/>
                  <a:gd name="connsiteX7" fmla="*/ 64902 w 2200275"/>
                  <a:gd name="connsiteY7" fmla="*/ 2176463 h 2176463"/>
                  <a:gd name="connsiteX8" fmla="*/ 0 w 2200275"/>
                  <a:gd name="connsiteY8" fmla="*/ 2111561 h 2176463"/>
                  <a:gd name="connsiteX9" fmla="*/ 0 w 2200275"/>
                  <a:gd name="connsiteY9" fmla="*/ 64902 h 2176463"/>
                  <a:gd name="connsiteX0" fmla="*/ 2200275 w 2291715"/>
                  <a:gd name="connsiteY0" fmla="*/ 64902 h 2176463"/>
                  <a:gd name="connsiteX1" fmla="*/ 2200275 w 2291715"/>
                  <a:gd name="connsiteY1" fmla="*/ 2111561 h 2176463"/>
                  <a:gd name="connsiteX2" fmla="*/ 2135373 w 2291715"/>
                  <a:gd name="connsiteY2" fmla="*/ 2176463 h 2176463"/>
                  <a:gd name="connsiteX3" fmla="*/ 64902 w 2291715"/>
                  <a:gd name="connsiteY3" fmla="*/ 2176463 h 2176463"/>
                  <a:gd name="connsiteX4" fmla="*/ 0 w 2291715"/>
                  <a:gd name="connsiteY4" fmla="*/ 2111561 h 2176463"/>
                  <a:gd name="connsiteX5" fmla="*/ 0 w 2291715"/>
                  <a:gd name="connsiteY5" fmla="*/ 64902 h 2176463"/>
                  <a:gd name="connsiteX6" fmla="*/ 64902 w 2291715"/>
                  <a:gd name="connsiteY6" fmla="*/ 0 h 2176463"/>
                  <a:gd name="connsiteX7" fmla="*/ 1495425 w 2291715"/>
                  <a:gd name="connsiteY7" fmla="*/ 0 h 2176463"/>
                  <a:gd name="connsiteX8" fmla="*/ 2135373 w 2291715"/>
                  <a:gd name="connsiteY8" fmla="*/ 0 h 2176463"/>
                  <a:gd name="connsiteX9" fmla="*/ 2291715 w 2291715"/>
                  <a:gd name="connsiteY9" fmla="*/ 156342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8" fmla="*/ 2135373 w 2200275"/>
                  <a:gd name="connsiteY8" fmla="*/ 0 h 2176463"/>
                  <a:gd name="connsiteX0" fmla="*/ 2200275 w 2200275"/>
                  <a:gd name="connsiteY0" fmla="*/ 64902 h 2176463"/>
                  <a:gd name="connsiteX1" fmla="*/ 2200275 w 2200275"/>
                  <a:gd name="connsiteY1" fmla="*/ 2111561 h 2176463"/>
                  <a:gd name="connsiteX2" fmla="*/ 2135373 w 2200275"/>
                  <a:gd name="connsiteY2" fmla="*/ 2176463 h 2176463"/>
                  <a:gd name="connsiteX3" fmla="*/ 64902 w 2200275"/>
                  <a:gd name="connsiteY3" fmla="*/ 2176463 h 2176463"/>
                  <a:gd name="connsiteX4" fmla="*/ 0 w 2200275"/>
                  <a:gd name="connsiteY4" fmla="*/ 2111561 h 2176463"/>
                  <a:gd name="connsiteX5" fmla="*/ 0 w 2200275"/>
                  <a:gd name="connsiteY5" fmla="*/ 64902 h 2176463"/>
                  <a:gd name="connsiteX6" fmla="*/ 64902 w 2200275"/>
                  <a:gd name="connsiteY6" fmla="*/ 0 h 2176463"/>
                  <a:gd name="connsiteX7" fmla="*/ 1495425 w 2200275"/>
                  <a:gd name="connsiteY7" fmla="*/ 0 h 2176463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8" fmla="*/ 1495425 w 2200275"/>
                  <a:gd name="connsiteY8" fmla="*/ 4762 h 2181225"/>
                  <a:gd name="connsiteX0" fmla="*/ 2200275 w 2200275"/>
                  <a:gd name="connsiteY0" fmla="*/ 6966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69664 h 2181225"/>
                  <a:gd name="connsiteX1" fmla="*/ 2200275 w 2200275"/>
                  <a:gd name="connsiteY1" fmla="*/ 1595437 h 2181225"/>
                  <a:gd name="connsiteX2" fmla="*/ 2200275 w 2200275"/>
                  <a:gd name="connsiteY2" fmla="*/ 2116323 h 2181225"/>
                  <a:gd name="connsiteX3" fmla="*/ 2135373 w 2200275"/>
                  <a:gd name="connsiteY3" fmla="*/ 2181225 h 2181225"/>
                  <a:gd name="connsiteX4" fmla="*/ 64902 w 2200275"/>
                  <a:gd name="connsiteY4" fmla="*/ 2181225 h 2181225"/>
                  <a:gd name="connsiteX5" fmla="*/ 0 w 2200275"/>
                  <a:gd name="connsiteY5" fmla="*/ 2116323 h 2181225"/>
                  <a:gd name="connsiteX6" fmla="*/ 0 w 2200275"/>
                  <a:gd name="connsiteY6" fmla="*/ 69664 h 2181225"/>
                  <a:gd name="connsiteX7" fmla="*/ 64902 w 2200275"/>
                  <a:gd name="connsiteY7" fmla="*/ 4762 h 2181225"/>
                  <a:gd name="connsiteX8" fmla="*/ 604838 w 2200275"/>
                  <a:gd name="connsiteY8" fmla="*/ 0 h 2181225"/>
                  <a:gd name="connsiteX0" fmla="*/ 2200275 w 2200275"/>
                  <a:gd name="connsiteY0" fmla="*/ 1595437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6048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  <a:gd name="connsiteX0" fmla="*/ 2200275 w 2200275"/>
                  <a:gd name="connsiteY0" fmla="*/ 1647824 h 2181225"/>
                  <a:gd name="connsiteX1" fmla="*/ 2200275 w 2200275"/>
                  <a:gd name="connsiteY1" fmla="*/ 2116323 h 2181225"/>
                  <a:gd name="connsiteX2" fmla="*/ 2135373 w 2200275"/>
                  <a:gd name="connsiteY2" fmla="*/ 2181225 h 2181225"/>
                  <a:gd name="connsiteX3" fmla="*/ 64902 w 2200275"/>
                  <a:gd name="connsiteY3" fmla="*/ 2181225 h 2181225"/>
                  <a:gd name="connsiteX4" fmla="*/ 0 w 2200275"/>
                  <a:gd name="connsiteY4" fmla="*/ 2116323 h 2181225"/>
                  <a:gd name="connsiteX5" fmla="*/ 0 w 2200275"/>
                  <a:gd name="connsiteY5" fmla="*/ 69664 h 2181225"/>
                  <a:gd name="connsiteX6" fmla="*/ 64902 w 2200275"/>
                  <a:gd name="connsiteY6" fmla="*/ 4762 h 2181225"/>
                  <a:gd name="connsiteX7" fmla="*/ 833438 w 2200275"/>
                  <a:gd name="connsiteY7" fmla="*/ 0 h 218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0275" h="2181225">
                    <a:moveTo>
                      <a:pt x="2200275" y="1647824"/>
                    </a:moveTo>
                    <a:lnTo>
                      <a:pt x="2200275" y="2116323"/>
                    </a:lnTo>
                    <a:cubicBezTo>
                      <a:pt x="2200275" y="2152167"/>
                      <a:pt x="2171217" y="2181225"/>
                      <a:pt x="2135373" y="2181225"/>
                    </a:cubicBezTo>
                    <a:lnTo>
                      <a:pt x="64902" y="2181225"/>
                    </a:lnTo>
                    <a:cubicBezTo>
                      <a:pt x="29058" y="2181225"/>
                      <a:pt x="0" y="2152167"/>
                      <a:pt x="0" y="2116323"/>
                    </a:cubicBezTo>
                    <a:lnTo>
                      <a:pt x="0" y="69664"/>
                    </a:lnTo>
                    <a:cubicBezTo>
                      <a:pt x="0" y="33820"/>
                      <a:pt x="29058" y="4762"/>
                      <a:pt x="64902" y="4762"/>
                    </a:cubicBezTo>
                    <a:lnTo>
                      <a:pt x="833438" y="0"/>
                    </a:lnTo>
                  </a:path>
                </a:pathLst>
              </a:custGeom>
              <a:noFill/>
              <a:ln w="28575" cap="flat" cmpd="sng" algn="ctr">
                <a:solidFill>
                  <a:srgbClr val="7CBA01"/>
                </a:solidFill>
                <a:prstDash val="solid"/>
                <a:miter lim="800000"/>
                <a:headEnd type="oval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81B0D7-513D-45F4-878A-AED4D298B289}"/>
                  </a:ext>
                </a:extLst>
              </p:cNvPr>
              <p:cNvGrpSpPr/>
              <p:nvPr/>
            </p:nvGrpSpPr>
            <p:grpSpPr>
              <a:xfrm>
                <a:off x="4991905" y="1877213"/>
                <a:ext cx="1247152" cy="1452960"/>
                <a:chOff x="1466850" y="1925222"/>
                <a:chExt cx="1219200" cy="1420397"/>
              </a:xfrm>
            </p:grpSpPr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AB7380E2-37FD-4032-989E-246B250E0F14}"/>
                    </a:ext>
                  </a:extLst>
                </p:cNvPr>
                <p:cNvSpPr/>
                <p:nvPr/>
              </p:nvSpPr>
              <p:spPr>
                <a:xfrm>
                  <a:off x="1466850" y="1925222"/>
                  <a:ext cx="1219200" cy="1420397"/>
                </a:xfrm>
                <a:custGeom>
                  <a:avLst/>
                  <a:gdLst>
                    <a:gd name="connsiteX0" fmla="*/ 609600 w 1219200"/>
                    <a:gd name="connsiteY0" fmla="*/ 167738 h 1420397"/>
                    <a:gd name="connsiteX1" fmla="*/ 167738 w 1219200"/>
                    <a:gd name="connsiteY1" fmla="*/ 609600 h 1420397"/>
                    <a:gd name="connsiteX2" fmla="*/ 609600 w 1219200"/>
                    <a:gd name="connsiteY2" fmla="*/ 1051462 h 1420397"/>
                    <a:gd name="connsiteX3" fmla="*/ 1051462 w 1219200"/>
                    <a:gd name="connsiteY3" fmla="*/ 609600 h 1420397"/>
                    <a:gd name="connsiteX4" fmla="*/ 609600 w 1219200"/>
                    <a:gd name="connsiteY4" fmla="*/ 167738 h 1420397"/>
                    <a:gd name="connsiteX5" fmla="*/ 609600 w 1219200"/>
                    <a:gd name="connsiteY5" fmla="*/ 0 h 1420397"/>
                    <a:gd name="connsiteX6" fmla="*/ 1219200 w 1219200"/>
                    <a:gd name="connsiteY6" fmla="*/ 609600 h 1420397"/>
                    <a:gd name="connsiteX7" fmla="*/ 846884 w 1219200"/>
                    <a:gd name="connsiteY7" fmla="*/ 1171295 h 1420397"/>
                    <a:gd name="connsiteX8" fmla="*/ 757085 w 1219200"/>
                    <a:gd name="connsiteY8" fmla="*/ 1199170 h 1420397"/>
                    <a:gd name="connsiteX9" fmla="*/ 609600 w 1219200"/>
                    <a:gd name="connsiteY9" fmla="*/ 1420397 h 1420397"/>
                    <a:gd name="connsiteX10" fmla="*/ 462115 w 1219200"/>
                    <a:gd name="connsiteY10" fmla="*/ 1199170 h 1420397"/>
                    <a:gd name="connsiteX11" fmla="*/ 372316 w 1219200"/>
                    <a:gd name="connsiteY11" fmla="*/ 1171295 h 1420397"/>
                    <a:gd name="connsiteX12" fmla="*/ 0 w 1219200"/>
                    <a:gd name="connsiteY12" fmla="*/ 609600 h 1420397"/>
                    <a:gd name="connsiteX13" fmla="*/ 609600 w 1219200"/>
                    <a:gd name="connsiteY13" fmla="*/ 0 h 1420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" h="1420397">
                      <a:moveTo>
                        <a:pt x="609600" y="167738"/>
                      </a:moveTo>
                      <a:cubicBezTo>
                        <a:pt x="365566" y="167738"/>
                        <a:pt x="167738" y="365566"/>
                        <a:pt x="167738" y="609600"/>
                      </a:cubicBezTo>
                      <a:cubicBezTo>
                        <a:pt x="167738" y="853634"/>
                        <a:pt x="365566" y="1051462"/>
                        <a:pt x="609600" y="1051462"/>
                      </a:cubicBezTo>
                      <a:cubicBezTo>
                        <a:pt x="853634" y="1051462"/>
                        <a:pt x="1051462" y="853634"/>
                        <a:pt x="1051462" y="609600"/>
                      </a:cubicBezTo>
                      <a:cubicBezTo>
                        <a:pt x="1051462" y="365566"/>
                        <a:pt x="853634" y="167738"/>
                        <a:pt x="609600" y="167738"/>
                      </a:cubicBezTo>
                      <a:close/>
                      <a:moveTo>
                        <a:pt x="609600" y="0"/>
                      </a:moveTo>
                      <a:cubicBezTo>
                        <a:pt x="946273" y="0"/>
                        <a:pt x="1219200" y="272927"/>
                        <a:pt x="1219200" y="609600"/>
                      </a:cubicBezTo>
                      <a:cubicBezTo>
                        <a:pt x="1219200" y="862105"/>
                        <a:pt x="1065679" y="1078752"/>
                        <a:pt x="846884" y="1171295"/>
                      </a:cubicBezTo>
                      <a:lnTo>
                        <a:pt x="757085" y="1199170"/>
                      </a:lnTo>
                      <a:lnTo>
                        <a:pt x="609600" y="1420397"/>
                      </a:lnTo>
                      <a:lnTo>
                        <a:pt x="462115" y="1199170"/>
                      </a:lnTo>
                      <a:lnTo>
                        <a:pt x="372316" y="1171295"/>
                      </a:lnTo>
                      <a:cubicBezTo>
                        <a:pt x="153522" y="1078752"/>
                        <a:pt x="0" y="862105"/>
                        <a:pt x="0" y="609600"/>
                      </a:cubicBezTo>
                      <a:cubicBezTo>
                        <a:pt x="0" y="272927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BA01"/>
                    </a:gs>
                    <a:gs pos="100000">
                      <a:srgbClr val="6DA301"/>
                    </a:gs>
                  </a:gsLst>
                  <a:lin ang="162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04AF6F5-F584-47C9-81FC-88DD456AF4C5}"/>
                    </a:ext>
                  </a:extLst>
                </p:cNvPr>
                <p:cNvSpPr/>
                <p:nvPr/>
              </p:nvSpPr>
              <p:spPr>
                <a:xfrm>
                  <a:off x="1628410" y="2086783"/>
                  <a:ext cx="896081" cy="896080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38100" dist="50800" dir="10800000">
                    <a:prstClr val="black">
                      <a:alpha val="27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62CE218-0085-4478-A81E-729B6ED9C29F}"/>
              </a:ext>
            </a:extLst>
          </p:cNvPr>
          <p:cNvSpPr/>
          <p:nvPr/>
        </p:nvSpPr>
        <p:spPr>
          <a:xfrm>
            <a:off x="3384097" y="4095564"/>
            <a:ext cx="122553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26</a:t>
            </a:r>
            <a:r>
              <a:rPr lang="en-US" sz="1200" b="1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 Mar 2021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Neha Kalra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883C63-B1D7-4200-9191-AA1116DF38D0}"/>
              </a:ext>
            </a:extLst>
          </p:cNvPr>
          <p:cNvSpPr/>
          <p:nvPr/>
        </p:nvSpPr>
        <p:spPr>
          <a:xfrm>
            <a:off x="7618312" y="4095563"/>
            <a:ext cx="122553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26</a:t>
            </a:r>
            <a:r>
              <a:rPr lang="en-US" sz="1200" b="1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 May 2021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Shobhit Bansal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4F818C-BD95-4C9F-AE69-5FBAEDFA09D5}"/>
              </a:ext>
            </a:extLst>
          </p:cNvPr>
          <p:cNvSpPr/>
          <p:nvPr/>
        </p:nvSpPr>
        <p:spPr>
          <a:xfrm>
            <a:off x="5483968" y="4087758"/>
            <a:ext cx="1244846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23</a:t>
            </a:r>
            <a:r>
              <a:rPr lang="en-US" sz="1200" b="1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 Apr 2021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Atul Jain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3C90DE-F518-4BAD-8F7E-E1BF7448CC92}"/>
              </a:ext>
            </a:extLst>
          </p:cNvPr>
          <p:cNvSpPr txBox="1"/>
          <p:nvPr/>
        </p:nvSpPr>
        <p:spPr>
          <a:xfrm>
            <a:off x="7190864" y="3439633"/>
            <a:ext cx="209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Incident + Service + Problem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0DEA8-AD3C-4F1F-9F0B-7DAD9A6447B1}"/>
              </a:ext>
            </a:extLst>
          </p:cNvPr>
          <p:cNvSpPr txBox="1"/>
          <p:nvPr/>
        </p:nvSpPr>
        <p:spPr>
          <a:xfrm>
            <a:off x="5058443" y="3437189"/>
            <a:ext cx="209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Testing Training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5FE898-D8B0-46D1-AF3B-96F956BF6C29}"/>
              </a:ext>
            </a:extLst>
          </p:cNvPr>
          <p:cNvGrpSpPr/>
          <p:nvPr/>
        </p:nvGrpSpPr>
        <p:grpSpPr>
          <a:xfrm>
            <a:off x="9401770" y="1887845"/>
            <a:ext cx="1914385" cy="3571625"/>
            <a:chOff x="9035740" y="1640114"/>
            <a:chExt cx="2492375" cy="4600827"/>
          </a:xfrm>
        </p:grpSpPr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04F19817-EF37-4513-9FF2-318004249F9D}"/>
                </a:ext>
              </a:extLst>
            </p:cNvPr>
            <p:cNvSpPr/>
            <p:nvPr/>
          </p:nvSpPr>
          <p:spPr>
            <a:xfrm>
              <a:off x="9035740" y="3528838"/>
              <a:ext cx="2492375" cy="2712103"/>
            </a:xfrm>
            <a:custGeom>
              <a:avLst/>
              <a:gdLst>
                <a:gd name="connsiteX0" fmla="*/ 0 w 2200275"/>
                <a:gd name="connsiteY0" fmla="*/ 64902 h 2176463"/>
                <a:gd name="connsiteX1" fmla="*/ 64902 w 2200275"/>
                <a:gd name="connsiteY1" fmla="*/ 0 h 2176463"/>
                <a:gd name="connsiteX2" fmla="*/ 2135373 w 2200275"/>
                <a:gd name="connsiteY2" fmla="*/ 0 h 2176463"/>
                <a:gd name="connsiteX3" fmla="*/ 2200275 w 2200275"/>
                <a:gd name="connsiteY3" fmla="*/ 64902 h 2176463"/>
                <a:gd name="connsiteX4" fmla="*/ 2200275 w 2200275"/>
                <a:gd name="connsiteY4" fmla="*/ 2111561 h 2176463"/>
                <a:gd name="connsiteX5" fmla="*/ 2135373 w 2200275"/>
                <a:gd name="connsiteY5" fmla="*/ 2176463 h 2176463"/>
                <a:gd name="connsiteX6" fmla="*/ 64902 w 2200275"/>
                <a:gd name="connsiteY6" fmla="*/ 2176463 h 2176463"/>
                <a:gd name="connsiteX7" fmla="*/ 0 w 2200275"/>
                <a:gd name="connsiteY7" fmla="*/ 2111561 h 2176463"/>
                <a:gd name="connsiteX8" fmla="*/ 0 w 2200275"/>
                <a:gd name="connsiteY8" fmla="*/ 64902 h 2176463"/>
                <a:gd name="connsiteX0" fmla="*/ 0 w 2200275"/>
                <a:gd name="connsiteY0" fmla="*/ 64902 h 2176463"/>
                <a:gd name="connsiteX1" fmla="*/ 64902 w 2200275"/>
                <a:gd name="connsiteY1" fmla="*/ 0 h 2176463"/>
                <a:gd name="connsiteX2" fmla="*/ 1495425 w 2200275"/>
                <a:gd name="connsiteY2" fmla="*/ 0 h 2176463"/>
                <a:gd name="connsiteX3" fmla="*/ 2135373 w 2200275"/>
                <a:gd name="connsiteY3" fmla="*/ 0 h 2176463"/>
                <a:gd name="connsiteX4" fmla="*/ 2200275 w 2200275"/>
                <a:gd name="connsiteY4" fmla="*/ 64902 h 2176463"/>
                <a:gd name="connsiteX5" fmla="*/ 2200275 w 2200275"/>
                <a:gd name="connsiteY5" fmla="*/ 2111561 h 2176463"/>
                <a:gd name="connsiteX6" fmla="*/ 2135373 w 2200275"/>
                <a:gd name="connsiteY6" fmla="*/ 2176463 h 2176463"/>
                <a:gd name="connsiteX7" fmla="*/ 64902 w 2200275"/>
                <a:gd name="connsiteY7" fmla="*/ 2176463 h 2176463"/>
                <a:gd name="connsiteX8" fmla="*/ 0 w 2200275"/>
                <a:gd name="connsiteY8" fmla="*/ 2111561 h 2176463"/>
                <a:gd name="connsiteX9" fmla="*/ 0 w 2200275"/>
                <a:gd name="connsiteY9" fmla="*/ 64902 h 2176463"/>
                <a:gd name="connsiteX0" fmla="*/ 2200275 w 2291715"/>
                <a:gd name="connsiteY0" fmla="*/ 64902 h 2176463"/>
                <a:gd name="connsiteX1" fmla="*/ 2200275 w 2291715"/>
                <a:gd name="connsiteY1" fmla="*/ 2111561 h 2176463"/>
                <a:gd name="connsiteX2" fmla="*/ 2135373 w 2291715"/>
                <a:gd name="connsiteY2" fmla="*/ 2176463 h 2176463"/>
                <a:gd name="connsiteX3" fmla="*/ 64902 w 2291715"/>
                <a:gd name="connsiteY3" fmla="*/ 2176463 h 2176463"/>
                <a:gd name="connsiteX4" fmla="*/ 0 w 2291715"/>
                <a:gd name="connsiteY4" fmla="*/ 2111561 h 2176463"/>
                <a:gd name="connsiteX5" fmla="*/ 0 w 2291715"/>
                <a:gd name="connsiteY5" fmla="*/ 64902 h 2176463"/>
                <a:gd name="connsiteX6" fmla="*/ 64902 w 2291715"/>
                <a:gd name="connsiteY6" fmla="*/ 0 h 2176463"/>
                <a:gd name="connsiteX7" fmla="*/ 1495425 w 2291715"/>
                <a:gd name="connsiteY7" fmla="*/ 0 h 2176463"/>
                <a:gd name="connsiteX8" fmla="*/ 2135373 w 2291715"/>
                <a:gd name="connsiteY8" fmla="*/ 0 h 2176463"/>
                <a:gd name="connsiteX9" fmla="*/ 2291715 w 2291715"/>
                <a:gd name="connsiteY9" fmla="*/ 156342 h 2176463"/>
                <a:gd name="connsiteX0" fmla="*/ 2200275 w 2200275"/>
                <a:gd name="connsiteY0" fmla="*/ 64902 h 2176463"/>
                <a:gd name="connsiteX1" fmla="*/ 2200275 w 2200275"/>
                <a:gd name="connsiteY1" fmla="*/ 2111561 h 2176463"/>
                <a:gd name="connsiteX2" fmla="*/ 2135373 w 2200275"/>
                <a:gd name="connsiteY2" fmla="*/ 2176463 h 2176463"/>
                <a:gd name="connsiteX3" fmla="*/ 64902 w 2200275"/>
                <a:gd name="connsiteY3" fmla="*/ 2176463 h 2176463"/>
                <a:gd name="connsiteX4" fmla="*/ 0 w 2200275"/>
                <a:gd name="connsiteY4" fmla="*/ 2111561 h 2176463"/>
                <a:gd name="connsiteX5" fmla="*/ 0 w 2200275"/>
                <a:gd name="connsiteY5" fmla="*/ 64902 h 2176463"/>
                <a:gd name="connsiteX6" fmla="*/ 64902 w 2200275"/>
                <a:gd name="connsiteY6" fmla="*/ 0 h 2176463"/>
                <a:gd name="connsiteX7" fmla="*/ 1495425 w 2200275"/>
                <a:gd name="connsiteY7" fmla="*/ 0 h 2176463"/>
                <a:gd name="connsiteX8" fmla="*/ 2135373 w 2200275"/>
                <a:gd name="connsiteY8" fmla="*/ 0 h 2176463"/>
                <a:gd name="connsiteX0" fmla="*/ 2200275 w 2200275"/>
                <a:gd name="connsiteY0" fmla="*/ 64902 h 2176463"/>
                <a:gd name="connsiteX1" fmla="*/ 2200275 w 2200275"/>
                <a:gd name="connsiteY1" fmla="*/ 2111561 h 2176463"/>
                <a:gd name="connsiteX2" fmla="*/ 2135373 w 2200275"/>
                <a:gd name="connsiteY2" fmla="*/ 2176463 h 2176463"/>
                <a:gd name="connsiteX3" fmla="*/ 64902 w 2200275"/>
                <a:gd name="connsiteY3" fmla="*/ 2176463 h 2176463"/>
                <a:gd name="connsiteX4" fmla="*/ 0 w 2200275"/>
                <a:gd name="connsiteY4" fmla="*/ 2111561 h 2176463"/>
                <a:gd name="connsiteX5" fmla="*/ 0 w 2200275"/>
                <a:gd name="connsiteY5" fmla="*/ 64902 h 2176463"/>
                <a:gd name="connsiteX6" fmla="*/ 64902 w 2200275"/>
                <a:gd name="connsiteY6" fmla="*/ 0 h 2176463"/>
                <a:gd name="connsiteX7" fmla="*/ 1495425 w 2200275"/>
                <a:gd name="connsiteY7" fmla="*/ 0 h 2176463"/>
                <a:gd name="connsiteX0" fmla="*/ 2200275 w 2200275"/>
                <a:gd name="connsiteY0" fmla="*/ 6966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8" fmla="*/ 1495425 w 2200275"/>
                <a:gd name="connsiteY8" fmla="*/ 4762 h 2181225"/>
                <a:gd name="connsiteX0" fmla="*/ 2200275 w 2200275"/>
                <a:gd name="connsiteY0" fmla="*/ 6966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0" fmla="*/ 2200275 w 2200275"/>
                <a:gd name="connsiteY0" fmla="*/ 69664 h 2181225"/>
                <a:gd name="connsiteX1" fmla="*/ 2200275 w 2200275"/>
                <a:gd name="connsiteY1" fmla="*/ 1595437 h 2181225"/>
                <a:gd name="connsiteX2" fmla="*/ 2200275 w 2200275"/>
                <a:gd name="connsiteY2" fmla="*/ 2116323 h 2181225"/>
                <a:gd name="connsiteX3" fmla="*/ 2135373 w 2200275"/>
                <a:gd name="connsiteY3" fmla="*/ 2181225 h 2181225"/>
                <a:gd name="connsiteX4" fmla="*/ 64902 w 2200275"/>
                <a:gd name="connsiteY4" fmla="*/ 2181225 h 2181225"/>
                <a:gd name="connsiteX5" fmla="*/ 0 w 2200275"/>
                <a:gd name="connsiteY5" fmla="*/ 2116323 h 2181225"/>
                <a:gd name="connsiteX6" fmla="*/ 0 w 2200275"/>
                <a:gd name="connsiteY6" fmla="*/ 69664 h 2181225"/>
                <a:gd name="connsiteX7" fmla="*/ 64902 w 2200275"/>
                <a:gd name="connsiteY7" fmla="*/ 4762 h 2181225"/>
                <a:gd name="connsiteX8" fmla="*/ 604838 w 2200275"/>
                <a:gd name="connsiteY8" fmla="*/ 0 h 2181225"/>
                <a:gd name="connsiteX0" fmla="*/ 2200275 w 2200275"/>
                <a:gd name="connsiteY0" fmla="*/ 1595437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0" fmla="*/ 2200275 w 2200275"/>
                <a:gd name="connsiteY0" fmla="*/ 164782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604838 w 2200275"/>
                <a:gd name="connsiteY7" fmla="*/ 0 h 2181225"/>
                <a:gd name="connsiteX0" fmla="*/ 2200275 w 2200275"/>
                <a:gd name="connsiteY0" fmla="*/ 164782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833438 w 2200275"/>
                <a:gd name="connsiteY7" fmla="*/ 0 h 2181225"/>
                <a:gd name="connsiteX0" fmla="*/ 2200275 w 2200275"/>
                <a:gd name="connsiteY0" fmla="*/ 1647824 h 2181225"/>
                <a:gd name="connsiteX1" fmla="*/ 2200275 w 2200275"/>
                <a:gd name="connsiteY1" fmla="*/ 2116323 h 2181225"/>
                <a:gd name="connsiteX2" fmla="*/ 2135373 w 2200275"/>
                <a:gd name="connsiteY2" fmla="*/ 2181225 h 2181225"/>
                <a:gd name="connsiteX3" fmla="*/ 64902 w 2200275"/>
                <a:gd name="connsiteY3" fmla="*/ 2181225 h 2181225"/>
                <a:gd name="connsiteX4" fmla="*/ 0 w 2200275"/>
                <a:gd name="connsiteY4" fmla="*/ 2116323 h 2181225"/>
                <a:gd name="connsiteX5" fmla="*/ 0 w 2200275"/>
                <a:gd name="connsiteY5" fmla="*/ 69664 h 2181225"/>
                <a:gd name="connsiteX6" fmla="*/ 64902 w 2200275"/>
                <a:gd name="connsiteY6" fmla="*/ 4762 h 2181225"/>
                <a:gd name="connsiteX7" fmla="*/ 833438 w 2200275"/>
                <a:gd name="connsiteY7" fmla="*/ 0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2181225">
                  <a:moveTo>
                    <a:pt x="2200275" y="1647824"/>
                  </a:moveTo>
                  <a:lnTo>
                    <a:pt x="2200275" y="2116323"/>
                  </a:lnTo>
                  <a:cubicBezTo>
                    <a:pt x="2200275" y="2152167"/>
                    <a:pt x="2171217" y="2181225"/>
                    <a:pt x="2135373" y="2181225"/>
                  </a:cubicBezTo>
                  <a:lnTo>
                    <a:pt x="64902" y="2181225"/>
                  </a:lnTo>
                  <a:cubicBezTo>
                    <a:pt x="29058" y="2181225"/>
                    <a:pt x="0" y="2152167"/>
                    <a:pt x="0" y="2116323"/>
                  </a:cubicBezTo>
                  <a:lnTo>
                    <a:pt x="0" y="69664"/>
                  </a:lnTo>
                  <a:cubicBezTo>
                    <a:pt x="0" y="33820"/>
                    <a:pt x="29058" y="4762"/>
                    <a:pt x="64902" y="4762"/>
                  </a:cubicBezTo>
                  <a:lnTo>
                    <a:pt x="833438" y="0"/>
                  </a:lnTo>
                </a:path>
              </a:pathLst>
            </a:custGeom>
            <a:noFill/>
            <a:ln w="28575">
              <a:solidFill>
                <a:srgbClr val="CC00CC"/>
              </a:solidFill>
              <a:headEnd type="oval" w="lg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4C87519-3F5D-40AB-8F08-8528E6604344}"/>
                </a:ext>
              </a:extLst>
            </p:cNvPr>
            <p:cNvGrpSpPr/>
            <p:nvPr/>
          </p:nvGrpSpPr>
          <p:grpSpPr>
            <a:xfrm>
              <a:off x="9437100" y="1640114"/>
              <a:ext cx="1645824" cy="1917422"/>
              <a:chOff x="1466850" y="1925222"/>
              <a:chExt cx="1219200" cy="1420397"/>
            </a:xfrm>
          </p:grpSpPr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DC352E2-B9C5-4D69-A082-540AF8199F22}"/>
                  </a:ext>
                </a:extLst>
              </p:cNvPr>
              <p:cNvSpPr/>
              <p:nvPr/>
            </p:nvSpPr>
            <p:spPr>
              <a:xfrm>
                <a:off x="1466850" y="1925222"/>
                <a:ext cx="1219200" cy="1420397"/>
              </a:xfrm>
              <a:custGeom>
                <a:avLst/>
                <a:gdLst>
                  <a:gd name="connsiteX0" fmla="*/ 609600 w 1219200"/>
                  <a:gd name="connsiteY0" fmla="*/ 167738 h 1420397"/>
                  <a:gd name="connsiteX1" fmla="*/ 167738 w 1219200"/>
                  <a:gd name="connsiteY1" fmla="*/ 609600 h 1420397"/>
                  <a:gd name="connsiteX2" fmla="*/ 609600 w 1219200"/>
                  <a:gd name="connsiteY2" fmla="*/ 1051462 h 1420397"/>
                  <a:gd name="connsiteX3" fmla="*/ 1051462 w 1219200"/>
                  <a:gd name="connsiteY3" fmla="*/ 609600 h 1420397"/>
                  <a:gd name="connsiteX4" fmla="*/ 609600 w 1219200"/>
                  <a:gd name="connsiteY4" fmla="*/ 167738 h 1420397"/>
                  <a:gd name="connsiteX5" fmla="*/ 609600 w 1219200"/>
                  <a:gd name="connsiteY5" fmla="*/ 0 h 1420397"/>
                  <a:gd name="connsiteX6" fmla="*/ 1219200 w 1219200"/>
                  <a:gd name="connsiteY6" fmla="*/ 609600 h 1420397"/>
                  <a:gd name="connsiteX7" fmla="*/ 846884 w 1219200"/>
                  <a:gd name="connsiteY7" fmla="*/ 1171295 h 1420397"/>
                  <a:gd name="connsiteX8" fmla="*/ 757085 w 1219200"/>
                  <a:gd name="connsiteY8" fmla="*/ 1199170 h 1420397"/>
                  <a:gd name="connsiteX9" fmla="*/ 609600 w 1219200"/>
                  <a:gd name="connsiteY9" fmla="*/ 1420397 h 1420397"/>
                  <a:gd name="connsiteX10" fmla="*/ 462115 w 1219200"/>
                  <a:gd name="connsiteY10" fmla="*/ 1199170 h 1420397"/>
                  <a:gd name="connsiteX11" fmla="*/ 372316 w 1219200"/>
                  <a:gd name="connsiteY11" fmla="*/ 1171295 h 1420397"/>
                  <a:gd name="connsiteX12" fmla="*/ 0 w 1219200"/>
                  <a:gd name="connsiteY12" fmla="*/ 609600 h 1420397"/>
                  <a:gd name="connsiteX13" fmla="*/ 609600 w 1219200"/>
                  <a:gd name="connsiteY13" fmla="*/ 0 h 142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" h="1420397">
                    <a:moveTo>
                      <a:pt x="609600" y="167738"/>
                    </a:moveTo>
                    <a:cubicBezTo>
                      <a:pt x="365566" y="167738"/>
                      <a:pt x="167738" y="365566"/>
                      <a:pt x="167738" y="609600"/>
                    </a:cubicBezTo>
                    <a:cubicBezTo>
                      <a:pt x="167738" y="853634"/>
                      <a:pt x="365566" y="1051462"/>
                      <a:pt x="609600" y="1051462"/>
                    </a:cubicBezTo>
                    <a:cubicBezTo>
                      <a:pt x="853634" y="1051462"/>
                      <a:pt x="1051462" y="853634"/>
                      <a:pt x="1051462" y="609600"/>
                    </a:cubicBezTo>
                    <a:cubicBezTo>
                      <a:pt x="1051462" y="365566"/>
                      <a:pt x="853634" y="167738"/>
                      <a:pt x="609600" y="167738"/>
                    </a:cubicBezTo>
                    <a:close/>
                    <a:moveTo>
                      <a:pt x="609600" y="0"/>
                    </a:moveTo>
                    <a:cubicBezTo>
                      <a:pt x="946273" y="0"/>
                      <a:pt x="1219200" y="272927"/>
                      <a:pt x="1219200" y="609600"/>
                    </a:cubicBezTo>
                    <a:cubicBezTo>
                      <a:pt x="1219200" y="862105"/>
                      <a:pt x="1065679" y="1078752"/>
                      <a:pt x="846884" y="1171295"/>
                    </a:cubicBezTo>
                    <a:lnTo>
                      <a:pt x="757085" y="1199170"/>
                    </a:lnTo>
                    <a:lnTo>
                      <a:pt x="609600" y="1420397"/>
                    </a:lnTo>
                    <a:lnTo>
                      <a:pt x="462115" y="1199170"/>
                    </a:lnTo>
                    <a:lnTo>
                      <a:pt x="372316" y="1171295"/>
                    </a:lnTo>
                    <a:cubicBezTo>
                      <a:pt x="153522" y="1078752"/>
                      <a:pt x="0" y="862105"/>
                      <a:pt x="0" y="609600"/>
                    </a:cubicBezTo>
                    <a:cubicBezTo>
                      <a:pt x="0" y="272927"/>
                      <a:pt x="272927" y="0"/>
                      <a:pt x="609600" y="0"/>
                    </a:cubicBez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BEB4130-3254-43B0-8F62-316E52B8BC68}"/>
                  </a:ext>
                </a:extLst>
              </p:cNvPr>
              <p:cNvSpPr/>
              <p:nvPr/>
            </p:nvSpPr>
            <p:spPr>
              <a:xfrm>
                <a:off x="1628410" y="2086783"/>
                <a:ext cx="896081" cy="896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38100" dist="50800" dir="10800000">
                  <a:prstClr val="black">
                    <a:alpha val="2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1568361-CD27-43A3-A8C7-BB3A8521D97F}"/>
              </a:ext>
            </a:extLst>
          </p:cNvPr>
          <p:cNvSpPr/>
          <p:nvPr/>
        </p:nvSpPr>
        <p:spPr>
          <a:xfrm>
            <a:off x="9673444" y="4106352"/>
            <a:ext cx="1371031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en-US" sz="1200" b="1" dirty="0"/>
              <a:t>28</a:t>
            </a:r>
            <a:r>
              <a:rPr lang="en-US" sz="1200" b="1" baseline="30000" dirty="0"/>
              <a:t>th</a:t>
            </a:r>
            <a:r>
              <a:rPr lang="en-US" sz="1200" b="1" dirty="0"/>
              <a:t>  May 2021</a:t>
            </a:r>
          </a:p>
          <a:p>
            <a:pPr algn="ctr" defTabSz="514350">
              <a:lnSpc>
                <a:spcPct val="150000"/>
              </a:lnSpc>
              <a:defRPr/>
            </a:pPr>
            <a:r>
              <a:rPr 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Megha Bhargava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55C989-7A4D-4B27-99AD-60F8DA6CA9AC}"/>
              </a:ext>
            </a:extLst>
          </p:cNvPr>
          <p:cNvSpPr txBox="1"/>
          <p:nvPr/>
        </p:nvSpPr>
        <p:spPr>
          <a:xfrm>
            <a:off x="9311012" y="3439633"/>
            <a:ext cx="209589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Release Mgt. + Change Request Process</a:t>
            </a:r>
          </a:p>
        </p:txBody>
      </p:sp>
      <p:pic>
        <p:nvPicPr>
          <p:cNvPr id="47" name="Picture 46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BBA13279-9B9B-4009-9309-15A25EEF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21" y="2057152"/>
            <a:ext cx="947321" cy="9473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47" descr="A picture containing person, holding, smiling, posing&#10;&#10;Description automatically generated">
            <a:extLst>
              <a:ext uri="{FF2B5EF4-FFF2-40B4-BE49-F238E27FC236}">
                <a16:creationId xmlns:a16="http://schemas.microsoft.com/office/drawing/2014/main" id="{CE2B5957-373E-40CA-B609-DA7EEF007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68" y="2057152"/>
            <a:ext cx="947321" cy="9473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89FE697-C39F-4DE6-B14B-5795C24A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86" y="2072600"/>
            <a:ext cx="930824" cy="9308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B9EC6C3-9D37-4736-9A42-A9F412F6C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53" y="2071148"/>
            <a:ext cx="914267" cy="914267"/>
          </a:xfrm>
          <a:prstGeom prst="ellipse">
            <a:avLst/>
          </a:prstGeom>
          <a:solidFill>
            <a:srgbClr val="9900CC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482713-45FC-4299-8081-2A103E0C6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95" y="2034041"/>
            <a:ext cx="939042" cy="939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362CFCF-A0E6-4B78-BA56-9022B8DE77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08" y="4803183"/>
            <a:ext cx="568811" cy="56881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834BD74-88D8-45E8-A259-D9085E029A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9"/>
          <a:stretch/>
        </p:blipFill>
        <p:spPr>
          <a:xfrm>
            <a:off x="3678699" y="4803183"/>
            <a:ext cx="612574" cy="56881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17D8F23-C10C-4B85-A27C-810859901B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84" y="4803183"/>
            <a:ext cx="569429" cy="5694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F8DB9A1-01C4-4C50-A099-E3F902931B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95" y="4822205"/>
            <a:ext cx="549790" cy="549790"/>
          </a:xfrm>
          <a:prstGeom prst="rect">
            <a:avLst/>
          </a:prstGeom>
        </p:spPr>
      </p:pic>
      <p:pic>
        <p:nvPicPr>
          <p:cNvPr id="56" name="Picture 55" descr="Shape, arrow&#10;&#10;Description automatically generated">
            <a:extLst>
              <a:ext uri="{FF2B5EF4-FFF2-40B4-BE49-F238E27FC236}">
                <a16:creationId xmlns:a16="http://schemas.microsoft.com/office/drawing/2014/main" id="{DA4B92D4-7CA1-4839-935A-715A6CBCE9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60" y="4799679"/>
            <a:ext cx="581621" cy="5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0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50E0CAE-A8E7-4EE0-93C1-9BF4B708790C}"/>
              </a:ext>
            </a:extLst>
          </p:cNvPr>
          <p:cNvSpPr/>
          <p:nvPr/>
        </p:nvSpPr>
        <p:spPr bwMode="auto">
          <a:xfrm>
            <a:off x="5381593" y="3985294"/>
            <a:ext cx="1428814" cy="2289776"/>
          </a:xfrm>
          <a:prstGeom prst="flowChartDocumen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726F8F6A-701C-491A-B8FC-FA6E8CD28461}"/>
              </a:ext>
            </a:extLst>
          </p:cNvPr>
          <p:cNvSpPr/>
          <p:nvPr/>
        </p:nvSpPr>
        <p:spPr bwMode="auto">
          <a:xfrm>
            <a:off x="3739677" y="4030443"/>
            <a:ext cx="1428814" cy="228977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AFE4FE0B-C940-46F9-A400-49D01A7CE1B2}"/>
              </a:ext>
            </a:extLst>
          </p:cNvPr>
          <p:cNvSpPr/>
          <p:nvPr/>
        </p:nvSpPr>
        <p:spPr bwMode="auto">
          <a:xfrm>
            <a:off x="7022912" y="4021188"/>
            <a:ext cx="1428814" cy="228977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Engineering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811CEDCA-159C-45B0-9AFC-DE1D596C4B97}"/>
              </a:ext>
            </a:extLst>
          </p:cNvPr>
          <p:cNvSpPr/>
          <p:nvPr/>
        </p:nvSpPr>
        <p:spPr bwMode="auto">
          <a:xfrm>
            <a:off x="8799701" y="4030443"/>
            <a:ext cx="1428814" cy="2289776"/>
          </a:xfrm>
          <a:prstGeom prst="flowChartDocument">
            <a:avLst/>
          </a:prstGeom>
          <a:solidFill>
            <a:srgbClr val="CCFF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Class Diagram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1F988FB-7BAF-4CC1-819F-1EBF1E31C0E5}"/>
              </a:ext>
            </a:extLst>
          </p:cNvPr>
          <p:cNvSpPr/>
          <p:nvPr/>
        </p:nvSpPr>
        <p:spPr bwMode="auto">
          <a:xfrm>
            <a:off x="10442701" y="4007869"/>
            <a:ext cx="1428814" cy="2289776"/>
          </a:xfrm>
          <a:prstGeom prst="flowChartDocument">
            <a:avLst/>
          </a:prstGeom>
          <a:solidFill>
            <a:srgbClr val="FFAE9B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Importance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of Design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Documents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059D8B9A-504C-4202-9974-86E7FF052800}"/>
              </a:ext>
            </a:extLst>
          </p:cNvPr>
          <p:cNvSpPr/>
          <p:nvPr/>
        </p:nvSpPr>
        <p:spPr bwMode="auto">
          <a:xfrm>
            <a:off x="1971615" y="4021188"/>
            <a:ext cx="1428814" cy="2289776"/>
          </a:xfrm>
          <a:prstGeom prst="flowChartDocument">
            <a:avLst/>
          </a:prstGeom>
          <a:solidFill>
            <a:srgbClr val="CCFF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Basic Java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0EACB44F-C5E1-4083-BF63-26B322F94242}"/>
              </a:ext>
            </a:extLst>
          </p:cNvPr>
          <p:cNvSpPr/>
          <p:nvPr/>
        </p:nvSpPr>
        <p:spPr bwMode="auto">
          <a:xfrm>
            <a:off x="319976" y="3985294"/>
            <a:ext cx="1428814" cy="2289776"/>
          </a:xfrm>
          <a:prstGeom prst="flowChartDocument">
            <a:avLst/>
          </a:prstGeom>
          <a:solidFill>
            <a:srgbClr val="FFAE9B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26EB5A-6419-4BA6-9448-432816C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4" y="99798"/>
            <a:ext cx="10103556" cy="499826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INTERNAL TRAINING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05C7C-D46A-449E-ACE2-412B69451653}"/>
              </a:ext>
            </a:extLst>
          </p:cNvPr>
          <p:cNvCxnSpPr/>
          <p:nvPr/>
        </p:nvCxnSpPr>
        <p:spPr bwMode="auto">
          <a:xfrm>
            <a:off x="-136715" y="4351051"/>
            <a:ext cx="914400" cy="914400"/>
          </a:xfrm>
          <a:prstGeom prst="straightConnector1">
            <a:avLst/>
          </a:prstGeom>
          <a:solidFill>
            <a:srgbClr val="B2B2B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992B27-10A3-402C-8CF8-EE154F9CF626}"/>
              </a:ext>
            </a:extLst>
          </p:cNvPr>
          <p:cNvSpPr txBox="1"/>
          <p:nvPr/>
        </p:nvSpPr>
        <p:spPr>
          <a:xfrm>
            <a:off x="320485" y="2506949"/>
            <a:ext cx="11578145" cy="152349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ysClr val="windowText" lastClr="000000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SURENDER KAJLA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Jan 2021 -  22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Jan 2021</a:t>
            </a: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1400" kern="0" dirty="0">
              <a:solidFill>
                <a:sysClr val="windowText" lastClr="000000"/>
              </a:solidFill>
              <a:latin typeface="Calibri" panose="020F0502020204030204" pitchFamily="34" charset="0"/>
              <a:ea typeface="HGP創英角ｺﾞｼｯｸUB" panose="020B0900000000000000" pitchFamily="50" charset="-128"/>
              <a:cs typeface="Calibri" panose="020F050202020403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1400" kern="0" dirty="0">
              <a:solidFill>
                <a:sysClr val="windowText" lastClr="000000"/>
              </a:solidFill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1100" dirty="0">
              <a:solidFill>
                <a:srgbClr val="000000"/>
              </a:solidFill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7A542-868B-4BBF-AE2F-35753F90E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57" y="917833"/>
            <a:ext cx="1818167" cy="18181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4C4BEC7-355D-4F6F-9C7E-B1726BF88E8F}"/>
              </a:ext>
            </a:extLst>
          </p:cNvPr>
          <p:cNvSpPr/>
          <p:nvPr/>
        </p:nvSpPr>
        <p:spPr bwMode="auto">
          <a:xfrm>
            <a:off x="320485" y="3449688"/>
            <a:ext cx="1165860" cy="1143000"/>
          </a:xfrm>
          <a:prstGeom prst="ellipse">
            <a:avLst/>
          </a:prstGeom>
          <a:solidFill>
            <a:srgbClr val="E72E2E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BE028-0A1C-4AF3-B9FB-FA15B071F7F8}"/>
              </a:ext>
            </a:extLst>
          </p:cNvPr>
          <p:cNvSpPr/>
          <p:nvPr/>
        </p:nvSpPr>
        <p:spPr bwMode="auto">
          <a:xfrm>
            <a:off x="7294065" y="3449688"/>
            <a:ext cx="1165860" cy="1143000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961714-6EDF-410C-9869-90F29170E247}"/>
              </a:ext>
            </a:extLst>
          </p:cNvPr>
          <p:cNvSpPr/>
          <p:nvPr/>
        </p:nvSpPr>
        <p:spPr bwMode="auto">
          <a:xfrm>
            <a:off x="3740345" y="3449688"/>
            <a:ext cx="1165860" cy="1143000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7405D-17E4-41FB-A719-11D644733B2F}"/>
              </a:ext>
            </a:extLst>
          </p:cNvPr>
          <p:cNvSpPr/>
          <p:nvPr/>
        </p:nvSpPr>
        <p:spPr bwMode="auto">
          <a:xfrm>
            <a:off x="5517205" y="3449688"/>
            <a:ext cx="1165860" cy="1143000"/>
          </a:xfrm>
          <a:prstGeom prst="ellipse">
            <a:avLst/>
          </a:prstGeom>
          <a:solidFill>
            <a:srgbClr val="0098B6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C58024-0E10-484C-886D-A1CDF356D699}"/>
              </a:ext>
            </a:extLst>
          </p:cNvPr>
          <p:cNvSpPr/>
          <p:nvPr/>
        </p:nvSpPr>
        <p:spPr bwMode="auto">
          <a:xfrm>
            <a:off x="1963485" y="3449688"/>
            <a:ext cx="1165860" cy="1143000"/>
          </a:xfrm>
          <a:prstGeom prst="ellipse">
            <a:avLst/>
          </a:prstGeom>
          <a:solidFill>
            <a:srgbClr val="79B601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C5C2AA-C493-45FE-911A-1DCD875B5980}"/>
              </a:ext>
            </a:extLst>
          </p:cNvPr>
          <p:cNvSpPr/>
          <p:nvPr/>
        </p:nvSpPr>
        <p:spPr bwMode="auto">
          <a:xfrm>
            <a:off x="9070925" y="3449688"/>
            <a:ext cx="1165860" cy="1143000"/>
          </a:xfrm>
          <a:prstGeom prst="ellipse">
            <a:avLst/>
          </a:prstGeom>
          <a:solidFill>
            <a:srgbClr val="79B601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D1C799-675A-4FF6-AE2A-1305B74A7570}"/>
              </a:ext>
            </a:extLst>
          </p:cNvPr>
          <p:cNvSpPr/>
          <p:nvPr/>
        </p:nvSpPr>
        <p:spPr bwMode="auto">
          <a:xfrm>
            <a:off x="10732770" y="3449688"/>
            <a:ext cx="1165860" cy="1143000"/>
          </a:xfrm>
          <a:prstGeom prst="ellipse">
            <a:avLst/>
          </a:prstGeom>
          <a:solidFill>
            <a:srgbClr val="E72E2E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88F6438D-1612-4233-8A33-94FD0D6E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215" y="3563988"/>
            <a:ext cx="914400" cy="914400"/>
          </a:xfrm>
          <a:prstGeom prst="rect">
            <a:avLst/>
          </a:prstGeom>
        </p:spPr>
      </p:pic>
      <p:pic>
        <p:nvPicPr>
          <p:cNvPr id="24" name="Graphic 23" descr="Badge Tick1 with solid fill">
            <a:extLst>
              <a:ext uri="{FF2B5EF4-FFF2-40B4-BE49-F238E27FC236}">
                <a16:creationId xmlns:a16="http://schemas.microsoft.com/office/drawing/2014/main" id="{4E0A2166-4975-4FDF-AFD1-02F8FC20C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9215" y="3563988"/>
            <a:ext cx="914400" cy="914400"/>
          </a:xfrm>
          <a:prstGeom prst="rect">
            <a:avLst/>
          </a:prstGeom>
        </p:spPr>
      </p:pic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1368B94B-22ED-4D29-8F8D-141036A66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6075" y="3563988"/>
            <a:ext cx="914400" cy="914400"/>
          </a:xfrm>
          <a:prstGeom prst="rect">
            <a:avLst/>
          </a:prstGeom>
        </p:spPr>
      </p:pic>
      <p:pic>
        <p:nvPicPr>
          <p:cNvPr id="26" name="Graphic 25" descr="Badge Tick1 with solid fill">
            <a:extLst>
              <a:ext uri="{FF2B5EF4-FFF2-40B4-BE49-F238E27FC236}">
                <a16:creationId xmlns:a16="http://schemas.microsoft.com/office/drawing/2014/main" id="{06DC307A-0601-4739-8C62-600364A9C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935" y="3563988"/>
            <a:ext cx="914400" cy="914400"/>
          </a:xfrm>
          <a:prstGeom prst="rect">
            <a:avLst/>
          </a:prstGeom>
        </p:spPr>
      </p:pic>
      <p:pic>
        <p:nvPicPr>
          <p:cNvPr id="27" name="Graphic 26" descr="Badge Tick1 with solid fill">
            <a:extLst>
              <a:ext uri="{FF2B5EF4-FFF2-40B4-BE49-F238E27FC236}">
                <a16:creationId xmlns:a16="http://schemas.microsoft.com/office/drawing/2014/main" id="{5D52624D-DE06-4816-91F1-6199D95B6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795" y="3563988"/>
            <a:ext cx="914400" cy="914400"/>
          </a:xfrm>
          <a:prstGeom prst="rect">
            <a:avLst/>
          </a:prstGeom>
        </p:spPr>
      </p:pic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A1A07259-D607-479F-8429-F25B384A3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0705" y="3563988"/>
            <a:ext cx="914400" cy="914400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49BD1C8B-C44F-4592-A3CB-F56BA4D80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8500" y="3563988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C583EC-2265-4F86-AD48-D194CA83A3FD}"/>
              </a:ext>
            </a:extLst>
          </p:cNvPr>
          <p:cNvSpPr txBox="1"/>
          <p:nvPr/>
        </p:nvSpPr>
        <p:spPr>
          <a:xfrm>
            <a:off x="262097" y="4589666"/>
            <a:ext cx="157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 oriented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7341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50E0CAE-A8E7-4EE0-93C1-9BF4B708790C}"/>
              </a:ext>
            </a:extLst>
          </p:cNvPr>
          <p:cNvSpPr/>
          <p:nvPr/>
        </p:nvSpPr>
        <p:spPr bwMode="auto">
          <a:xfrm>
            <a:off x="5381593" y="3932994"/>
            <a:ext cx="1428814" cy="2342076"/>
          </a:xfrm>
          <a:prstGeom prst="flowChartDocument">
            <a:avLst/>
          </a:prstGeom>
          <a:solidFill>
            <a:srgbClr val="9ED3D7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JDBC and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726F8F6A-701C-491A-B8FC-FA6E8CD28461}"/>
              </a:ext>
            </a:extLst>
          </p:cNvPr>
          <p:cNvSpPr/>
          <p:nvPr/>
        </p:nvSpPr>
        <p:spPr bwMode="auto">
          <a:xfrm>
            <a:off x="3739677" y="3966210"/>
            <a:ext cx="1428814" cy="23540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RDBMS   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and SQL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AFE4FE0B-C940-46F9-A400-49D01A7CE1B2}"/>
              </a:ext>
            </a:extLst>
          </p:cNvPr>
          <p:cNvSpPr/>
          <p:nvPr/>
        </p:nvSpPr>
        <p:spPr bwMode="auto">
          <a:xfrm>
            <a:off x="7022912" y="3932994"/>
            <a:ext cx="1428814" cy="237797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HTML, CSS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811CEDCA-159C-45B0-9AFC-DE1D596C4B97}"/>
              </a:ext>
            </a:extLst>
          </p:cNvPr>
          <p:cNvSpPr/>
          <p:nvPr/>
        </p:nvSpPr>
        <p:spPr bwMode="auto">
          <a:xfrm>
            <a:off x="8799701" y="3932994"/>
            <a:ext cx="1428814" cy="2387225"/>
          </a:xfrm>
          <a:prstGeom prst="flowChartDocument">
            <a:avLst/>
          </a:prstGeom>
          <a:solidFill>
            <a:srgbClr val="CCFF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Spring and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1F988FB-7BAF-4CC1-819F-1EBF1E31C0E5}"/>
              </a:ext>
            </a:extLst>
          </p:cNvPr>
          <p:cNvSpPr/>
          <p:nvPr/>
        </p:nvSpPr>
        <p:spPr bwMode="auto">
          <a:xfrm>
            <a:off x="10442701" y="3966210"/>
            <a:ext cx="1428814" cy="2331435"/>
          </a:xfrm>
          <a:prstGeom prst="flowChartDocument">
            <a:avLst/>
          </a:prstGeom>
          <a:solidFill>
            <a:srgbClr val="FFAE9B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MongoDB,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Express.js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and Node.js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059D8B9A-504C-4202-9974-86E7FF052800}"/>
              </a:ext>
            </a:extLst>
          </p:cNvPr>
          <p:cNvSpPr/>
          <p:nvPr/>
        </p:nvSpPr>
        <p:spPr bwMode="auto">
          <a:xfrm>
            <a:off x="1971615" y="3968888"/>
            <a:ext cx="1428814" cy="2342076"/>
          </a:xfrm>
          <a:prstGeom prst="flowChartDocument">
            <a:avLst/>
          </a:prstGeom>
          <a:solidFill>
            <a:srgbClr val="CCFF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Patterns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0EACB44F-C5E1-4083-BF63-26B322F94242}"/>
              </a:ext>
            </a:extLst>
          </p:cNvPr>
          <p:cNvSpPr/>
          <p:nvPr/>
        </p:nvSpPr>
        <p:spPr bwMode="auto">
          <a:xfrm>
            <a:off x="319976" y="3932994"/>
            <a:ext cx="1428814" cy="2342076"/>
          </a:xfrm>
          <a:prstGeom prst="flowChartDocument">
            <a:avLst/>
          </a:prstGeom>
          <a:solidFill>
            <a:srgbClr val="FFAE9B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26EB5A-6419-4BA6-9448-432816C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4" y="99798"/>
            <a:ext cx="10103556" cy="499826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EXTERNAL TRAINING (Java)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05C7C-D46A-449E-ACE2-412B69451653}"/>
              </a:ext>
            </a:extLst>
          </p:cNvPr>
          <p:cNvCxnSpPr/>
          <p:nvPr/>
        </p:nvCxnSpPr>
        <p:spPr bwMode="auto">
          <a:xfrm>
            <a:off x="-136715" y="4351051"/>
            <a:ext cx="914400" cy="914400"/>
          </a:xfrm>
          <a:prstGeom prst="straightConnector1">
            <a:avLst/>
          </a:prstGeom>
          <a:solidFill>
            <a:srgbClr val="B2B2B2"/>
          </a:soli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992B27-10A3-402C-8CF8-EE154F9CF626}"/>
              </a:ext>
            </a:extLst>
          </p:cNvPr>
          <p:cNvSpPr txBox="1"/>
          <p:nvPr/>
        </p:nvSpPr>
        <p:spPr>
          <a:xfrm>
            <a:off x="320485" y="2506949"/>
            <a:ext cx="11578145" cy="152349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ysClr val="windowText" lastClr="000000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RAJEEV GUPTA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Jan 2021 -  10</a:t>
            </a:r>
            <a:r>
              <a:rPr lang="en-US" sz="1400" kern="0" baseline="30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 2021</a:t>
            </a: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1400" kern="0" dirty="0">
              <a:solidFill>
                <a:sysClr val="windowText" lastClr="000000"/>
              </a:solidFill>
              <a:latin typeface="Calibri" panose="020F0502020204030204" pitchFamily="34" charset="0"/>
              <a:ea typeface="HGP創英角ｺﾞｼｯｸUB" panose="020B0900000000000000" pitchFamily="50" charset="-128"/>
              <a:cs typeface="Calibri" panose="020F050202020403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1400" kern="0" dirty="0">
              <a:solidFill>
                <a:sysClr val="windowText" lastClr="000000"/>
              </a:solidFill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1100" dirty="0">
              <a:solidFill>
                <a:srgbClr val="000000"/>
              </a:solidFill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4BEC7-355D-4F6F-9C7E-B1726BF88E8F}"/>
              </a:ext>
            </a:extLst>
          </p:cNvPr>
          <p:cNvSpPr/>
          <p:nvPr/>
        </p:nvSpPr>
        <p:spPr bwMode="auto">
          <a:xfrm>
            <a:off x="320485" y="3449688"/>
            <a:ext cx="1165860" cy="1143000"/>
          </a:xfrm>
          <a:prstGeom prst="ellipse">
            <a:avLst/>
          </a:prstGeom>
          <a:solidFill>
            <a:srgbClr val="E72E2E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BE028-0A1C-4AF3-B9FB-FA15B071F7F8}"/>
              </a:ext>
            </a:extLst>
          </p:cNvPr>
          <p:cNvSpPr/>
          <p:nvPr/>
        </p:nvSpPr>
        <p:spPr bwMode="auto">
          <a:xfrm>
            <a:off x="7294065" y="3449688"/>
            <a:ext cx="1165860" cy="1143000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961714-6EDF-410C-9869-90F29170E247}"/>
              </a:ext>
            </a:extLst>
          </p:cNvPr>
          <p:cNvSpPr/>
          <p:nvPr/>
        </p:nvSpPr>
        <p:spPr bwMode="auto">
          <a:xfrm>
            <a:off x="3740345" y="3449688"/>
            <a:ext cx="1165860" cy="1143000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7405D-17E4-41FB-A719-11D644733B2F}"/>
              </a:ext>
            </a:extLst>
          </p:cNvPr>
          <p:cNvSpPr/>
          <p:nvPr/>
        </p:nvSpPr>
        <p:spPr bwMode="auto">
          <a:xfrm>
            <a:off x="5517205" y="3449688"/>
            <a:ext cx="1165860" cy="1143000"/>
          </a:xfrm>
          <a:prstGeom prst="ellipse">
            <a:avLst/>
          </a:prstGeom>
          <a:solidFill>
            <a:srgbClr val="0098B6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C58024-0E10-484C-886D-A1CDF356D699}"/>
              </a:ext>
            </a:extLst>
          </p:cNvPr>
          <p:cNvSpPr/>
          <p:nvPr/>
        </p:nvSpPr>
        <p:spPr bwMode="auto">
          <a:xfrm>
            <a:off x="1963485" y="3449688"/>
            <a:ext cx="1165860" cy="1143000"/>
          </a:xfrm>
          <a:prstGeom prst="ellipse">
            <a:avLst/>
          </a:prstGeom>
          <a:solidFill>
            <a:srgbClr val="79B601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C5C2AA-C493-45FE-911A-1DCD875B5980}"/>
              </a:ext>
            </a:extLst>
          </p:cNvPr>
          <p:cNvSpPr/>
          <p:nvPr/>
        </p:nvSpPr>
        <p:spPr bwMode="auto">
          <a:xfrm>
            <a:off x="9070925" y="3449688"/>
            <a:ext cx="1165860" cy="1143000"/>
          </a:xfrm>
          <a:prstGeom prst="ellipse">
            <a:avLst/>
          </a:prstGeom>
          <a:solidFill>
            <a:srgbClr val="79B601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D1C799-675A-4FF6-AE2A-1305B74A7570}"/>
              </a:ext>
            </a:extLst>
          </p:cNvPr>
          <p:cNvSpPr/>
          <p:nvPr/>
        </p:nvSpPr>
        <p:spPr bwMode="auto">
          <a:xfrm>
            <a:off x="10732770" y="3449688"/>
            <a:ext cx="1165860" cy="1143000"/>
          </a:xfrm>
          <a:prstGeom prst="ellipse">
            <a:avLst/>
          </a:prstGeom>
          <a:solidFill>
            <a:srgbClr val="E72E2E"/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88F6438D-1612-4233-8A33-94FD0D6E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215" y="3563988"/>
            <a:ext cx="914400" cy="914400"/>
          </a:xfrm>
          <a:prstGeom prst="rect">
            <a:avLst/>
          </a:prstGeom>
        </p:spPr>
      </p:pic>
      <p:pic>
        <p:nvPicPr>
          <p:cNvPr id="24" name="Graphic 23" descr="Badge Tick1 with solid fill">
            <a:extLst>
              <a:ext uri="{FF2B5EF4-FFF2-40B4-BE49-F238E27FC236}">
                <a16:creationId xmlns:a16="http://schemas.microsoft.com/office/drawing/2014/main" id="{4E0A2166-4975-4FDF-AFD1-02F8FC20C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9215" y="3563988"/>
            <a:ext cx="914400" cy="914400"/>
          </a:xfrm>
          <a:prstGeom prst="rect">
            <a:avLst/>
          </a:prstGeom>
        </p:spPr>
      </p:pic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1368B94B-22ED-4D29-8F8D-141036A66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6075" y="3563988"/>
            <a:ext cx="914400" cy="914400"/>
          </a:xfrm>
          <a:prstGeom prst="rect">
            <a:avLst/>
          </a:prstGeom>
        </p:spPr>
      </p:pic>
      <p:pic>
        <p:nvPicPr>
          <p:cNvPr id="26" name="Graphic 25" descr="Badge Tick1 with solid fill">
            <a:extLst>
              <a:ext uri="{FF2B5EF4-FFF2-40B4-BE49-F238E27FC236}">
                <a16:creationId xmlns:a16="http://schemas.microsoft.com/office/drawing/2014/main" id="{06DC307A-0601-4739-8C62-600364A9C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935" y="3563988"/>
            <a:ext cx="914400" cy="914400"/>
          </a:xfrm>
          <a:prstGeom prst="rect">
            <a:avLst/>
          </a:prstGeom>
        </p:spPr>
      </p:pic>
      <p:pic>
        <p:nvPicPr>
          <p:cNvPr id="27" name="Graphic 26" descr="Badge Tick1 with solid fill">
            <a:extLst>
              <a:ext uri="{FF2B5EF4-FFF2-40B4-BE49-F238E27FC236}">
                <a16:creationId xmlns:a16="http://schemas.microsoft.com/office/drawing/2014/main" id="{5D52624D-DE06-4816-91F1-6199D95B6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795" y="3563988"/>
            <a:ext cx="914400" cy="914400"/>
          </a:xfrm>
          <a:prstGeom prst="rect">
            <a:avLst/>
          </a:prstGeom>
        </p:spPr>
      </p:pic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A1A07259-D607-479F-8429-F25B384A3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0705" y="3563988"/>
            <a:ext cx="914400" cy="914400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49BD1C8B-C44F-4592-A3CB-F56BA4D80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8500" y="3563988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C583EC-2265-4F86-AD48-D194CA83A3FD}"/>
              </a:ext>
            </a:extLst>
          </p:cNvPr>
          <p:cNvSpPr txBox="1"/>
          <p:nvPr/>
        </p:nvSpPr>
        <p:spPr>
          <a:xfrm>
            <a:off x="257417" y="4762595"/>
            <a:ext cx="15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Core Java</a:t>
            </a:r>
          </a:p>
        </p:txBody>
      </p:sp>
      <p:pic>
        <p:nvPicPr>
          <p:cNvPr id="40" name="Picture 39" descr="A picture containing person, outdoor, grass&#10;&#10;Description automatically generated">
            <a:extLst>
              <a:ext uri="{FF2B5EF4-FFF2-40B4-BE49-F238E27FC236}">
                <a16:creationId xmlns:a16="http://schemas.microsoft.com/office/drawing/2014/main" id="{F8E91AD9-AE89-4D30-85C6-B9286B7BD5C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56" y="926521"/>
            <a:ext cx="1818167" cy="18181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08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2ED142-436A-4379-AC05-E348CFB8F4E3}"/>
              </a:ext>
            </a:extLst>
          </p:cNvPr>
          <p:cNvGrpSpPr/>
          <p:nvPr/>
        </p:nvGrpSpPr>
        <p:grpSpPr>
          <a:xfrm>
            <a:off x="353251" y="818446"/>
            <a:ext cx="11485496" cy="417071"/>
            <a:chOff x="239614" y="225334"/>
            <a:chExt cx="11485496" cy="888177"/>
          </a:xfrm>
          <a:solidFill>
            <a:srgbClr val="FFC0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B76708-74E1-4352-906B-0D0BC0D2F8A2}"/>
                </a:ext>
              </a:extLst>
            </p:cNvPr>
            <p:cNvSpPr/>
            <p:nvPr/>
          </p:nvSpPr>
          <p:spPr>
            <a:xfrm>
              <a:off x="239615" y="225334"/>
              <a:ext cx="11485495" cy="888177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ADF6BC-F94D-4CE4-A4E2-8582C5677929}"/>
                </a:ext>
              </a:extLst>
            </p:cNvPr>
            <p:cNvSpPr txBox="1"/>
            <p:nvPr/>
          </p:nvSpPr>
          <p:spPr>
            <a:xfrm>
              <a:off x="239614" y="225334"/>
              <a:ext cx="11485495" cy="725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56032" rIns="256032" bIns="256032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/>
                <a:t>              </a:t>
              </a:r>
              <a:r>
                <a:rPr lang="en-US" b="1" dirty="0">
                  <a:latin typeface="Arial" panose="020B0604020202020204" pitchFamily="34" charset="0"/>
                  <a:ea typeface="Arial" panose="020B0604020202020204" pitchFamily="34" charset="0"/>
                </a:rPr>
                <a:t>Mentored by:</a:t>
              </a:r>
              <a:r>
                <a:rPr lang="en-US" sz="2000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600" dirty="0"/>
                <a:t>SURENDER KAJLA </a:t>
              </a:r>
              <a:r>
                <a:rPr lang="en-US" u="none" kern="1200" dirty="0">
                  <a:latin typeface="+mn-lt"/>
                </a:rPr>
                <a:t>(</a:t>
              </a:r>
              <a:r>
                <a:rPr lang="en-US" sz="1400" kern="1200" dirty="0"/>
                <a:t>11</a:t>
              </a:r>
              <a:r>
                <a:rPr lang="en-US" sz="1400" kern="1200" baseline="30000" dirty="0"/>
                <a:t>th</a:t>
              </a:r>
              <a:r>
                <a:rPr lang="en-US" sz="1400" kern="1200" dirty="0"/>
                <a:t> Mar 2021 -  21</a:t>
              </a:r>
              <a:r>
                <a:rPr lang="en-US" sz="1400" kern="1200" baseline="30000" dirty="0"/>
                <a:t>st</a:t>
              </a:r>
              <a:r>
                <a:rPr lang="en-US" sz="1400" kern="1200" dirty="0"/>
                <a:t> Jul 2021</a:t>
              </a:r>
              <a:r>
                <a:rPr lang="en-US" kern="1200" dirty="0"/>
                <a:t>)</a:t>
              </a:r>
              <a:endParaRPr lang="en-US" sz="2000" kern="1200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2704C25-3041-47D1-88CC-1EDCF27CD02D}"/>
              </a:ext>
            </a:extLst>
          </p:cNvPr>
          <p:cNvSpPr txBox="1">
            <a:spLocks/>
          </p:cNvSpPr>
          <p:nvPr/>
        </p:nvSpPr>
        <p:spPr bwMode="auto">
          <a:xfrm>
            <a:off x="237067" y="82169"/>
            <a:ext cx="10103556" cy="49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PROJECT REVENUE TRACKER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199CA-E5EE-4CA7-A962-35AE2A6668C8}"/>
              </a:ext>
            </a:extLst>
          </p:cNvPr>
          <p:cNvSpPr/>
          <p:nvPr/>
        </p:nvSpPr>
        <p:spPr>
          <a:xfrm>
            <a:off x="650423" y="3098389"/>
            <a:ext cx="194338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1D78A56-6859-4789-9D53-3217DBB45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6" y="3104246"/>
            <a:ext cx="341325" cy="358470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E136BD66-A4C1-4D00-A2B8-42FABF5A4FBA}"/>
              </a:ext>
            </a:extLst>
          </p:cNvPr>
          <p:cNvGrpSpPr/>
          <p:nvPr/>
        </p:nvGrpSpPr>
        <p:grpSpPr>
          <a:xfrm>
            <a:off x="408160" y="3589020"/>
            <a:ext cx="5297634" cy="2874292"/>
            <a:chOff x="1809088" y="-43965"/>
            <a:chExt cx="2329257" cy="3664537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4E4EFB-A167-4E14-9D16-8FF5FB15B2BD}"/>
                </a:ext>
              </a:extLst>
            </p:cNvPr>
            <p:cNvGrpSpPr/>
            <p:nvPr/>
          </p:nvGrpSpPr>
          <p:grpSpPr>
            <a:xfrm>
              <a:off x="1809088" y="-43965"/>
              <a:ext cx="2323416" cy="1791531"/>
              <a:chOff x="1809088" y="-43965"/>
              <a:chExt cx="2323416" cy="1791531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EDCC496E-68CA-4150-AFF6-BAB903CB8C22}"/>
                  </a:ext>
                </a:extLst>
              </p:cNvPr>
              <p:cNvSpPr/>
              <p:nvPr/>
            </p:nvSpPr>
            <p:spPr>
              <a:xfrm rot="5400000">
                <a:off x="2075030" y="-309907"/>
                <a:ext cx="1791531" cy="2323416"/>
              </a:xfrm>
              <a:prstGeom prst="round2SameRect">
                <a:avLst/>
              </a:prstGeom>
              <a:solidFill>
                <a:srgbClr val="FF8989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tangle: Top Corners Rounded 4">
                <a:extLst>
                  <a:ext uri="{FF2B5EF4-FFF2-40B4-BE49-F238E27FC236}">
                    <a16:creationId xmlns:a16="http://schemas.microsoft.com/office/drawing/2014/main" id="{9D268BFF-7754-4E9E-87B7-A110294C2373}"/>
                  </a:ext>
                </a:extLst>
              </p:cNvPr>
              <p:cNvSpPr txBox="1"/>
              <p:nvPr/>
            </p:nvSpPr>
            <p:spPr>
              <a:xfrm>
                <a:off x="1826613" y="-6991"/>
                <a:ext cx="2261243" cy="16806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DOCUMENTATION :</a:t>
                </a: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6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Created User Requirement Specification Document.</a:t>
                </a: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Created Test Case Document</a:t>
                </a:r>
              </a:p>
              <a:p>
                <a:pPr marL="342900" lvl="1" indent="-3429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Created Class Diagram.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CDEE225-E52E-47B0-B4DF-817AEB7C1267}"/>
                </a:ext>
              </a:extLst>
            </p:cNvPr>
            <p:cNvGrpSpPr/>
            <p:nvPr/>
          </p:nvGrpSpPr>
          <p:grpSpPr>
            <a:xfrm>
              <a:off x="1812085" y="1895454"/>
              <a:ext cx="2326260" cy="1725118"/>
              <a:chOff x="1812085" y="1895454"/>
              <a:chExt cx="2326260" cy="172511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3" name="Rectangle: Top Corners Rounded 22" descr="Vertical Chevron List" title="SmartArt">
                <a:extLst>
                  <a:ext uri="{FF2B5EF4-FFF2-40B4-BE49-F238E27FC236}">
                    <a16:creationId xmlns:a16="http://schemas.microsoft.com/office/drawing/2014/main" id="{6700F84D-079E-4B68-A89F-3622FF226B35}"/>
                  </a:ext>
                </a:extLst>
              </p:cNvPr>
              <p:cNvSpPr/>
              <p:nvPr/>
            </p:nvSpPr>
            <p:spPr>
              <a:xfrm rot="5400000">
                <a:off x="2126368" y="1608595"/>
                <a:ext cx="1697694" cy="2326260"/>
              </a:xfrm>
              <a:prstGeom prst="round2SameRect">
                <a:avLst/>
              </a:prstGeom>
              <a:solidFill>
                <a:srgbClr val="CCECFF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ctangle: Top Corners Rounded 10">
                <a:extLst>
                  <a:ext uri="{FF2B5EF4-FFF2-40B4-BE49-F238E27FC236}">
                    <a16:creationId xmlns:a16="http://schemas.microsoft.com/office/drawing/2014/main" id="{FEF0EC1C-77BE-4355-9CEE-EF82FDB2A202}"/>
                  </a:ext>
                </a:extLst>
              </p:cNvPr>
              <p:cNvSpPr txBox="1"/>
              <p:nvPr/>
            </p:nvSpPr>
            <p:spPr>
              <a:xfrm>
                <a:off x="1812085" y="1895454"/>
                <a:ext cx="2263856" cy="16795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IMPLEMENTATION :</a:t>
                </a: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600" b="1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  Client Module		              2.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Project Module</a:t>
                </a: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   Resource Management Module     4.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Dashboard Module</a:t>
                </a:r>
                <a:endParaRPr lang="en-US" sz="16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44" name="Picture 2" descr="My Learning Journey with IDEX — IDEX Global Fellowship">
            <a:extLst>
              <a:ext uri="{FF2B5EF4-FFF2-40B4-BE49-F238E27FC236}">
                <a16:creationId xmlns:a16="http://schemas.microsoft.com/office/drawing/2014/main" id="{688727DF-CA58-45CE-A51D-2B4C6B58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446" y="3965067"/>
            <a:ext cx="429862" cy="3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842BA25-AAE2-4C00-8003-D7FFDE9FC19C}"/>
              </a:ext>
            </a:extLst>
          </p:cNvPr>
          <p:cNvSpPr/>
          <p:nvPr/>
        </p:nvSpPr>
        <p:spPr>
          <a:xfrm>
            <a:off x="7937838" y="4015565"/>
            <a:ext cx="29112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LEARNINGS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Diagram group">
            <a:extLst>
              <a:ext uri="{FF2B5EF4-FFF2-40B4-BE49-F238E27FC236}">
                <a16:creationId xmlns:a16="http://schemas.microsoft.com/office/drawing/2014/main" id="{13F73362-7464-4F26-AD1B-4574B3D02B34}"/>
              </a:ext>
            </a:extLst>
          </p:cNvPr>
          <p:cNvGrpSpPr/>
          <p:nvPr/>
        </p:nvGrpSpPr>
        <p:grpSpPr>
          <a:xfrm>
            <a:off x="6628139" y="4419601"/>
            <a:ext cx="5210606" cy="2012247"/>
            <a:chOff x="1807759" y="152957"/>
            <a:chExt cx="2398716" cy="4136558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5869EF-EA05-4CF9-A769-E1E519BFCA11}"/>
                </a:ext>
              </a:extLst>
            </p:cNvPr>
            <p:cNvGrpSpPr/>
            <p:nvPr/>
          </p:nvGrpSpPr>
          <p:grpSpPr>
            <a:xfrm>
              <a:off x="1807759" y="152957"/>
              <a:ext cx="2393915" cy="795317"/>
              <a:chOff x="1807759" y="152957"/>
              <a:chExt cx="2393915" cy="79531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7" name="Rectangle: Top Corners Rounded 56">
                <a:extLst>
                  <a:ext uri="{FF2B5EF4-FFF2-40B4-BE49-F238E27FC236}">
                    <a16:creationId xmlns:a16="http://schemas.microsoft.com/office/drawing/2014/main" id="{574391D0-4EAA-4E89-BC0D-85986DEA0557}"/>
                  </a:ext>
                </a:extLst>
              </p:cNvPr>
              <p:cNvSpPr/>
              <p:nvPr/>
            </p:nvSpPr>
            <p:spPr>
              <a:xfrm rot="5400000">
                <a:off x="2607058" y="-646342"/>
                <a:ext cx="795317" cy="2393915"/>
              </a:xfrm>
              <a:prstGeom prst="round2SameRect">
                <a:avLst/>
              </a:prstGeom>
              <a:solidFill>
                <a:srgbClr val="FF8989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8" name="Rectangle: Top Corners Rounded 4">
                <a:extLst>
                  <a:ext uri="{FF2B5EF4-FFF2-40B4-BE49-F238E27FC236}">
                    <a16:creationId xmlns:a16="http://schemas.microsoft.com/office/drawing/2014/main" id="{2707B49C-DD72-4FE2-85B6-B6DE4189C634}"/>
                  </a:ext>
                </a:extLst>
              </p:cNvPr>
              <p:cNvSpPr txBox="1"/>
              <p:nvPr/>
            </p:nvSpPr>
            <p:spPr>
              <a:xfrm>
                <a:off x="1822875" y="191778"/>
                <a:ext cx="2339975" cy="71766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Worked on .NET framework, </a:t>
                </a:r>
                <a:r>
                  <a:rPr lang="en-IN" sz="1600" b="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PostgreSQL and Razor Pages.</a:t>
                </a:r>
                <a:endParaRPr lang="en-US" sz="16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C279D9-9128-41C3-9397-1A0AA7B748F5}"/>
                </a:ext>
              </a:extLst>
            </p:cNvPr>
            <p:cNvGrpSpPr/>
            <p:nvPr/>
          </p:nvGrpSpPr>
          <p:grpSpPr>
            <a:xfrm>
              <a:off x="1816110" y="1296393"/>
              <a:ext cx="2390365" cy="795317"/>
              <a:chOff x="1816110" y="1296393"/>
              <a:chExt cx="2390365" cy="79531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5" name="Rectangle: Top Corners Rounded 54">
                <a:extLst>
                  <a:ext uri="{FF2B5EF4-FFF2-40B4-BE49-F238E27FC236}">
                    <a16:creationId xmlns:a16="http://schemas.microsoft.com/office/drawing/2014/main" id="{2F2A037D-C641-4834-9F3A-D69D46398EDB}"/>
                  </a:ext>
                </a:extLst>
              </p:cNvPr>
              <p:cNvSpPr/>
              <p:nvPr/>
            </p:nvSpPr>
            <p:spPr>
              <a:xfrm rot="5400000">
                <a:off x="2613634" y="498869"/>
                <a:ext cx="795317" cy="2390365"/>
              </a:xfrm>
              <a:prstGeom prst="round2SameRect">
                <a:avLst/>
              </a:prstGeom>
              <a:solidFill>
                <a:srgbClr val="D8BCF2">
                  <a:alpha val="89804"/>
                </a:srgbClr>
              </a:solidFill>
              <a:ln>
                <a:solidFill>
                  <a:srgbClr val="A666E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Rectangle: Top Corners Rounded 6">
                <a:extLst>
                  <a:ext uri="{FF2B5EF4-FFF2-40B4-BE49-F238E27FC236}">
                    <a16:creationId xmlns:a16="http://schemas.microsoft.com/office/drawing/2014/main" id="{30E3E628-7EC8-41EB-A955-180331EB2F1E}"/>
                  </a:ext>
                </a:extLst>
              </p:cNvPr>
              <p:cNvSpPr txBox="1"/>
              <p:nvPr/>
            </p:nvSpPr>
            <p:spPr>
              <a:xfrm>
                <a:off x="1830794" y="1335214"/>
                <a:ext cx="2336858" cy="71766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Software Design and Documentation.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E6B652-2E05-4697-8D46-90119C7A6EC2}"/>
                </a:ext>
              </a:extLst>
            </p:cNvPr>
            <p:cNvGrpSpPr/>
            <p:nvPr/>
          </p:nvGrpSpPr>
          <p:grpSpPr>
            <a:xfrm>
              <a:off x="1816111" y="2426864"/>
              <a:ext cx="2381956" cy="795317"/>
              <a:chOff x="1816111" y="2426864"/>
              <a:chExt cx="2381956" cy="79531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3" name="Rectangle: Top Corners Rounded 52">
                <a:extLst>
                  <a:ext uri="{FF2B5EF4-FFF2-40B4-BE49-F238E27FC236}">
                    <a16:creationId xmlns:a16="http://schemas.microsoft.com/office/drawing/2014/main" id="{6315F3DF-39AB-46D9-B936-2B41ED669E4E}"/>
                  </a:ext>
                </a:extLst>
              </p:cNvPr>
              <p:cNvSpPr/>
              <p:nvPr/>
            </p:nvSpPr>
            <p:spPr>
              <a:xfrm rot="5400000">
                <a:off x="2609430" y="1633545"/>
                <a:ext cx="795317" cy="2381956"/>
              </a:xfrm>
              <a:prstGeom prst="round2SameRect">
                <a:avLst/>
              </a:prstGeom>
              <a:solidFill>
                <a:srgbClr val="CCECFF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Rectangle: Top Corners Rounded 8">
                <a:extLst>
                  <a:ext uri="{FF2B5EF4-FFF2-40B4-BE49-F238E27FC236}">
                    <a16:creationId xmlns:a16="http://schemas.microsoft.com/office/drawing/2014/main" id="{3B3893BF-2201-42EA-9DA9-9D8FCAA89CB8}"/>
                  </a:ext>
                </a:extLst>
              </p:cNvPr>
              <p:cNvSpPr txBox="1"/>
              <p:nvPr/>
            </p:nvSpPr>
            <p:spPr>
              <a:xfrm>
                <a:off x="1816111" y="2465688"/>
                <a:ext cx="2343132" cy="71766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0" i="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Collaboration and teamwork.</a:t>
                </a:r>
                <a:endParaRPr lang="en-US" sz="1600" b="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23135DB-38E7-469E-AA4D-289C65C2E45D}"/>
                </a:ext>
              </a:extLst>
            </p:cNvPr>
            <p:cNvGrpSpPr/>
            <p:nvPr/>
          </p:nvGrpSpPr>
          <p:grpSpPr>
            <a:xfrm>
              <a:off x="1807760" y="3494198"/>
              <a:ext cx="2381710" cy="795317"/>
              <a:chOff x="1807760" y="3494198"/>
              <a:chExt cx="2381710" cy="79531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1" name="Rectangle: Top Corners Rounded 50" descr="Vertical Chevron List" title="SmartArt">
                <a:extLst>
                  <a:ext uri="{FF2B5EF4-FFF2-40B4-BE49-F238E27FC236}">
                    <a16:creationId xmlns:a16="http://schemas.microsoft.com/office/drawing/2014/main" id="{D249D02E-4446-420D-94A3-E11A04A844A1}"/>
                  </a:ext>
                </a:extLst>
              </p:cNvPr>
              <p:cNvSpPr/>
              <p:nvPr/>
            </p:nvSpPr>
            <p:spPr>
              <a:xfrm rot="5400000">
                <a:off x="2600956" y="2701002"/>
                <a:ext cx="795317" cy="2381710"/>
              </a:xfrm>
              <a:prstGeom prst="round2SameRect">
                <a:avLst/>
              </a:prstGeom>
              <a:solidFill>
                <a:srgbClr val="CCFFCC">
                  <a:alpha val="89804"/>
                </a:srgbClr>
              </a:solidFill>
              <a:ln>
                <a:solidFill>
                  <a:srgbClr val="CCFFCC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2" name="Rectangle: Top Corners Rounded 10">
                <a:extLst>
                  <a:ext uri="{FF2B5EF4-FFF2-40B4-BE49-F238E27FC236}">
                    <a16:creationId xmlns:a16="http://schemas.microsoft.com/office/drawing/2014/main" id="{2090DD2C-F1DD-4028-95AB-4447201005C2}"/>
                  </a:ext>
                </a:extLst>
              </p:cNvPr>
              <p:cNvSpPr txBox="1"/>
              <p:nvPr/>
            </p:nvSpPr>
            <p:spPr>
              <a:xfrm>
                <a:off x="1807760" y="3533022"/>
                <a:ext cx="2342886" cy="717669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Enhanced front end development skills.</a:t>
                </a:r>
              </a:p>
            </p:txBody>
          </p:sp>
        </p:grpSp>
      </p:grpSp>
      <p:pic>
        <p:nvPicPr>
          <p:cNvPr id="33" name="Picture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280E4E-500D-4AB1-8E8A-6B83732F88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49" b="4759"/>
          <a:stretch/>
        </p:blipFill>
        <p:spPr>
          <a:xfrm>
            <a:off x="6761370" y="1286015"/>
            <a:ext cx="4780207" cy="259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F376EC8-29EA-4FAB-8067-4048B4338FA1}"/>
              </a:ext>
            </a:extLst>
          </p:cNvPr>
          <p:cNvSpPr/>
          <p:nvPr/>
        </p:nvSpPr>
        <p:spPr bwMode="auto">
          <a:xfrm rot="16200000">
            <a:off x="2375403" y="-599757"/>
            <a:ext cx="1477328" cy="5521631"/>
          </a:xfrm>
          <a:prstGeom prst="wedgeRoundRect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176E4-827A-4CBA-851B-153E03D497B2}"/>
              </a:ext>
            </a:extLst>
          </p:cNvPr>
          <p:cNvSpPr txBox="1"/>
          <p:nvPr/>
        </p:nvSpPr>
        <p:spPr>
          <a:xfrm>
            <a:off x="394851" y="1740222"/>
            <a:ext cx="5438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web-based application to track ongoing projects, revenues and resources of the organization which will help in successfully meeting team goals and objectives. </a:t>
            </a:r>
          </a:p>
        </p:txBody>
      </p:sp>
    </p:spTree>
    <p:extLst>
      <p:ext uri="{BB962C8B-B14F-4D97-AF65-F5344CB8AC3E}">
        <p14:creationId xmlns:p14="http://schemas.microsoft.com/office/powerpoint/2010/main" val="901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8B650E-F2E9-4B35-856A-9BC99E1B0B76}"/>
              </a:ext>
            </a:extLst>
          </p:cNvPr>
          <p:cNvSpPr txBox="1">
            <a:spLocks/>
          </p:cNvSpPr>
          <p:nvPr/>
        </p:nvSpPr>
        <p:spPr bwMode="auto">
          <a:xfrm>
            <a:off x="237067" y="82169"/>
            <a:ext cx="10103556" cy="49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2DEGREES MOBILE LIMITED (OJT)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63A29F-9E68-4EF4-9017-5BF376D304B5}"/>
              </a:ext>
            </a:extLst>
          </p:cNvPr>
          <p:cNvGrpSpPr/>
          <p:nvPr/>
        </p:nvGrpSpPr>
        <p:grpSpPr>
          <a:xfrm>
            <a:off x="353252" y="856369"/>
            <a:ext cx="11485496" cy="417071"/>
            <a:chOff x="239614" y="225334"/>
            <a:chExt cx="11485496" cy="888177"/>
          </a:xfrm>
          <a:solidFill>
            <a:srgbClr val="FFC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6BCDD9-13B8-4A33-B862-8AC4EB6B8C29}"/>
                </a:ext>
              </a:extLst>
            </p:cNvPr>
            <p:cNvSpPr/>
            <p:nvPr/>
          </p:nvSpPr>
          <p:spPr>
            <a:xfrm>
              <a:off x="239615" y="225334"/>
              <a:ext cx="11485495" cy="888177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6281F7-CFB7-4C67-BFE2-CB1CACCA7E55}"/>
                </a:ext>
              </a:extLst>
            </p:cNvPr>
            <p:cNvSpPr txBox="1"/>
            <p:nvPr/>
          </p:nvSpPr>
          <p:spPr>
            <a:xfrm>
              <a:off x="239614" y="225334"/>
              <a:ext cx="11485495" cy="725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56032" rIns="256032" bIns="256032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/>
                <a:t>              </a:t>
              </a:r>
              <a:r>
                <a:rPr lang="en-US" b="1" dirty="0">
                  <a:latin typeface="Arial" panose="020B0604020202020204" pitchFamily="34" charset="0"/>
                  <a:ea typeface="Arial" panose="020B0604020202020204" pitchFamily="34" charset="0"/>
                </a:rPr>
                <a:t>TEAM: </a:t>
              </a:r>
              <a:r>
                <a:rPr lang="en-US" sz="1600" dirty="0">
                  <a:latin typeface="Arial" panose="020B0604020202020204" pitchFamily="34" charset="0"/>
                  <a:ea typeface="Arial" panose="020B0604020202020204" pitchFamily="34" charset="0"/>
                </a:rPr>
                <a:t>TDML </a:t>
              </a:r>
              <a:r>
                <a:rPr lang="en-US" sz="1400" dirty="0">
                  <a:latin typeface="Arial" panose="020B0604020202020204" pitchFamily="34" charset="0"/>
                  <a:ea typeface="Arial" panose="020B0604020202020204" pitchFamily="34" charset="0"/>
                </a:rPr>
                <a:t>(12th Apr 2021 -  Present)</a:t>
              </a:r>
              <a:endParaRPr lang="en-US" sz="2000" kern="12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FDA52-F401-4E2E-999E-FD1360F35BF1}"/>
              </a:ext>
            </a:extLst>
          </p:cNvPr>
          <p:cNvSpPr/>
          <p:nvPr/>
        </p:nvSpPr>
        <p:spPr>
          <a:xfrm>
            <a:off x="1279571" y="1570031"/>
            <a:ext cx="2747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CONTRIBUTIONS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B1E4A6A-FDE9-431C-BB9A-037A6EB746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7" y="1561550"/>
            <a:ext cx="397124" cy="417071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grpSp>
        <p:nvGrpSpPr>
          <p:cNvPr id="14" name="Diagram group">
            <a:extLst>
              <a:ext uri="{FF2B5EF4-FFF2-40B4-BE49-F238E27FC236}">
                <a16:creationId xmlns:a16="http://schemas.microsoft.com/office/drawing/2014/main" id="{326A98AF-9EE9-483C-A06D-D9DC790D9C87}"/>
              </a:ext>
            </a:extLst>
          </p:cNvPr>
          <p:cNvGrpSpPr/>
          <p:nvPr/>
        </p:nvGrpSpPr>
        <p:grpSpPr>
          <a:xfrm>
            <a:off x="323332" y="2172122"/>
            <a:ext cx="706026" cy="4141272"/>
            <a:chOff x="1218087" y="752"/>
            <a:chExt cx="706026" cy="414127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0D0D42CA-8906-4A3F-B9D0-D2AA1B2B55EA}"/>
                </a:ext>
              </a:extLst>
            </p:cNvPr>
            <p:cNvSpPr/>
            <p:nvPr/>
          </p:nvSpPr>
          <p:spPr>
            <a:xfrm rot="16200000">
              <a:off x="1070148" y="148691"/>
              <a:ext cx="986255" cy="69037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1">
                  <a:lumMod val="25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B5606463-D58A-47A0-8F9F-DA51EBDDE501}"/>
                </a:ext>
              </a:extLst>
            </p:cNvPr>
            <p:cNvSpPr/>
            <p:nvPr/>
          </p:nvSpPr>
          <p:spPr>
            <a:xfrm rot="16200000">
              <a:off x="1085796" y="1107222"/>
              <a:ext cx="986255" cy="690378"/>
            </a:xfrm>
            <a:prstGeom prst="chevron">
              <a:avLst/>
            </a:prstGeom>
            <a:solidFill>
              <a:srgbClr val="0081E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Arrow: Chevron 8">
              <a:extLst>
                <a:ext uri="{FF2B5EF4-FFF2-40B4-BE49-F238E27FC236}">
                  <a16:creationId xmlns:a16="http://schemas.microsoft.com/office/drawing/2014/main" id="{3BA188F4-AB9B-40E6-A2D1-AEC8EE3B3A8F}"/>
                </a:ext>
              </a:extLst>
            </p:cNvPr>
            <p:cNvSpPr txBox="1"/>
            <p:nvPr/>
          </p:nvSpPr>
          <p:spPr>
            <a:xfrm rot="10800000">
              <a:off x="1218087" y="2081476"/>
              <a:ext cx="690378" cy="295877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399B176F-4D7D-40B1-8579-41D439643EE5}"/>
                </a:ext>
              </a:extLst>
            </p:cNvPr>
            <p:cNvSpPr/>
            <p:nvPr/>
          </p:nvSpPr>
          <p:spPr>
            <a:xfrm rot="16200000">
              <a:off x="1070149" y="2065753"/>
              <a:ext cx="986255" cy="690378"/>
            </a:xfrm>
            <a:prstGeom prst="chevron">
              <a:avLst/>
            </a:prstGeom>
            <a:solidFill>
              <a:srgbClr val="C9E345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Arrow: Chevron 19" descr="Vertical Chevron List" title="SmartArt">
              <a:extLst>
                <a:ext uri="{FF2B5EF4-FFF2-40B4-BE49-F238E27FC236}">
                  <a16:creationId xmlns:a16="http://schemas.microsoft.com/office/drawing/2014/main" id="{32FCC9C2-8B2A-4EC1-9F3E-1DB57AF61D50}"/>
                </a:ext>
              </a:extLst>
            </p:cNvPr>
            <p:cNvSpPr/>
            <p:nvPr/>
          </p:nvSpPr>
          <p:spPr>
            <a:xfrm rot="16200000">
              <a:off x="1070149" y="3303708"/>
              <a:ext cx="986255" cy="690378"/>
            </a:xfrm>
            <a:prstGeom prst="chevron">
              <a:avLst/>
            </a:prstGeom>
            <a:solidFill>
              <a:srgbClr val="D9A30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</p:grpSp>
      <p:grpSp>
        <p:nvGrpSpPr>
          <p:cNvPr id="30" name="Diagram group">
            <a:extLst>
              <a:ext uri="{FF2B5EF4-FFF2-40B4-BE49-F238E27FC236}">
                <a16:creationId xmlns:a16="http://schemas.microsoft.com/office/drawing/2014/main" id="{753A087C-1D22-4134-9E2C-9528B0195FD0}"/>
              </a:ext>
            </a:extLst>
          </p:cNvPr>
          <p:cNvGrpSpPr/>
          <p:nvPr/>
        </p:nvGrpSpPr>
        <p:grpSpPr>
          <a:xfrm>
            <a:off x="1257840" y="2322746"/>
            <a:ext cx="5105732" cy="3899673"/>
            <a:chOff x="2080074" y="121801"/>
            <a:chExt cx="5105732" cy="3899673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687124-1EDD-4567-9D7E-FBDB2D681CC0}"/>
                </a:ext>
              </a:extLst>
            </p:cNvPr>
            <p:cNvGrpSpPr/>
            <p:nvPr/>
          </p:nvGrpSpPr>
          <p:grpSpPr>
            <a:xfrm>
              <a:off x="2101806" y="121801"/>
              <a:ext cx="5084000" cy="835634"/>
              <a:chOff x="2101806" y="121801"/>
              <a:chExt cx="5084000" cy="835634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D42C5572-4F28-4903-9997-D9C1BEA9F3F8}"/>
                  </a:ext>
                </a:extLst>
              </p:cNvPr>
              <p:cNvSpPr/>
              <p:nvPr/>
            </p:nvSpPr>
            <p:spPr>
              <a:xfrm rot="5400000">
                <a:off x="4225989" y="-2002382"/>
                <a:ext cx="835634" cy="5084000"/>
              </a:xfrm>
              <a:prstGeom prst="round2SameRect">
                <a:avLst/>
              </a:prstGeom>
              <a:solidFill>
                <a:srgbClr val="FF8989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Rectangle: Top Corners Rounded 4">
                <a:extLst>
                  <a:ext uri="{FF2B5EF4-FFF2-40B4-BE49-F238E27FC236}">
                    <a16:creationId xmlns:a16="http://schemas.microsoft.com/office/drawing/2014/main" id="{668FD2EE-9728-4FCD-9311-277F5D0C0B3A}"/>
                  </a:ext>
                </a:extLst>
              </p:cNvPr>
              <p:cNvSpPr txBox="1"/>
              <p:nvPr/>
            </p:nvSpPr>
            <p:spPr>
              <a:xfrm>
                <a:off x="2101806" y="153094"/>
                <a:ext cx="5052706" cy="804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10160" rIns="10160" bIns="1016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DTL Automation</a:t>
                </a:r>
                <a:r>
                  <a:rPr lang="en-US" sz="1600" b="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    1.  F</a:t>
                </a: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ixed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code discrepancies</a:t>
                </a:r>
                <a:endParaRPr lang="en-US" sz="16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          2.  Added new field in java code</a:t>
                </a:r>
              </a:p>
              <a:p>
                <a:pPr marL="342900" lvl="2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          3.  Modified its SQL procedure</a:t>
                </a:r>
                <a:endParaRPr lang="en-US" sz="16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3514E8-6327-4A56-95A2-1E0095F8A504}"/>
                </a:ext>
              </a:extLst>
            </p:cNvPr>
            <p:cNvGrpSpPr/>
            <p:nvPr/>
          </p:nvGrpSpPr>
          <p:grpSpPr>
            <a:xfrm>
              <a:off x="2101806" y="1183416"/>
              <a:ext cx="5038876" cy="641065"/>
              <a:chOff x="2101806" y="1183416"/>
              <a:chExt cx="5038876" cy="641065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2" name="Rectangle: Top Corners Rounded 41">
                <a:extLst>
                  <a:ext uri="{FF2B5EF4-FFF2-40B4-BE49-F238E27FC236}">
                    <a16:creationId xmlns:a16="http://schemas.microsoft.com/office/drawing/2014/main" id="{1C54D49A-1792-422B-B7A4-63BAC546254E}"/>
                  </a:ext>
                </a:extLst>
              </p:cNvPr>
              <p:cNvSpPr/>
              <p:nvPr/>
            </p:nvSpPr>
            <p:spPr>
              <a:xfrm rot="5400000">
                <a:off x="4300711" y="-1015489"/>
                <a:ext cx="641065" cy="5038876"/>
              </a:xfrm>
              <a:prstGeom prst="round2SameRect">
                <a:avLst/>
              </a:prstGeom>
              <a:solidFill>
                <a:srgbClr val="CCECFF">
                  <a:alpha val="89804"/>
                </a:srgbClr>
              </a:solidFill>
              <a:ln>
                <a:solidFill>
                  <a:srgbClr val="A666E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ectangle: Top Corners Rounded 6">
                <a:extLst>
                  <a:ext uri="{FF2B5EF4-FFF2-40B4-BE49-F238E27FC236}">
                    <a16:creationId xmlns:a16="http://schemas.microsoft.com/office/drawing/2014/main" id="{BF0507CA-2D35-4B36-A135-9B1DE73F0153}"/>
                  </a:ext>
                </a:extLst>
              </p:cNvPr>
              <p:cNvSpPr txBox="1"/>
              <p:nvPr/>
            </p:nvSpPr>
            <p:spPr>
              <a:xfrm>
                <a:off x="2101806" y="1214710"/>
                <a:ext cx="5007582" cy="57847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10160" rIns="10160" bIns="1016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Manage Shipment :</a:t>
                </a: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Updated java code to add new tags</a:t>
                </a:r>
                <a:r>
                  <a:rPr lang="en-US" sz="16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E26CB97-BB5C-43FB-8026-E0A3EA312B3C}"/>
                </a:ext>
              </a:extLst>
            </p:cNvPr>
            <p:cNvGrpSpPr/>
            <p:nvPr/>
          </p:nvGrpSpPr>
          <p:grpSpPr>
            <a:xfrm>
              <a:off x="2080074" y="2044407"/>
              <a:ext cx="5060607" cy="1081788"/>
              <a:chOff x="2080074" y="2044407"/>
              <a:chExt cx="5060607" cy="10817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8" name="Rectangle: Top Corners Rounded 37" descr="Vertical Chevron List" title="SmartArt">
                <a:extLst>
                  <a:ext uri="{FF2B5EF4-FFF2-40B4-BE49-F238E27FC236}">
                    <a16:creationId xmlns:a16="http://schemas.microsoft.com/office/drawing/2014/main" id="{39F573EB-356D-4344-947F-C65E9169F40A}"/>
                  </a:ext>
                </a:extLst>
              </p:cNvPr>
              <p:cNvSpPr/>
              <p:nvPr/>
            </p:nvSpPr>
            <p:spPr>
              <a:xfrm rot="5400000">
                <a:off x="4069484" y="54997"/>
                <a:ext cx="1081788" cy="5060607"/>
              </a:xfrm>
              <a:prstGeom prst="round2SameRect">
                <a:avLst/>
              </a:prstGeom>
              <a:solidFill>
                <a:srgbClr val="E2F09E">
                  <a:alpha val="89804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Rectangle: Top Corners Rounded 10">
                <a:extLst>
                  <a:ext uri="{FF2B5EF4-FFF2-40B4-BE49-F238E27FC236}">
                    <a16:creationId xmlns:a16="http://schemas.microsoft.com/office/drawing/2014/main" id="{08549163-2001-48D8-92BF-5E74A5DB1E04}"/>
                  </a:ext>
                </a:extLst>
              </p:cNvPr>
              <p:cNvSpPr txBox="1"/>
              <p:nvPr/>
            </p:nvSpPr>
            <p:spPr>
              <a:xfrm>
                <a:off x="2080075" y="2075700"/>
                <a:ext cx="5001136" cy="105049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10160" rIns="10160" bIns="1016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ESB :	</a:t>
                </a: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Added GetCountryCodeINProxy</a:t>
                </a:r>
              </a:p>
              <a:p>
                <a:pPr marL="0" lvl="1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 Fixed bug from GetINBalanceProxy, 		    GetBalanceProxy and </a:t>
                </a: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GetCountryCodeINProxy</a:t>
                </a:r>
                <a:endParaRPr lang="en-US" sz="1600" b="1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45A132E-5AE4-4F14-A7E0-588A1E52A60B}"/>
                </a:ext>
              </a:extLst>
            </p:cNvPr>
            <p:cNvGrpSpPr/>
            <p:nvPr/>
          </p:nvGrpSpPr>
          <p:grpSpPr>
            <a:xfrm>
              <a:off x="2080074" y="3380409"/>
              <a:ext cx="5103572" cy="641065"/>
              <a:chOff x="2080074" y="3380409"/>
              <a:chExt cx="5103572" cy="641065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6" name="Rectangle: Top Corners Rounded 35" descr="Vertical Chevron List" title="SmartArt">
                <a:extLst>
                  <a:ext uri="{FF2B5EF4-FFF2-40B4-BE49-F238E27FC236}">
                    <a16:creationId xmlns:a16="http://schemas.microsoft.com/office/drawing/2014/main" id="{3D505E3B-8EAC-4EAE-9AD1-01EFD3C62E4D}"/>
                  </a:ext>
                </a:extLst>
              </p:cNvPr>
              <p:cNvSpPr/>
              <p:nvPr/>
            </p:nvSpPr>
            <p:spPr>
              <a:xfrm rot="5400000">
                <a:off x="4311327" y="1149156"/>
                <a:ext cx="641065" cy="5103572"/>
              </a:xfrm>
              <a:prstGeom prst="round2SameRect">
                <a:avLst/>
              </a:prstGeom>
              <a:solidFill>
                <a:srgbClr val="E0C87B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ectangle: Top Corners Rounded 12">
                <a:extLst>
                  <a:ext uri="{FF2B5EF4-FFF2-40B4-BE49-F238E27FC236}">
                    <a16:creationId xmlns:a16="http://schemas.microsoft.com/office/drawing/2014/main" id="{88A009AD-6E18-445B-B328-21B59FC9DD37}"/>
                  </a:ext>
                </a:extLst>
              </p:cNvPr>
              <p:cNvSpPr txBox="1"/>
              <p:nvPr/>
            </p:nvSpPr>
            <p:spPr>
              <a:xfrm>
                <a:off x="2080074" y="3411703"/>
                <a:ext cx="5072278" cy="57847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10160" rIns="10160" bIns="1016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Configured an endpoint of test </a:t>
                </a:r>
                <a:r>
                  <a:rPr lang="en-US" sz="16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xml gw</a:t>
                </a:r>
                <a:r>
                  <a:rPr lang="en-US" sz="16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nginx.</a:t>
                </a:r>
              </a:p>
            </p:txBody>
          </p:sp>
        </p:grpSp>
      </p:grpSp>
      <p:pic>
        <p:nvPicPr>
          <p:cNvPr id="53" name="Picture 2" descr="My Learning Journey with IDEX — IDEX Global Fellowship">
            <a:extLst>
              <a:ext uri="{FF2B5EF4-FFF2-40B4-BE49-F238E27FC236}">
                <a16:creationId xmlns:a16="http://schemas.microsoft.com/office/drawing/2014/main" id="{13605647-8DDB-46A0-8C85-96802E88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78" y="1552230"/>
            <a:ext cx="417070" cy="41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D16AAD6-30F4-40F3-9E81-3B3B9AEAF026}"/>
              </a:ext>
            </a:extLst>
          </p:cNvPr>
          <p:cNvSpPr/>
          <p:nvPr/>
        </p:nvSpPr>
        <p:spPr>
          <a:xfrm>
            <a:off x="8492978" y="1570031"/>
            <a:ext cx="24194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5" name="Content Placeholder 3" descr="Vertical Chevron List" title="SmartArt">
            <a:extLst>
              <a:ext uri="{FF2B5EF4-FFF2-40B4-BE49-F238E27FC236}">
                <a16:creationId xmlns:a16="http://schemas.microsoft.com/office/drawing/2014/main" id="{4F7D83A4-E2B8-42F2-8717-B804285A9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28548"/>
              </p:ext>
            </p:extLst>
          </p:nvPr>
        </p:nvGraphicFramePr>
        <p:xfrm>
          <a:off x="5935507" y="2117778"/>
          <a:ext cx="7335605" cy="418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8864558"/>
      </p:ext>
    </p:extLst>
  </p:cSld>
  <p:clrMapOvr>
    <a:masterClrMapping/>
  </p:clrMapOvr>
</p:sld>
</file>

<file path=ppt/theme/theme1.xml><?xml version="1.0" encoding="utf-8"?>
<a:theme xmlns:a="http://schemas.openxmlformats.org/drawingml/2006/main" name="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88FD63AF24FE14D8A5E5974706CAFF5" ma:contentTypeVersion="13" ma:contentTypeDescription="新しいドキュメントを作成します。" ma:contentTypeScope="" ma:versionID="56e903974241bb814147d3dac3ecc356">
  <xsd:schema xmlns:xsd="http://www.w3.org/2001/XMLSchema" xmlns:xs="http://www.w3.org/2001/XMLSchema" xmlns:p="http://schemas.microsoft.com/office/2006/metadata/properties" xmlns:ns3="26e01705-3ef4-44e7-bc2f-871b2178a91a" xmlns:ns4="12dbcad0-8659-426a-9469-7e344f23020c" targetNamespace="http://schemas.microsoft.com/office/2006/metadata/properties" ma:root="true" ma:fieldsID="71fec4dc8d13fe3fbe98a9a0d1295963" ns3:_="" ns4:_="">
    <xsd:import namespace="26e01705-3ef4-44e7-bc2f-871b2178a91a"/>
    <xsd:import namespace="12dbcad0-8659-426a-9469-7e344f2302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01705-3ef4-44e7-bc2f-871b2178a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bcad0-8659-426a-9469-7e344f23020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4A5BF-1171-4654-A86F-0572E8B987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DF19FB-C46C-44C5-9976-47012E12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e01705-3ef4-44e7-bc2f-871b2178a91a"/>
    <ds:schemaRef ds:uri="12dbcad0-8659-426a-9469-7e344f230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CF1A4D-A854-4CF0-B28E-2719411185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</Template>
  <TotalTime>10472</TotalTime>
  <Words>673</Words>
  <Application>Microsoft Office PowerPoint</Application>
  <PresentationFormat>Widescreen</PresentationFormat>
  <Paragraphs>180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HGP創英角ｺﾞｼｯｸUB</vt:lpstr>
      <vt:lpstr>ＭＳ Ｐゴシック</vt:lpstr>
      <vt:lpstr>ＭＳ Ｐゴシック</vt:lpstr>
      <vt:lpstr>Arial</vt:lpstr>
      <vt:lpstr>Arial Rounded MT Bold</vt:lpstr>
      <vt:lpstr>Calibri</vt:lpstr>
      <vt:lpstr>Google Sans</vt:lpstr>
      <vt:lpstr>Verdana</vt:lpstr>
      <vt:lpstr>cool11-s-1</vt:lpstr>
      <vt:lpstr>デザインの設定</vt:lpstr>
      <vt:lpstr>1_cool11-s-1</vt:lpstr>
      <vt:lpstr>PowerPoint Presentation</vt:lpstr>
      <vt:lpstr>PowerPoint Presentation</vt:lpstr>
      <vt:lpstr>JOURNEY AT YMSLI</vt:lpstr>
      <vt:lpstr>PowerPoint Presentation</vt:lpstr>
      <vt:lpstr>PROCESS TRAININGS</vt:lpstr>
      <vt:lpstr>INTERNAL TRAINING</vt:lpstr>
      <vt:lpstr>EXTERNAL TRAINING (Java)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 Bharat</dc:creator>
  <cp:lastModifiedBy>Sanket Kumar</cp:lastModifiedBy>
  <cp:revision>404</cp:revision>
  <dcterms:created xsi:type="dcterms:W3CDTF">2018-07-05T06:22:27Z</dcterms:created>
  <dcterms:modified xsi:type="dcterms:W3CDTF">2021-09-16T09:04:46Z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0x010100388FD63AF24FE14D8A5E5974706CAFF5</vt:lpwstr>
  </property>
</Properties>
</file>