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</p:sldMasterIdLst>
  <p:notesMasterIdLst>
    <p:notesMasterId r:id="rId13"/>
  </p:notesMasterIdLst>
  <p:sldIdLst>
    <p:sldId id="256" r:id="rId3"/>
    <p:sldId id="259" r:id="rId4"/>
    <p:sldId id="258" r:id="rId5"/>
    <p:sldId id="260" r:id="rId6"/>
    <p:sldId id="266" r:id="rId7"/>
    <p:sldId id="261" r:id="rId8"/>
    <p:sldId id="264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D4E44-5E71-489F-B243-EB45F43A6633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D1C0E-E7D2-4224-9459-C222F9F6C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9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6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21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9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39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9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67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8F86-D904-44E9-8017-80A13D81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1F8F8-55F3-4F85-B005-A4DD5E51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AE77-D64F-4C14-8448-A368F7DD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F47A-0E7C-4E3D-AC2D-04810F20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E49C-C4E6-4292-B7A6-C2F02202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35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D7F-7370-4629-BFA8-C8BBF4EE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AA32-070E-46DC-A89D-05B7BEDD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13C7-E900-496C-9805-0F8C6948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3FAB-0D64-46ED-8156-ACD51186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A39E-55DF-4D3B-99D1-004785A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29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C957-5C37-4D4A-BF88-E560EA54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5B86-744C-4B89-82F0-7D6F36E4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B748-9737-4C50-A709-FFF3F32B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E0A3-7784-4746-900C-FAE57143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68A0-520C-46E3-9F3F-8E988A19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55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94E0-E14F-499F-AAEE-2F22BA7E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4E17-32B7-4209-AE68-BD8646C84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6EE84-E122-4EBB-AEC1-97531533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F0957-F94E-49E9-973D-3C560FE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78263-7E6A-4E32-BDE4-A2BAA536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9B06B-AE95-41F1-8934-B7C5B26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53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799B-9540-40A2-A99E-DC19673A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4C46-7102-4823-AD25-1CFD7311B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7962B-B259-4D1D-87FF-9192DB8C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C2F78-13DD-416A-9EA8-E23B2BBDF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6ACA-9C0A-4F8D-A6B9-D882679A7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FCD40-1A9D-4F4E-BCC2-F48E11E8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C0F79-D55C-462F-B6AF-667CF89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8C70-15C7-4709-8CD9-07EAAC2D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15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F60A-30D0-4C24-AE55-DE1F8B79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3470A-8456-4659-BC72-13BFA4BE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C4727-8431-406C-ACC0-B7D6F18D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4039-EB12-442D-8AF3-7139C49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50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9D503-FBC0-4284-AF8C-431C9A77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55125-CB0C-4CA9-BE10-6F984A3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6CEDE-E2B1-42DE-95C7-12E02665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57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1655-A361-4C57-A647-55F67A5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CA38-AA5B-4E10-B2B1-A7D966CA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984D-8EDC-47FB-A882-8150BBE3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74F01-9608-41F9-97AF-0B9CD711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DF41-CF02-455F-BF41-65AD85E3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6B83-5B56-4ED1-8588-082E69AB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14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9E89-8701-4151-A7C2-43BF0B5D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995C0-F4B0-4DF6-B066-7E3419948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0E13C-F499-46CA-AD47-EF88B309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C000-0E7C-4925-9B9D-173EE8A3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A022-0320-4C26-8B46-6743B406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F14D-A168-461F-81D2-CC83EBE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66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3672-CE1B-4BDB-B95B-6B81F5C4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6BB1B-FCDA-46D6-B70F-7C46544A9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B5B7-5E76-4657-B730-B3071B4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6326-B4F3-4C85-999E-D73790C0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0CDE-C565-4D9C-8353-08DF8BB0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36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6EC21-0F77-4BB4-B621-69A352565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F4169-7217-46BB-A2E3-C81FFD168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D048-A04C-494E-A1D7-F5554442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EBCE-1C64-4E64-9D14-3757D830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C696-A57B-44AA-9614-F9E00DDD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1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4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65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0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0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7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426AF-DC93-4E49-9CC3-E4B4149A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24C35-EF32-4C53-BAE2-127B631E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6C74-4490-4F3B-AA65-2FA5535C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BD63-1406-411F-BB5B-EA01CA8F11F2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B9CC-CAFF-47C8-BF2A-DA9712ED6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096E-1E44-4445-A973-C7772D73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8EF3-71B6-4491-9481-06A49873B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b.rspca.org.au/knowledge-base/can-i-leave-my-home-to-care-for-animals-during-the-covid-19-pandemic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b.rspca.org.au/knowledge-base/can-i-leave-my-home-to-care-for-animals-during-the-covid-19-pandemic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ithharry.com/videos/c-tutorial-in-hindi-with-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c-programming-language/" TargetMode="External"/><Relationship Id="rId4" Type="http://schemas.openxmlformats.org/officeDocument/2006/relationships/hyperlink" Target="https://www.tutorialspoint.com/cprogrammin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9" y="154408"/>
            <a:ext cx="8106382" cy="2248324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Arogyasetu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650" y="2673725"/>
            <a:ext cx="9144000" cy="2248324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Mini Project By: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       -Ashutosh Uday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Zende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           -Nihal Musaali Mulani,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              -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Sanket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Rajendra Patil,</a:t>
            </a:r>
          </a:p>
          <a:p>
            <a:r>
              <a:rPr lang="en-IN" dirty="0"/>
              <a:t>                                  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-Vikas Kumar Chauhan</a:t>
            </a:r>
          </a:p>
        </p:txBody>
      </p:sp>
    </p:spTree>
    <p:extLst>
      <p:ext uri="{BB962C8B-B14F-4D97-AF65-F5344CB8AC3E}">
        <p14:creationId xmlns:p14="http://schemas.microsoft.com/office/powerpoint/2010/main" val="34832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7620" y="6204554"/>
            <a:ext cx="1039364" cy="565981"/>
          </a:xfrm>
        </p:spPr>
        <p:txBody>
          <a:bodyPr anchor="ctr">
            <a:norm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9428" y="1451075"/>
            <a:ext cx="9144000" cy="2248324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 !!!!</a:t>
            </a:r>
            <a:endParaRPr lang="en-IN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155DE-39EC-4399-90E2-9581D297FFCB}"/>
              </a:ext>
            </a:extLst>
          </p:cNvPr>
          <p:cNvSpPr txBox="1"/>
          <p:nvPr/>
        </p:nvSpPr>
        <p:spPr>
          <a:xfrm>
            <a:off x="3840480" y="3275215"/>
            <a:ext cx="4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MASK, STAY HOME, STAY SAFE..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1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3552" y="6413318"/>
            <a:ext cx="1107499" cy="231847"/>
          </a:xfrm>
        </p:spPr>
        <p:txBody>
          <a:bodyPr anchor="ctr">
            <a:norm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65" y="1227329"/>
            <a:ext cx="9482008" cy="339132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Purpose of Project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-Giving brief idea about vaccines available in particular area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-Helping people for systematic registration for vaccination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-</a:t>
            </a:r>
            <a:r>
              <a:rPr lang="en-US" dirty="0" err="1">
                <a:solidFill>
                  <a:schemeClr val="tx1"/>
                </a:solidFill>
              </a:rPr>
              <a:t>Awaring</a:t>
            </a:r>
            <a:r>
              <a:rPr lang="en-US" dirty="0">
                <a:solidFill>
                  <a:schemeClr val="tx1"/>
                </a:solidFill>
              </a:rPr>
              <a:t> people about symptoms of Covid-19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      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709" y="6242858"/>
            <a:ext cx="1148394" cy="357447"/>
          </a:xfrm>
        </p:spPr>
        <p:txBody>
          <a:bodyPr anchor="ctr">
            <a:no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1E4A4-FDB6-44F9-B4E9-3BE65C083E51}"/>
              </a:ext>
            </a:extLst>
          </p:cNvPr>
          <p:cNvSpPr txBox="1"/>
          <p:nvPr/>
        </p:nvSpPr>
        <p:spPr>
          <a:xfrm>
            <a:off x="1032040" y="1400542"/>
            <a:ext cx="10127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in Brief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-Will allow user to register</a:t>
            </a:r>
          </a:p>
          <a:p>
            <a:r>
              <a:rPr lang="en-US" sz="2400" dirty="0"/>
              <a:t>                -Stores data of registerd people for authorities        </a:t>
            </a:r>
          </a:p>
          <a:p>
            <a:r>
              <a:rPr lang="en-US" sz="2400" dirty="0"/>
              <a:t>                  -Can track the symptoms of person with few questions</a:t>
            </a:r>
          </a:p>
          <a:p>
            <a:r>
              <a:rPr lang="en-US" sz="2400" dirty="0"/>
              <a:t>                     -Helps booking slot for Vaccination</a:t>
            </a:r>
          </a:p>
          <a:p>
            <a:r>
              <a:rPr lang="en-US" sz="2400" dirty="0"/>
              <a:t>                       -Helps authorities to keep record of distributed                 .                         vaccines to centers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                   </a:t>
            </a:r>
            <a:endParaRPr lang="en-I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9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7620" y="6204554"/>
            <a:ext cx="1039364" cy="565981"/>
          </a:xfrm>
        </p:spPr>
        <p:txBody>
          <a:bodyPr anchor="ctr">
            <a:norm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7225" y="1138169"/>
            <a:ext cx="10247844" cy="384437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Platform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   - Windows OS</a:t>
            </a:r>
          </a:p>
          <a:p>
            <a:r>
              <a:rPr lang="en-US" b="1" dirty="0">
                <a:solidFill>
                  <a:schemeClr val="tx1"/>
                </a:solidFill>
              </a:rPr>
              <a:t>Written in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     - C programming language</a:t>
            </a:r>
          </a:p>
          <a:p>
            <a:r>
              <a:rPr lang="en-US" b="1" dirty="0">
                <a:solidFill>
                  <a:schemeClr val="tx1"/>
                </a:solidFill>
              </a:rPr>
              <a:t>Tools Used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>
              <a:lnSpc>
                <a:spcPct val="115000"/>
              </a:lnSpc>
              <a:tabLst>
                <a:tab pos="1306195" algn="l"/>
              </a:tabLst>
            </a:pPr>
            <a:r>
              <a:rPr lang="en-US" dirty="0">
                <a:solidFill>
                  <a:schemeClr val="tx1"/>
                </a:solidFill>
              </a:rPr>
              <a:t>          -</a:t>
            </a:r>
            <a:r>
              <a:rPr lang="en-US" dirty="0" err="1">
                <a:solidFill>
                  <a:schemeClr val="tx1"/>
                </a:solidFill>
              </a:rPr>
              <a:t>CodeBlocks</a:t>
            </a:r>
            <a:endParaRPr lang="en-US" dirty="0">
              <a:solidFill>
                <a:schemeClr val="tx1"/>
              </a:solidFill>
            </a:endParaRPr>
          </a:p>
          <a:p>
            <a:pPr marL="457200">
              <a:lnSpc>
                <a:spcPct val="115000"/>
              </a:lnSpc>
              <a:tabLst>
                <a:tab pos="1306195" algn="l"/>
              </a:tabLst>
            </a:pPr>
            <a:r>
              <a:rPr lang="en-US" dirty="0">
                <a:solidFill>
                  <a:schemeClr val="tx1"/>
                </a:solidFill>
              </a:rPr>
              <a:t>            - Visual Studio Code</a:t>
            </a:r>
          </a:p>
          <a:p>
            <a:pPr marL="457200">
              <a:lnSpc>
                <a:spcPct val="115000"/>
              </a:lnSpc>
              <a:tabLst>
                <a:tab pos="1306195" algn="l"/>
              </a:tabLst>
            </a:pPr>
            <a:r>
              <a:rPr lang="en-IN" dirty="0">
                <a:solidFill>
                  <a:schemeClr val="tx1"/>
                </a:solidFill>
              </a:rPr>
              <a:t>              - Note Pad ++</a:t>
            </a:r>
          </a:p>
        </p:txBody>
      </p:sp>
    </p:spTree>
    <p:extLst>
      <p:ext uri="{BB962C8B-B14F-4D97-AF65-F5344CB8AC3E}">
        <p14:creationId xmlns:p14="http://schemas.microsoft.com/office/powerpoint/2010/main" val="76737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03500D-25AF-482C-A1D0-B2DC45889B1E}"/>
              </a:ext>
            </a:extLst>
          </p:cNvPr>
          <p:cNvSpPr/>
          <p:nvPr/>
        </p:nvSpPr>
        <p:spPr>
          <a:xfrm>
            <a:off x="840660" y="633472"/>
            <a:ext cx="1034794" cy="34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D11CD-773D-4694-AA9E-DE4F47270C31}"/>
              </a:ext>
            </a:extLst>
          </p:cNvPr>
          <p:cNvSpPr/>
          <p:nvPr/>
        </p:nvSpPr>
        <p:spPr>
          <a:xfrm>
            <a:off x="2759861" y="1119857"/>
            <a:ext cx="1698171" cy="85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Registration</a:t>
            </a:r>
          </a:p>
          <a:p>
            <a:pPr algn="ctr"/>
            <a:r>
              <a:rPr lang="en-US" sz="1600" dirty="0"/>
              <a:t>(User Info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B8E6E9-B7F8-4ADE-A9A6-3C4B55339B67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3608947" y="1972113"/>
            <a:ext cx="2222" cy="802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17D0E2-3342-4670-A511-252F20FA1CE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573537" y="3045288"/>
            <a:ext cx="0" cy="100242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1A95366-CDC9-4371-B3BB-E8C5FF755932}"/>
              </a:ext>
            </a:extLst>
          </p:cNvPr>
          <p:cNvSpPr/>
          <p:nvPr/>
        </p:nvSpPr>
        <p:spPr>
          <a:xfrm>
            <a:off x="3010075" y="2774860"/>
            <a:ext cx="1179756" cy="54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Assess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9E18BF-88FD-4C5D-8708-68897CEB8DCE}"/>
              </a:ext>
            </a:extLst>
          </p:cNvPr>
          <p:cNvCxnSpPr/>
          <p:nvPr/>
        </p:nvCxnSpPr>
        <p:spPr>
          <a:xfrm>
            <a:off x="6075710" y="641303"/>
            <a:ext cx="105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4E8E1-B3AB-4990-B701-E14C66F398C6}"/>
              </a:ext>
            </a:extLst>
          </p:cNvPr>
          <p:cNvCxnSpPr/>
          <p:nvPr/>
        </p:nvCxnSpPr>
        <p:spPr>
          <a:xfrm>
            <a:off x="6075710" y="948935"/>
            <a:ext cx="105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2C3183-4EE3-41EA-BC66-2037A5CB0195}"/>
              </a:ext>
            </a:extLst>
          </p:cNvPr>
          <p:cNvSpPr txBox="1"/>
          <p:nvPr/>
        </p:nvSpPr>
        <p:spPr>
          <a:xfrm>
            <a:off x="5926907" y="671936"/>
            <a:ext cx="1402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Stores User Info.txt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A0E01-2128-40A4-B706-2541BCB323D9}"/>
              </a:ext>
            </a:extLst>
          </p:cNvPr>
          <p:cNvCxnSpPr>
            <a:cxnSpLocks/>
          </p:cNvCxnSpPr>
          <p:nvPr/>
        </p:nvCxnSpPr>
        <p:spPr>
          <a:xfrm flipH="1">
            <a:off x="4117657" y="4512177"/>
            <a:ext cx="1958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536EC0-65DD-4705-B183-DBB4F3EDA9CC}"/>
              </a:ext>
            </a:extLst>
          </p:cNvPr>
          <p:cNvCxnSpPr>
            <a:cxnSpLocks/>
          </p:cNvCxnSpPr>
          <p:nvPr/>
        </p:nvCxnSpPr>
        <p:spPr>
          <a:xfrm>
            <a:off x="4162937" y="3021227"/>
            <a:ext cx="1286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28A644-D76D-4AD8-B747-7B42215FFB2E}"/>
              </a:ext>
            </a:extLst>
          </p:cNvPr>
          <p:cNvSpPr/>
          <p:nvPr/>
        </p:nvSpPr>
        <p:spPr>
          <a:xfrm>
            <a:off x="5437536" y="2820558"/>
            <a:ext cx="978743" cy="470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a Rapid Test</a:t>
            </a:r>
            <a:endParaRPr lang="en-IN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34A5EB-3C52-4856-BAC7-68942E697E68}"/>
              </a:ext>
            </a:extLst>
          </p:cNvPr>
          <p:cNvSpPr/>
          <p:nvPr/>
        </p:nvSpPr>
        <p:spPr>
          <a:xfrm>
            <a:off x="1179423" y="2820558"/>
            <a:ext cx="887350" cy="441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Stay Home</a:t>
            </a:r>
            <a:endParaRPr lang="en-IN" sz="1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8ACE5B-E5E5-4741-BED9-5F29B21044EA}"/>
              </a:ext>
            </a:extLst>
          </p:cNvPr>
          <p:cNvSpPr/>
          <p:nvPr/>
        </p:nvSpPr>
        <p:spPr>
          <a:xfrm>
            <a:off x="3007015" y="4047710"/>
            <a:ext cx="1133043" cy="719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 Centre</a:t>
            </a:r>
            <a:endParaRPr lang="en-IN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9A205-197A-4253-98DF-B074C7E93196}"/>
              </a:ext>
            </a:extLst>
          </p:cNvPr>
          <p:cNvCxnSpPr>
            <a:cxnSpLocks/>
          </p:cNvCxnSpPr>
          <p:nvPr/>
        </p:nvCxnSpPr>
        <p:spPr>
          <a:xfrm>
            <a:off x="3537310" y="4764661"/>
            <a:ext cx="1" cy="514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204EB3-3EA1-4918-BDA0-6548D656517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014593" y="4357605"/>
            <a:ext cx="2149626" cy="4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E7ACBB1-B24A-4478-9AF9-D47AC92930BC}"/>
              </a:ext>
            </a:extLst>
          </p:cNvPr>
          <p:cNvSpPr/>
          <p:nvPr/>
        </p:nvSpPr>
        <p:spPr>
          <a:xfrm>
            <a:off x="3007015" y="5278998"/>
            <a:ext cx="1133044" cy="483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F81167-BF1C-4CBB-9447-35A25BAFB87C}"/>
              </a:ext>
            </a:extLst>
          </p:cNvPr>
          <p:cNvCxnSpPr>
            <a:cxnSpLocks/>
          </p:cNvCxnSpPr>
          <p:nvPr/>
        </p:nvCxnSpPr>
        <p:spPr>
          <a:xfrm>
            <a:off x="6229593" y="4662055"/>
            <a:ext cx="2501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68E4D5-5AA3-49D8-A6D1-EB4860CFD7BF}"/>
              </a:ext>
            </a:extLst>
          </p:cNvPr>
          <p:cNvCxnSpPr>
            <a:cxnSpLocks/>
          </p:cNvCxnSpPr>
          <p:nvPr/>
        </p:nvCxnSpPr>
        <p:spPr>
          <a:xfrm>
            <a:off x="6229593" y="4265706"/>
            <a:ext cx="2526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CC534F-3161-4BAD-BF3F-0D190455B8EA}"/>
              </a:ext>
            </a:extLst>
          </p:cNvPr>
          <p:cNvSpPr txBox="1"/>
          <p:nvPr/>
        </p:nvSpPr>
        <p:spPr>
          <a:xfrm>
            <a:off x="6175878" y="4233705"/>
            <a:ext cx="332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Vaccination Centers at</a:t>
            </a:r>
          </a:p>
          <a:p>
            <a:r>
              <a:rPr lang="en-US" sz="1200" dirty="0"/>
              <a:t>Kolhapur, </a:t>
            </a:r>
            <a:r>
              <a:rPr lang="en-US" sz="1200" dirty="0" err="1"/>
              <a:t>Sangli</a:t>
            </a:r>
            <a:r>
              <a:rPr lang="en-US" sz="1200" dirty="0"/>
              <a:t>, </a:t>
            </a:r>
            <a:r>
              <a:rPr lang="en-US" sz="1200" dirty="0" err="1"/>
              <a:t>Satara</a:t>
            </a:r>
            <a:r>
              <a:rPr lang="en-US" sz="1200" dirty="0"/>
              <a:t>, Solapur.txt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34FAFC-0611-47AE-9FDC-2F89006FD565}"/>
              </a:ext>
            </a:extLst>
          </p:cNvPr>
          <p:cNvSpPr txBox="1"/>
          <p:nvPr/>
        </p:nvSpPr>
        <p:spPr>
          <a:xfrm>
            <a:off x="4880647" y="4080606"/>
            <a:ext cx="256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code</a:t>
            </a:r>
            <a:endParaRPr lang="en-IN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75AEEF-20CE-407D-A362-103714955B08}"/>
              </a:ext>
            </a:extLst>
          </p:cNvPr>
          <p:cNvSpPr txBox="1"/>
          <p:nvPr/>
        </p:nvSpPr>
        <p:spPr>
          <a:xfrm>
            <a:off x="4732588" y="4523556"/>
            <a:ext cx="238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Available Center</a:t>
            </a:r>
            <a:endParaRPr lang="en-IN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1846C7-05F0-4CF3-996E-F9A178E035CE}"/>
              </a:ext>
            </a:extLst>
          </p:cNvPr>
          <p:cNvCxnSpPr>
            <a:cxnSpLocks/>
          </p:cNvCxnSpPr>
          <p:nvPr/>
        </p:nvCxnSpPr>
        <p:spPr>
          <a:xfrm>
            <a:off x="970384" y="977436"/>
            <a:ext cx="12470" cy="3430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6302ED-4525-493D-8E4D-1DBD7AB78DFF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982854" y="4407534"/>
            <a:ext cx="20241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E976114-9BD4-406E-9F9D-CE8C454A6B2D}"/>
              </a:ext>
            </a:extLst>
          </p:cNvPr>
          <p:cNvSpPr txBox="1"/>
          <p:nvPr/>
        </p:nvSpPr>
        <p:spPr>
          <a:xfrm rot="16200000">
            <a:off x="2664425" y="3022625"/>
            <a:ext cx="158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Age, Pin</a:t>
            </a:r>
            <a:endParaRPr lang="en-IN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15E938-9367-4240-9BA0-A9C49CA96C8C}"/>
              </a:ext>
            </a:extLst>
          </p:cNvPr>
          <p:cNvSpPr txBox="1"/>
          <p:nvPr/>
        </p:nvSpPr>
        <p:spPr>
          <a:xfrm rot="5400000">
            <a:off x="3313705" y="2288765"/>
            <a:ext cx="8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Age, Pin</a:t>
            </a:r>
            <a:endParaRPr lang="en-IN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423449-EDF5-45B7-AB3E-6A65256B31AF}"/>
              </a:ext>
            </a:extLst>
          </p:cNvPr>
          <p:cNvSpPr txBox="1"/>
          <p:nvPr/>
        </p:nvSpPr>
        <p:spPr>
          <a:xfrm>
            <a:off x="4340232" y="2612809"/>
            <a:ext cx="931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High Infection Risk</a:t>
            </a:r>
            <a:endParaRPr lang="en-IN" sz="105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8635DB8-D843-440E-824B-84A57123FD44}"/>
              </a:ext>
            </a:extLst>
          </p:cNvPr>
          <p:cNvCxnSpPr>
            <a:cxnSpLocks/>
          </p:cNvCxnSpPr>
          <p:nvPr/>
        </p:nvCxnSpPr>
        <p:spPr>
          <a:xfrm flipH="1">
            <a:off x="2059409" y="3028307"/>
            <a:ext cx="9689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6555CD6-8A3C-4D88-BC0C-BC53F86B9185}"/>
              </a:ext>
            </a:extLst>
          </p:cNvPr>
          <p:cNvSpPr txBox="1"/>
          <p:nvPr/>
        </p:nvSpPr>
        <p:spPr>
          <a:xfrm>
            <a:off x="2116865" y="2604403"/>
            <a:ext cx="102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 </a:t>
            </a:r>
          </a:p>
          <a:p>
            <a:r>
              <a:rPr lang="en-US" sz="1200" dirty="0"/>
              <a:t>Infection </a:t>
            </a:r>
            <a:r>
              <a:rPr lang="en-US" sz="1050" dirty="0"/>
              <a:t>Risk</a:t>
            </a:r>
            <a:endParaRPr lang="en-IN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3413A1-3CAD-47B2-B7DB-A56490E26A61}"/>
              </a:ext>
            </a:extLst>
          </p:cNvPr>
          <p:cNvSpPr txBox="1"/>
          <p:nvPr/>
        </p:nvSpPr>
        <p:spPr>
          <a:xfrm rot="19977181">
            <a:off x="4415749" y="814827"/>
            <a:ext cx="1336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Mobile, Name, Age, Gender, Pin.</a:t>
            </a:r>
            <a:endParaRPr lang="en-IN" sz="105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882CFB-D78F-4E23-8B7A-60122890852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58032" y="805454"/>
            <a:ext cx="1468875" cy="740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482073-D204-45EA-8EA5-F0FB5647A300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>
            <a:off x="1875454" y="805454"/>
            <a:ext cx="884407" cy="740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46AE2C-3938-4CB3-9C23-E04C1CD08035}"/>
              </a:ext>
            </a:extLst>
          </p:cNvPr>
          <p:cNvCxnSpPr>
            <a:stCxn id="11" idx="2"/>
            <a:endCxn id="46" idx="1"/>
          </p:cNvCxnSpPr>
          <p:nvPr/>
        </p:nvCxnSpPr>
        <p:spPr>
          <a:xfrm>
            <a:off x="1358057" y="977436"/>
            <a:ext cx="1824789" cy="1876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FDEC25-070A-4FD8-898C-FB3DCB9ED255}"/>
              </a:ext>
            </a:extLst>
          </p:cNvPr>
          <p:cNvSpPr txBox="1"/>
          <p:nvPr/>
        </p:nvSpPr>
        <p:spPr>
          <a:xfrm rot="2762967">
            <a:off x="1587810" y="2140803"/>
            <a:ext cx="2360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If already registered</a:t>
            </a:r>
            <a:endParaRPr lang="en-IN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BD89C-5A39-4A50-A2A3-1EE50B82B92C}"/>
              </a:ext>
            </a:extLst>
          </p:cNvPr>
          <p:cNvSpPr/>
          <p:nvPr/>
        </p:nvSpPr>
        <p:spPr>
          <a:xfrm>
            <a:off x="8477611" y="533766"/>
            <a:ext cx="1489461" cy="42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Authority Login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7D3E18-178F-44CC-9C84-EE85BF4E8E58}"/>
              </a:ext>
            </a:extLst>
          </p:cNvPr>
          <p:cNvCxnSpPr>
            <a:cxnSpLocks/>
          </p:cNvCxnSpPr>
          <p:nvPr/>
        </p:nvCxnSpPr>
        <p:spPr>
          <a:xfrm flipH="1">
            <a:off x="8523363" y="956598"/>
            <a:ext cx="252789" cy="60690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274C855-8317-4637-9AA5-1646B1291266}"/>
              </a:ext>
            </a:extLst>
          </p:cNvPr>
          <p:cNvSpPr/>
          <p:nvPr/>
        </p:nvSpPr>
        <p:spPr>
          <a:xfrm>
            <a:off x="8088359" y="1533964"/>
            <a:ext cx="870006" cy="3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DA94EB-0CAF-4BE1-8CF9-B626C82C3409}"/>
              </a:ext>
            </a:extLst>
          </p:cNvPr>
          <p:cNvSpPr/>
          <p:nvPr/>
        </p:nvSpPr>
        <p:spPr>
          <a:xfrm>
            <a:off x="9647647" y="1545985"/>
            <a:ext cx="870006" cy="3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Masters</a:t>
            </a:r>
            <a:endParaRPr lang="en-IN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38FBC1-B139-41FF-9FF2-EE5E5BFB1C2D}"/>
              </a:ext>
            </a:extLst>
          </p:cNvPr>
          <p:cNvCxnSpPr>
            <a:endCxn id="27" idx="0"/>
          </p:cNvCxnSpPr>
          <p:nvPr/>
        </p:nvCxnSpPr>
        <p:spPr>
          <a:xfrm>
            <a:off x="9647646" y="977436"/>
            <a:ext cx="435004" cy="568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6C5B3-2227-403A-8DD2-D92D3B44FEAC}"/>
              </a:ext>
            </a:extLst>
          </p:cNvPr>
          <p:cNvCxnSpPr/>
          <p:nvPr/>
        </p:nvCxnSpPr>
        <p:spPr>
          <a:xfrm>
            <a:off x="7447791" y="805454"/>
            <a:ext cx="719665" cy="705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053A60-3215-424A-BDF7-D77B80ACA032}"/>
              </a:ext>
            </a:extLst>
          </p:cNvPr>
          <p:cNvCxnSpPr>
            <a:cxnSpLocks/>
          </p:cNvCxnSpPr>
          <p:nvPr/>
        </p:nvCxnSpPr>
        <p:spPr>
          <a:xfrm flipH="1" flipV="1">
            <a:off x="7307277" y="913642"/>
            <a:ext cx="733979" cy="71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2E7670-A22F-4301-A64E-17B64A409A1D}"/>
              </a:ext>
            </a:extLst>
          </p:cNvPr>
          <p:cNvCxnSpPr>
            <a:cxnSpLocks/>
          </p:cNvCxnSpPr>
          <p:nvPr/>
        </p:nvCxnSpPr>
        <p:spPr>
          <a:xfrm>
            <a:off x="10409216" y="2139518"/>
            <a:ext cx="0" cy="2262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76CED-0E3A-4E72-9492-4DED0DE329C9}"/>
              </a:ext>
            </a:extLst>
          </p:cNvPr>
          <p:cNvCxnSpPr>
            <a:cxnSpLocks/>
          </p:cNvCxnSpPr>
          <p:nvPr/>
        </p:nvCxnSpPr>
        <p:spPr>
          <a:xfrm flipH="1">
            <a:off x="8756356" y="4407534"/>
            <a:ext cx="1652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8AA262-EDC0-4B42-A807-837569AB2580}"/>
              </a:ext>
            </a:extLst>
          </p:cNvPr>
          <p:cNvSpPr txBox="1"/>
          <p:nvPr/>
        </p:nvSpPr>
        <p:spPr>
          <a:xfrm rot="5400000">
            <a:off x="9218566" y="3337035"/>
            <a:ext cx="2656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No. of Vaccines Available and Booked</a:t>
            </a:r>
            <a:endParaRPr lang="en-IN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19B49-7538-49A7-A8E1-C475947C57F8}"/>
              </a:ext>
            </a:extLst>
          </p:cNvPr>
          <p:cNvSpPr txBox="1"/>
          <p:nvPr/>
        </p:nvSpPr>
        <p:spPr>
          <a:xfrm>
            <a:off x="204515" y="69266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DFD(Data Flow Diagram):</a:t>
            </a:r>
            <a:endParaRPr lang="en-IN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05BD1-3550-4B4A-9DE6-2DB84C35F662}"/>
              </a:ext>
            </a:extLst>
          </p:cNvPr>
          <p:cNvCxnSpPr>
            <a:stCxn id="27" idx="2"/>
          </p:cNvCxnSpPr>
          <p:nvPr/>
        </p:nvCxnSpPr>
        <p:spPr>
          <a:xfrm flipH="1">
            <a:off x="10082649" y="1882066"/>
            <a:ext cx="1" cy="257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5608F-95E9-465E-B9D8-6CB9CF7DDC74}"/>
              </a:ext>
            </a:extLst>
          </p:cNvPr>
          <p:cNvCxnSpPr/>
          <p:nvPr/>
        </p:nvCxnSpPr>
        <p:spPr>
          <a:xfrm>
            <a:off x="9712171" y="2139518"/>
            <a:ext cx="6970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96BF76-FE70-49A2-A0C4-8E2334CEE6E8}"/>
              </a:ext>
            </a:extLst>
          </p:cNvPr>
          <p:cNvCxnSpPr/>
          <p:nvPr/>
        </p:nvCxnSpPr>
        <p:spPr>
          <a:xfrm>
            <a:off x="9712171" y="2139518"/>
            <a:ext cx="0" cy="372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B3969D-BE53-4256-8644-BA73A92BC282}"/>
              </a:ext>
            </a:extLst>
          </p:cNvPr>
          <p:cNvSpPr/>
          <p:nvPr/>
        </p:nvSpPr>
        <p:spPr>
          <a:xfrm>
            <a:off x="8958365" y="2521257"/>
            <a:ext cx="1071831" cy="68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Allocation of vaccines per center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821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7620" y="6204554"/>
            <a:ext cx="1039364" cy="565981"/>
          </a:xfrm>
        </p:spPr>
        <p:txBody>
          <a:bodyPr anchor="ctr">
            <a:norm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7449" y="1167473"/>
            <a:ext cx="9144000" cy="452305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Concepts Used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- File Handling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- Pointers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- Structures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- User Defined </a:t>
            </a:r>
            <a:r>
              <a:rPr lang="en-US" dirty="0" err="1">
                <a:solidFill>
                  <a:schemeClr val="tx1"/>
                </a:solidFill>
              </a:rPr>
              <a:t>Functons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- Loops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- If-else Ladder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- Switch case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- Arrays</a:t>
            </a:r>
          </a:p>
        </p:txBody>
      </p:sp>
    </p:spTree>
    <p:extLst>
      <p:ext uri="{BB962C8B-B14F-4D97-AF65-F5344CB8AC3E}">
        <p14:creationId xmlns:p14="http://schemas.microsoft.com/office/powerpoint/2010/main" val="49204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7620" y="6204554"/>
            <a:ext cx="1039364" cy="565981"/>
          </a:xfrm>
        </p:spPr>
        <p:txBody>
          <a:bodyPr anchor="ctr">
            <a:norm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91" y="867582"/>
            <a:ext cx="11267343" cy="403099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- User Friendly Console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- Available for everybody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- Quick assessment feature helps  user to understand the Symptoms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- Provides Covid-19 helpline to user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- Ultimately, helping nation to fight against Covid-19 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5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3552" y="6413318"/>
            <a:ext cx="1107499" cy="231847"/>
          </a:xfrm>
        </p:spPr>
        <p:txBody>
          <a:bodyPr anchor="ctr">
            <a:norm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290" y="888916"/>
            <a:ext cx="12120632" cy="5446569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References</a:t>
            </a:r>
            <a:r>
              <a:rPr lang="en-US" b="1" dirty="0">
                <a:solidFill>
                  <a:schemeClr val="tx1"/>
                </a:solidFill>
              </a:rPr>
              <a:t>:    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 tutorials –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a)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https://www.codewithharry.com/videos/c-tutorial-in-hindi-with-notes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b) </a:t>
            </a:r>
            <a:r>
              <a:rPr lang="en-US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https://www.tutorialspoint.com/cprogramming/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c)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https://www.geeksforgeeks.org/c-programming-language/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ii) Books –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‘Let us C’ by Yashwant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Kanetkar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225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(PBP Publications, 16</a:t>
            </a:r>
            <a:r>
              <a:rPr lang="en-US" sz="24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edition, 2018)                                      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     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F15-2325-42A0-BAEA-B1FAEA8C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7620" y="6204554"/>
            <a:ext cx="1039364" cy="565981"/>
          </a:xfrm>
        </p:spPr>
        <p:txBody>
          <a:bodyPr anchor="ctr">
            <a:normAutofit/>
          </a:bodyPr>
          <a:lstStyle/>
          <a:p>
            <a:r>
              <a:rPr lang="en-US" sz="900" dirty="0"/>
              <a:t>Arogyasetu</a:t>
            </a:r>
            <a:endParaRPr lang="en-IN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2055-18B0-44B6-BF58-8AA38B5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153" y="725539"/>
            <a:ext cx="8684832" cy="40309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Conclusion: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With this system the we can aware people about symptoms of COVID-19, we can help them for finding suitable vaccination center. It will also help to avoid unnecessary crowd at vaccination center. This is small step in battle against COVID-19.</a:t>
            </a:r>
            <a:endParaRPr lang="en-IN" sz="1800" dirty="0">
              <a:solidFill>
                <a:schemeClr val="tx2">
                  <a:lumMod val="20000"/>
                  <a:lumOff val="8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296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432</TotalTime>
  <Words>438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 3</vt:lpstr>
      <vt:lpstr>Slice</vt:lpstr>
      <vt:lpstr>Office Theme</vt:lpstr>
      <vt:lpstr>Arogyasetu</vt:lpstr>
      <vt:lpstr>Arogyasetu</vt:lpstr>
      <vt:lpstr>Arogyasetu</vt:lpstr>
      <vt:lpstr>Arogyasetu</vt:lpstr>
      <vt:lpstr>PowerPoint Presentation</vt:lpstr>
      <vt:lpstr>Arogyasetu</vt:lpstr>
      <vt:lpstr>Arogyasetu</vt:lpstr>
      <vt:lpstr>Arogyasetu</vt:lpstr>
      <vt:lpstr>Arogyasetu</vt:lpstr>
      <vt:lpstr>Arogyasetu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Arogyasetu</dc:title>
  <dc:creator>Nihal Musaali Mulani</dc:creator>
  <cp:lastModifiedBy>Nihal Musaali Mulani</cp:lastModifiedBy>
  <cp:revision>35</cp:revision>
  <dcterms:created xsi:type="dcterms:W3CDTF">2021-06-03T14:00:29Z</dcterms:created>
  <dcterms:modified xsi:type="dcterms:W3CDTF">2021-08-05T03:37:41Z</dcterms:modified>
</cp:coreProperties>
</file>