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B4D28-C2E4-40CD-A228-0B311027B1C1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72DC-3384-4132-A18C-FE031737F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F72DC-3384-4132-A18C-FE031737FD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2FD3E60-6219-4AE0-A5FD-7D8BD7962BB6}" type="datetimeFigureOut">
              <a:rPr lang="en-US" smtClean="0"/>
              <a:pPr/>
              <a:t>7/26/2014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83D735-1309-4281-A095-3485DC9104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requencies" TargetMode="External"/><Relationship Id="rId2" Type="http://schemas.openxmlformats.org/officeDocument/2006/relationships/hyperlink" Target="http://en.wikipedia.org/wiki/Trigonometric_fun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438400"/>
            <a:ext cx="4051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457200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Energy Preservation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00200" y="1371600"/>
          <a:ext cx="3600450" cy="1079500"/>
        </p:xfrm>
        <a:graphic>
          <a:graphicData uri="http://schemas.openxmlformats.org/presentationml/2006/ole">
            <p:oleObj spid="_x0000_s6146" name="Equation" r:id="rId3" imgW="1523880" imgH="4572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371600" y="2819400"/>
          <a:ext cx="5113338" cy="1089025"/>
        </p:xfrm>
        <a:graphic>
          <a:graphicData uri="http://schemas.openxmlformats.org/presentationml/2006/ole">
            <p:oleObj spid="_x0000_s6147" name="Equation" r:id="rId4" imgW="2145960" imgH="45720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17650" y="4692650"/>
          <a:ext cx="5748338" cy="998538"/>
        </p:xfrm>
        <a:graphic>
          <a:graphicData uri="http://schemas.openxmlformats.org/presentationml/2006/ole">
            <p:oleObj spid="_x0000_s6148" name="Equation" r:id="rId5" imgW="24127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6200" y="533400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JPEG (DCT Application)</a:t>
            </a:r>
            <a:endParaRPr lang="en-US" dirty="0"/>
          </a:p>
        </p:txBody>
      </p:sp>
      <p:graphicFrame>
        <p:nvGraphicFramePr>
          <p:cNvPr id="6" name="Object 0"/>
          <p:cNvGraphicFramePr>
            <a:graphicFrameLocks noChangeAspect="1"/>
          </p:cNvGraphicFramePr>
          <p:nvPr/>
        </p:nvGraphicFramePr>
        <p:xfrm>
          <a:off x="1676400" y="1524000"/>
          <a:ext cx="6437313" cy="3934429"/>
        </p:xfrm>
        <a:graphic>
          <a:graphicData uri="http://schemas.openxmlformats.org/presentationml/2006/ole">
            <p:oleObj spid="_x0000_s7171" name="Document" r:id="rId3" imgW="6436440" imgH="4093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0"/>
          <p:cNvGraphicFramePr>
            <a:graphicFrameLocks noChangeAspect="1"/>
          </p:cNvGraphicFramePr>
          <p:nvPr/>
        </p:nvGraphicFramePr>
        <p:xfrm>
          <a:off x="1143000" y="820738"/>
          <a:ext cx="8001000" cy="5770491"/>
        </p:xfrm>
        <a:graphic>
          <a:graphicData uri="http://schemas.openxmlformats.org/presentationml/2006/ole">
            <p:oleObj spid="_x0000_s8194" name="Document" r:id="rId3" imgW="6436440" imgH="46404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7464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Discrete cosine transform (DCT) can linearly transform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into the frequency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domain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can be represented by a set of coefficients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 of the original data may be concentrated in only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few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 frequency components of DCT depending on the correlation in the data.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588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 express a signal (a set of numbers) in terms of a sum </a:t>
            </a:r>
            <a:r>
              <a:rPr lang="en-US" dirty="0" smtClean="0"/>
              <a:t>of</a:t>
            </a:r>
          </a:p>
          <a:p>
            <a:r>
              <a:rPr lang="en-US" dirty="0"/>
              <a:t> </a:t>
            </a:r>
            <a:r>
              <a:rPr lang="en-US" dirty="0">
                <a:hlinkClick r:id="rId2" tooltip="Trigonometric function"/>
              </a:rPr>
              <a:t>cosine</a:t>
            </a:r>
            <a:r>
              <a:rPr lang="en-US" dirty="0"/>
              <a:t> functions with different </a:t>
            </a:r>
            <a:r>
              <a:rPr lang="en-US" dirty="0">
                <a:hlinkClick r:id="rId3" tooltip="Frequencies"/>
              </a:rPr>
              <a:t>frequencies</a:t>
            </a:r>
            <a:endParaRPr lang="en-US" dirty="0"/>
          </a:p>
        </p:txBody>
      </p:sp>
      <p:pic>
        <p:nvPicPr>
          <p:cNvPr id="6" name="Picture 5" descr="http://www.haberdar.org/Discrete-Cosine-Transform-Tutorial_files/image002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181600"/>
            <a:ext cx="449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990600" y="3886200"/>
            <a:ext cx="7432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one dimensional discrete cosine transform coefficients (actually the weights) 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given by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haberdar.org/Discrete-Cosine-Transform-Tutorial_files/image008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3400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http://www.haberdar.org/Discrete-Cosine-Transform-Tutorial_files/image009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8288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haberdar.org/Discrete-Cosine-Transform-Tutorial_files/image011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41148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www.haberdar.org/Discrete-Cosine-Transform-Tutorial_files/image012.pn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5410200"/>
            <a:ext cx="2971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haberdar.org/Discrete-Cosine-Transform-Tutorial_files/image013.pn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8800" y="5715000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19200" y="37338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k=0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7998" y="304800"/>
            <a:ext cx="46460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76801" y="1711306"/>
            <a:ext cx="4267200" cy="127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95800" y="2819400"/>
            <a:ext cx="406427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0"/>
            <a:ext cx="7723425" cy="556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5867400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Basis functions for N=8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85800"/>
            <a:ext cx="7772400" cy="112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7585741" cy="83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191000" y="3810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DCT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895600"/>
            <a:ext cx="5595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2D transformation can be obtained by two 1D operations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Row-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733800"/>
            <a:ext cx="3276600" cy="209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733800"/>
            <a:ext cx="37338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00400" y="6019800"/>
            <a:ext cx="464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Autocorrelation of image before and after DCT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3147" y="1905000"/>
            <a:ext cx="7770853" cy="160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962400" y="30480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DCT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838200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Separability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3505200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Energy Compaction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038600"/>
            <a:ext cx="7620000" cy="231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914400"/>
            <a:ext cx="58388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haberdar.org/Discrete-Cosine-Transform-Tutorial_files/image01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7543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667000" y="457200"/>
            <a:ext cx="2541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any K the equation 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33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consists of correlated values, then most of the DCT coefficients (  and  ) produced will be zero or small numbers, and only a few are large.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3048000"/>
            <a:ext cx="6690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A=[1        2           3     4           5     6           7     8      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baseline="-25000" dirty="0"/>
              <a:t>A</a:t>
            </a:r>
            <a:r>
              <a:rPr lang="en-US" dirty="0"/>
              <a:t>=[12.7279 -6.4423     0     -0.6735     0     -0.2009     0     -0.0507]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267200"/>
            <a:ext cx="59947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A</a:t>
            </a:r>
            <a:r>
              <a:rPr lang="en-US" dirty="0"/>
              <a:t>'=[12.7279 -6.4423    0     0           0     0           0     0     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condition applied is abs&lt;1 =0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304800"/>
            <a:ext cx="8676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A=[1        2           3           4           5           6           7           8      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/>
              <a:t>A=[1.3407   1.8217      2.7104      3.8716      5.1284      6.2896      7.1783      7.6593 ]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676400"/>
            <a:ext cx="485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when inverse is applied to previous answer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4384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=[</a:t>
            </a:r>
            <a:r>
              <a:rPr lang="en-US" dirty="0" smtClean="0"/>
              <a:t>1   </a:t>
            </a:r>
            <a:r>
              <a:rPr lang="en-US" dirty="0"/>
              <a:t>5 </a:t>
            </a:r>
            <a:r>
              <a:rPr lang="en-US" dirty="0" smtClean="0"/>
              <a:t>   -</a:t>
            </a:r>
            <a:r>
              <a:rPr lang="en-US" dirty="0"/>
              <a:t>9 </a:t>
            </a:r>
            <a:r>
              <a:rPr lang="en-US" dirty="0" smtClean="0"/>
              <a:t>    -</a:t>
            </a:r>
            <a:r>
              <a:rPr lang="en-US" dirty="0"/>
              <a:t>8 </a:t>
            </a:r>
            <a:r>
              <a:rPr lang="en-US" dirty="0" smtClean="0"/>
              <a:t>   7    1    0    9]      </a:t>
            </a:r>
            <a:r>
              <a:rPr lang="en-US" dirty="0" smtClean="0">
                <a:solidFill>
                  <a:srgbClr val="FF0000"/>
                </a:solidFill>
              </a:rPr>
              <a:t>Un correlated data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124200"/>
            <a:ext cx="775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B </a:t>
            </a:r>
            <a:r>
              <a:rPr lang="en-US" dirty="0"/>
              <a:t>=[2.1213   -6.0855    7.5688    5.2571    4.2426  -11.8857   -3.9005    1.0293]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3810000"/>
            <a:ext cx="802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B_s = [ -9    -8     0     1     1     5     7     </a:t>
            </a:r>
            <a:r>
              <a:rPr lang="en-US" dirty="0" smtClean="0"/>
              <a:t>9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  rearrangement of data</a:t>
            </a:r>
          </a:p>
          <a:p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baseline="-25000" dirty="0"/>
              <a:t>B_­s </a:t>
            </a:r>
            <a:r>
              <a:rPr lang="en-US" dirty="0"/>
              <a:t>= [2.1213  -16.4520   -2.0719   -3.5681   -0.7071    1.8680    2.3890    0.3323]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486400"/>
            <a:ext cx="7947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DCT is always real  and orthogonal                We can use FFT for it’s computation </a:t>
            </a:r>
          </a:p>
          <a:p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not real part of DFT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0" y="4572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2D example</a:t>
            </a:r>
            <a:endParaRPr 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400" y="1295400"/>
          <a:ext cx="3470275" cy="563563"/>
        </p:xfrm>
        <a:graphic>
          <a:graphicData uri="http://schemas.openxmlformats.org/presentationml/2006/ole">
            <p:oleObj spid="_x0000_s5124" name="Equation" r:id="rId3" imgW="1485720" imgH="24120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8400" y="1447800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Transformation</a:t>
            </a:r>
            <a:endParaRPr lang="en-US" dirty="0"/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447800" y="2362200"/>
          <a:ext cx="3076575" cy="1860550"/>
        </p:xfrm>
        <a:graphic>
          <a:graphicData uri="http://schemas.openxmlformats.org/presentationml/2006/ole">
            <p:oleObj spid="_x0000_s5125" name="Equation" r:id="rId4" imgW="1511280" imgH="914400" progId="Equation.3">
              <p:embed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181600" y="2438400"/>
          <a:ext cx="2890837" cy="1585913"/>
        </p:xfrm>
        <a:graphic>
          <a:graphicData uri="http://schemas.openxmlformats.org/presentationml/2006/ole">
            <p:oleObj spid="_x0000_s5126" name="Equation" r:id="rId5" imgW="1663560" imgH="914400" progId="Equation.3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0" y="4724400"/>
          <a:ext cx="3640138" cy="1585912"/>
        </p:xfrm>
        <a:graphic>
          <a:graphicData uri="http://schemas.openxmlformats.org/presentationml/2006/ole">
            <p:oleObj spid="_x0000_s5127" name="Equation" r:id="rId6" imgW="209520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</TotalTime>
  <Words>196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Solstice</vt:lpstr>
      <vt:lpstr>Equation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12</cp:revision>
  <dcterms:created xsi:type="dcterms:W3CDTF">2014-07-25T18:55:53Z</dcterms:created>
  <dcterms:modified xsi:type="dcterms:W3CDTF">2014-07-26T01:45:43Z</dcterms:modified>
</cp:coreProperties>
</file>