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164D-258B-4635-B05A-677B4595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6BA28-72C1-4C0E-90F7-6F0FE1C40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37922-59FF-4190-B013-1DABDE45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408-A663-4B64-83F1-8B05FD1764D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D388-9506-49F8-B42C-98C4D42B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5689-FB08-48E6-B6F5-2BBDE9D2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3EB2-4F07-4F3C-8325-415591085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BA9-CC85-466E-A6A9-4D463927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F3AE7-6872-4D6E-9A6C-7B3BC38B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DF026-A507-45C9-89AD-094756DF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408-A663-4B64-83F1-8B05FD1764D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966C-E53D-4FA6-A862-70FB4ED2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6751E-256A-4DE1-80D5-CB4028B2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3EB2-4F07-4F3C-8325-415591085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3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19EE8-1AB1-474A-AC72-7F43D9CE4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F60A4-D162-4EA0-B0BE-C82A986DB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DEB66-6DC1-4B73-B29C-ACFDDD80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408-A663-4B64-83F1-8B05FD1764D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86F7C-E8F1-4291-85DE-006D7049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CBD96-6181-4E65-90B0-0CBF50F6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3EB2-4F07-4F3C-8325-415591085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1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86F4-7CB3-4063-8342-2BE6BA69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F23E-A17C-4AF1-9980-F2925296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700E-9129-4DB6-9089-A02F274D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408-A663-4B64-83F1-8B05FD1764D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7804-A1DF-47BD-9071-E9FE3370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4D97-287F-43CE-BB0F-D04AE313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3EB2-4F07-4F3C-8325-415591085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7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C039-968E-43E3-BB2B-E2DC6BCF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794D1-B4EA-4A95-A021-0C31D4405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A8CD-477A-4D65-8278-A3441648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408-A663-4B64-83F1-8B05FD1764D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DD362-1A2D-4F92-AD67-4B4753F3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6E11-6E2C-4180-AE87-65EDE230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3EB2-4F07-4F3C-8325-415591085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1E12-C4E9-49D6-B9DB-F6CBECA2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A116-0705-43EC-A08D-9F8C0774E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5428D-3FDD-443E-B60E-78C5C726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CAA0B-9FA0-42D2-B468-A1C8758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408-A663-4B64-83F1-8B05FD1764D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8F46D-DFEB-4B8D-932F-388BAF08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CA9F-11AD-4ACB-ADDF-B606B2FB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3EB2-4F07-4F3C-8325-415591085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6DDA-AFAE-460E-9A00-AEFAE410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7AA73-6B34-4718-A60E-AF6F305B9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5F59E-B564-4484-AFB1-136B42208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DD6F7-4A76-49F6-A5C2-60F24D3F8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13E9-C372-4F27-92ED-1563E9C3B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DC31B-FA08-4E12-892D-00E5F6DE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408-A663-4B64-83F1-8B05FD1764D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9A45E-DFD3-4E58-B597-BC5E3622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53455-05AD-4295-9DD2-29CD063F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3EB2-4F07-4F3C-8325-415591085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45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287C-CA4B-4F6A-81EA-BD86BD9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1CCB5-5037-49FB-8F48-D545E994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408-A663-4B64-83F1-8B05FD1764D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06A5E-5AF4-48E7-A35E-544EF46C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4466E-6326-444F-9153-B5F8940D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3EB2-4F07-4F3C-8325-415591085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2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A2A6-ACE5-426E-A2D7-5312FA94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408-A663-4B64-83F1-8B05FD1764D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F6219-D4B7-4CB4-A615-70B5BB3C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19BB1-15FE-43C2-A387-AD5721FB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3EB2-4F07-4F3C-8325-415591085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3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D9FB-3813-4455-A01F-47C8B519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BB24-987C-4CA9-A10F-6C70D807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C337A-BDA0-4090-95F1-D343E9173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62AEC-BB22-4BE5-B2E9-508CD3B4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408-A663-4B64-83F1-8B05FD1764D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8AEE6-A312-4D71-8922-3DA09BCC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C965-B1A4-48D2-8D95-D27AE8BD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3EB2-4F07-4F3C-8325-415591085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8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F7DB-2182-4D94-9BF8-585D16EC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59DF3-02B3-4218-AED1-91468898F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3B19F-3526-454A-8FC1-7E6DCC9E5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D97A-C5D2-42A6-BB4A-D64767DA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408-A663-4B64-83F1-8B05FD1764D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66E0-3DD3-4D9A-B909-82160C6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11A2E-514A-48EA-A386-4DFFAC78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3EB2-4F07-4F3C-8325-415591085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22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FFEDC-E9EB-460D-9A66-F9587F6E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0A038-0C17-43FB-B46D-866F55949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0E2F-A632-4C64-9116-FAFD5B28D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2408-A663-4B64-83F1-8B05FD1764D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7B420-8A5E-42AC-82BF-C31249E27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7AA4-0516-470F-83FE-F895E0806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3EB2-4F07-4F3C-8325-415591085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0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684149-8007-43A9-9A39-68535DE8B03F}"/>
              </a:ext>
            </a:extLst>
          </p:cNvPr>
          <p:cNvSpPr/>
          <p:nvPr/>
        </p:nvSpPr>
        <p:spPr>
          <a:xfrm>
            <a:off x="927652" y="768626"/>
            <a:ext cx="1441174" cy="14411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1</a:t>
            </a:r>
            <a:endParaRPr lang="en-IN" sz="9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2F3664-1785-4C59-8419-4F8D74B1EE4F}"/>
              </a:ext>
            </a:extLst>
          </p:cNvPr>
          <p:cNvSpPr/>
          <p:nvPr/>
        </p:nvSpPr>
        <p:spPr>
          <a:xfrm>
            <a:off x="2869095" y="768626"/>
            <a:ext cx="1441174" cy="14411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2</a:t>
            </a:r>
            <a:endParaRPr lang="en-IN" sz="9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609C43-43DD-485B-9742-74564D6F955F}"/>
              </a:ext>
            </a:extLst>
          </p:cNvPr>
          <p:cNvSpPr/>
          <p:nvPr/>
        </p:nvSpPr>
        <p:spPr>
          <a:xfrm>
            <a:off x="4810538" y="768626"/>
            <a:ext cx="1441174" cy="14411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3</a:t>
            </a:r>
            <a:endParaRPr lang="en-IN" sz="9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136737-6E87-49F0-87D2-8BEB3C7277B5}"/>
              </a:ext>
            </a:extLst>
          </p:cNvPr>
          <p:cNvSpPr/>
          <p:nvPr/>
        </p:nvSpPr>
        <p:spPr>
          <a:xfrm>
            <a:off x="6632713" y="768626"/>
            <a:ext cx="1441174" cy="14411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4</a:t>
            </a:r>
            <a:endParaRPr lang="en-IN" sz="9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CFE976-1139-4C8A-A72B-75700B575554}"/>
              </a:ext>
            </a:extLst>
          </p:cNvPr>
          <p:cNvSpPr/>
          <p:nvPr/>
        </p:nvSpPr>
        <p:spPr>
          <a:xfrm>
            <a:off x="8355496" y="768626"/>
            <a:ext cx="1441174" cy="14411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5</a:t>
            </a:r>
            <a:endParaRPr lang="en-IN" sz="9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64EBA-4465-4059-800C-9C5C65F98A9B}"/>
              </a:ext>
            </a:extLst>
          </p:cNvPr>
          <p:cNvSpPr/>
          <p:nvPr/>
        </p:nvSpPr>
        <p:spPr>
          <a:xfrm>
            <a:off x="927652" y="2551043"/>
            <a:ext cx="1441174" cy="14411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6</a:t>
            </a:r>
            <a:endParaRPr lang="en-IN" sz="9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C26621-8E78-4D91-BDA4-683394A8024E}"/>
              </a:ext>
            </a:extLst>
          </p:cNvPr>
          <p:cNvSpPr/>
          <p:nvPr/>
        </p:nvSpPr>
        <p:spPr>
          <a:xfrm>
            <a:off x="2869095" y="2551043"/>
            <a:ext cx="1441174" cy="14411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7</a:t>
            </a:r>
            <a:endParaRPr lang="en-IN" sz="96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F428CF-0AAB-4D5B-A427-E4D0CFA3514E}"/>
              </a:ext>
            </a:extLst>
          </p:cNvPr>
          <p:cNvSpPr/>
          <p:nvPr/>
        </p:nvSpPr>
        <p:spPr>
          <a:xfrm>
            <a:off x="4810538" y="2551043"/>
            <a:ext cx="1441174" cy="14411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8</a:t>
            </a:r>
            <a:endParaRPr lang="en-IN" sz="9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7F53B6-FD52-400C-A105-AD705CCCA21F}"/>
              </a:ext>
            </a:extLst>
          </p:cNvPr>
          <p:cNvSpPr/>
          <p:nvPr/>
        </p:nvSpPr>
        <p:spPr>
          <a:xfrm>
            <a:off x="6632713" y="2551043"/>
            <a:ext cx="1441174" cy="14411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9</a:t>
            </a:r>
            <a:endParaRPr lang="en-IN" sz="96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53B22B-9AA2-47DA-905B-35A613468CA8}"/>
              </a:ext>
            </a:extLst>
          </p:cNvPr>
          <p:cNvSpPr/>
          <p:nvPr/>
        </p:nvSpPr>
        <p:spPr>
          <a:xfrm>
            <a:off x="624508" y="4432850"/>
            <a:ext cx="2047461" cy="20474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10</a:t>
            </a:r>
            <a:endParaRPr lang="en-IN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0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Patil</dc:creator>
  <cp:lastModifiedBy>Sanket Patil</cp:lastModifiedBy>
  <cp:revision>2</cp:revision>
  <dcterms:created xsi:type="dcterms:W3CDTF">2021-05-15T04:00:44Z</dcterms:created>
  <dcterms:modified xsi:type="dcterms:W3CDTF">2021-05-15T05:15:01Z</dcterms:modified>
</cp:coreProperties>
</file>