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7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9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5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4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95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5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4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7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525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11078B3-3C80-4B23-8035-58C5E7A0BA54}" type="datetimeFigureOut">
              <a:rPr lang="en-IN" smtClean="0"/>
              <a:t>20-06-2020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E464A30-B587-4208-BA0B-CD71BD4BFE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7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9DFB2-56DD-4E33-A435-841AA7C4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890"/>
            <a:ext cx="12185882" cy="69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E65184-A8D9-4088-B72B-29F1D767E662}"/>
              </a:ext>
            </a:extLst>
          </p:cNvPr>
          <p:cNvGrpSpPr/>
          <p:nvPr/>
        </p:nvGrpSpPr>
        <p:grpSpPr>
          <a:xfrm>
            <a:off x="1" y="0"/>
            <a:ext cx="12191998" cy="6858000"/>
            <a:chOff x="1" y="0"/>
            <a:chExt cx="12191998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5977639-CC2C-4457-A774-DE2F05421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175" y="0"/>
              <a:ext cx="10757647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10FBD3-4C9B-46DA-A4DC-AAB24DE931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3919"/>
            <a:stretch/>
          </p:blipFill>
          <p:spPr>
            <a:xfrm>
              <a:off x="1" y="0"/>
              <a:ext cx="838898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4729227-D4D1-4C4F-AF7F-E0C0ABF28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3919"/>
            <a:stretch/>
          </p:blipFill>
          <p:spPr>
            <a:xfrm>
              <a:off x="11353101" y="0"/>
              <a:ext cx="83889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8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E307-E6B0-4D52-A736-8D548FCA10D9}"/>
              </a:ext>
            </a:extLst>
          </p:cNvPr>
          <p:cNvSpPr txBox="1"/>
          <p:nvPr/>
        </p:nvSpPr>
        <p:spPr>
          <a:xfrm>
            <a:off x="1929468" y="2147582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Electricity</a:t>
            </a:r>
            <a:endParaRPr lang="en-IN" sz="3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1F255-A5D3-4453-B859-07E1D1B600E2}"/>
              </a:ext>
            </a:extLst>
          </p:cNvPr>
          <p:cNvSpPr txBox="1"/>
          <p:nvPr/>
        </p:nvSpPr>
        <p:spPr>
          <a:xfrm>
            <a:off x="7635380" y="2147581"/>
            <a:ext cx="271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Maintenance</a:t>
            </a:r>
            <a:endParaRPr lang="en-IN" sz="36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9C3F-34A8-4149-B38D-BD52DBF5264E}"/>
              </a:ext>
            </a:extLst>
          </p:cNvPr>
          <p:cNvSpPr txBox="1"/>
          <p:nvPr/>
        </p:nvSpPr>
        <p:spPr>
          <a:xfrm>
            <a:off x="8073769" y="3740923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Personal</a:t>
            </a:r>
            <a:endParaRPr lang="en-IN" sz="36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B5267-B0F5-4042-844F-C7A16829162A}"/>
              </a:ext>
            </a:extLst>
          </p:cNvPr>
          <p:cNvSpPr txBox="1"/>
          <p:nvPr/>
        </p:nvSpPr>
        <p:spPr>
          <a:xfrm>
            <a:off x="2048218" y="3641653"/>
            <a:ext cx="107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Rent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385158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B55B15-778F-435E-A3B7-9EE780C3E96C}"/>
              </a:ext>
            </a:extLst>
          </p:cNvPr>
          <p:cNvSpPr/>
          <p:nvPr/>
        </p:nvSpPr>
        <p:spPr>
          <a:xfrm>
            <a:off x="4262806" y="308025"/>
            <a:ext cx="36663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HackJaipur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6555B-8F89-4CA9-9B80-73722686E057}"/>
              </a:ext>
            </a:extLst>
          </p:cNvPr>
          <p:cNvSpPr/>
          <p:nvPr/>
        </p:nvSpPr>
        <p:spPr>
          <a:xfrm>
            <a:off x="2066488" y="3121028"/>
            <a:ext cx="8059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Roboto"/>
              </a:rPr>
              <a:t>Project Title</a:t>
            </a:r>
          </a:p>
          <a:p>
            <a:pPr algn="ctr"/>
            <a:r>
              <a:rPr lang="en-US" sz="2400" dirty="0">
                <a:latin typeface="Roboto"/>
              </a:rPr>
              <a:t>Helping employee work from home via AWS EC2 Service</a:t>
            </a:r>
          </a:p>
          <a:p>
            <a:pPr algn="ctr"/>
            <a:br>
              <a:rPr lang="en-US" sz="2400" dirty="0">
                <a:solidFill>
                  <a:srgbClr val="000000"/>
                </a:solidFill>
                <a:latin typeface="Roboto"/>
              </a:rPr>
            </a:b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6CE2E-03B1-4FFF-B1FD-223AFC48B14B}"/>
              </a:ext>
            </a:extLst>
          </p:cNvPr>
          <p:cNvSpPr/>
          <p:nvPr/>
        </p:nvSpPr>
        <p:spPr>
          <a:xfrm>
            <a:off x="2066488" y="1859340"/>
            <a:ext cx="8059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Roboto"/>
              </a:rPr>
              <a:t>Team Name</a:t>
            </a:r>
          </a:p>
          <a:p>
            <a:pPr algn="ctr"/>
            <a:r>
              <a:rPr lang="en-US" sz="2400" dirty="0">
                <a:latin typeface="Roboto"/>
              </a:rPr>
              <a:t>IOTIANS</a:t>
            </a:r>
          </a:p>
          <a:p>
            <a:pPr algn="ctr"/>
            <a:br>
              <a:rPr lang="en-US" sz="2400" dirty="0">
                <a:solidFill>
                  <a:srgbClr val="000000"/>
                </a:solidFill>
                <a:latin typeface="Roboto"/>
              </a:rPr>
            </a:b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98E7D-9250-4653-BB35-C9487EED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86" y="4211058"/>
            <a:ext cx="3026747" cy="193375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F520DB5-3059-4C08-AACD-8C9211E76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7533" y="4208707"/>
            <a:ext cx="1280281" cy="22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995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39</TotalTime>
  <Words>19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Schoolbook</vt:lpstr>
      <vt:lpstr>Corbel</vt:lpstr>
      <vt:lpstr>Roboto</vt:lpstr>
      <vt:lpstr>Feathered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Patil</dc:creator>
  <cp:lastModifiedBy>Sanket Patil</cp:lastModifiedBy>
  <cp:revision>6</cp:revision>
  <dcterms:created xsi:type="dcterms:W3CDTF">2020-06-20T13:37:30Z</dcterms:created>
  <dcterms:modified xsi:type="dcterms:W3CDTF">2020-06-20T14:42:45Z</dcterms:modified>
</cp:coreProperties>
</file>