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CBCADC-9F6A-42C7-A08B-0B18475A2E68}">
  <a:tblStyle styleId="{5BCBCADC-9F6A-42C7-A08B-0B18475A2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d9e89ea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d9e89e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d9e89e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d9e89e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d9e89ea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d9e89ea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d9e89e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d9e89e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d9e89ea7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d9e89ea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75" y="133775"/>
            <a:ext cx="65356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2722900" y="1914975"/>
            <a:ext cx="607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Net Mini Project</a:t>
            </a:r>
            <a:endParaRPr b="1"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774188" y="32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{5BCBCADC-9F6A-42C7-A08B-0B18475A2E68}</a:tableStyleId>
              </a:tblPr>
              <a:tblGrid>
                <a:gridCol w="2531875"/>
                <a:gridCol w="2531875"/>
                <a:gridCol w="2531875"/>
              </a:tblGrid>
              <a:tr h="43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Seat Number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 Chandrashekhar Pandey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T214069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Sanket Nangare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T214071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</a:t>
                      </a:r>
                      <a:endParaRPr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00400" y="1468050"/>
            <a:ext cx="6629400" cy="22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Hospital Management System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59250" y="393750"/>
            <a:ext cx="771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Application About and Concepts Used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Application is used to add the Records of the Patients to the Database and the Doctor Assigned to the Patient.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Application Performs CRUD functionality.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Following are the Concepts Used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SQL Connectivity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Windows Form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ListBox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CheckBox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DataGrid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Buttons and Labels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Add P</a:t>
            </a: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atients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Update </a:t>
            </a: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Delete Patients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Search Patients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Used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6650" y="1382175"/>
            <a:ext cx="90876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create Table doctor( id varchar(25),name varchar(45));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Insert into doctor values('1','Dr. Raj');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Insert into doctor values('2','Dr. Sameer');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Insert into doctor values('3','Dr. Sanket');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Insert into doctor values('4','Dr. Mayur');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>
                <a:latin typeface="Times New Roman"/>
                <a:ea typeface="Times New Roman"/>
                <a:cs typeface="Times New Roman"/>
                <a:sym typeface="Times New Roman"/>
              </a:rPr>
              <a:t>create table patient(id varchar(20), name varchar(45), doctorname varchar(25), age int, symptoms varchar(65), gender varchar(25), bloodgroup varchar(15), contactnumber varchar(15), addresss varchar(75));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04325" y="811200"/>
            <a:ext cx="74511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latin typeface="Times New Roman"/>
                <a:ea typeface="Times New Roman"/>
                <a:cs typeface="Times New Roman"/>
                <a:sym typeface="Times New Roman"/>
              </a:rPr>
              <a:t>Thank you !!!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