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2" d="100"/>
          <a:sy n="62" d="100"/>
        </p:scale>
        <p:origin x="35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0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50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78994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06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889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2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494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31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026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9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9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60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3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9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6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7313C9-4521-4152-B966-D4729D07763E}" type="datetimeFigureOut">
              <a:rPr lang="en-US" smtClean="0"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0947C-BF76-40C4-B498-D402154507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69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ebp"/><Relationship Id="rId5" Type="http://schemas.openxmlformats.org/officeDocument/2006/relationships/image" Target="../media/image9.webp"/><Relationship Id="rId4" Type="http://schemas.openxmlformats.org/officeDocument/2006/relationships/image" Target="../media/image8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1" t="61575" r="37073" b="2057"/>
          <a:stretch/>
        </p:blipFill>
        <p:spPr>
          <a:xfrm>
            <a:off x="199519" y="128378"/>
            <a:ext cx="1614604" cy="205388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28" y="309966"/>
            <a:ext cx="2684181" cy="157644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33" t="13725" r="57934" b="11268"/>
          <a:stretch/>
        </p:blipFill>
        <p:spPr>
          <a:xfrm>
            <a:off x="3535162" y="3302542"/>
            <a:ext cx="2011680" cy="187687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241" y="3302542"/>
            <a:ext cx="2682212" cy="18550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0448" y="4422086"/>
            <a:ext cx="3185786" cy="1792930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2084521" y="845270"/>
            <a:ext cx="836908" cy="6200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189502" y="2444442"/>
            <a:ext cx="683415" cy="7482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759048" y="3922924"/>
            <a:ext cx="986504" cy="636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0" y="2350090"/>
            <a:ext cx="201477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On Premise SQL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22957" y="1980758"/>
            <a:ext cx="243609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Azure Data Factory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2810" y="5450906"/>
            <a:ext cx="221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Azure Blob </a:t>
            </a:r>
            <a:r>
              <a:rPr lang="en-US" b="1" dirty="0" smtClean="0">
                <a:solidFill>
                  <a:schemeClr val="bg1"/>
                </a:solidFill>
              </a:rPr>
              <a:t>Storage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5" name="Bent-Up Arrow 44"/>
          <p:cNvSpPr/>
          <p:nvPr/>
        </p:nvSpPr>
        <p:spPr>
          <a:xfrm rot="5400000">
            <a:off x="8178713" y="5482009"/>
            <a:ext cx="887901" cy="825696"/>
          </a:xfrm>
          <a:prstGeom prst="bentUpArrow">
            <a:avLst>
              <a:gd name="adj1" fmla="val 25000"/>
              <a:gd name="adj2" fmla="val 33831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0361416" y="6338807"/>
            <a:ext cx="13638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Power Bi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9159499" y="20658"/>
            <a:ext cx="3032501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</a:rPr>
              <a:t>Azure Data Flowchart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68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</cp:revision>
  <dcterms:created xsi:type="dcterms:W3CDTF">2024-03-11T03:34:57Z</dcterms:created>
  <dcterms:modified xsi:type="dcterms:W3CDTF">2024-03-11T04:40:00Z</dcterms:modified>
</cp:coreProperties>
</file>