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B493C9-AE61-4352-9F19-2E85A18499AA}" v="357" dt="2025-01-09T20:11:58.1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66" d="100"/>
          <a:sy n="66" d="100"/>
        </p:scale>
        <p:origin x="-269" y="5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ran sajjan" userId="00f947142be9d180" providerId="LiveId" clId="{51B493C9-AE61-4352-9F19-2E85A18499AA}"/>
    <pc:docChg chg="undo custSel addSld modSld">
      <pc:chgData name="kiran sajjan" userId="00f947142be9d180" providerId="LiveId" clId="{51B493C9-AE61-4352-9F19-2E85A18499AA}" dt="2025-01-09T20:22:56.628" v="1449" actId="123"/>
      <pc:docMkLst>
        <pc:docMk/>
      </pc:docMkLst>
      <pc:sldChg chg="modSp mod">
        <pc:chgData name="kiran sajjan" userId="00f947142be9d180" providerId="LiveId" clId="{51B493C9-AE61-4352-9F19-2E85A18499AA}" dt="2025-01-09T19:47:25.818" v="94" actId="242"/>
        <pc:sldMkLst>
          <pc:docMk/>
          <pc:sldMk cId="3513016621" sldId="256"/>
        </pc:sldMkLst>
        <pc:spChg chg="mod">
          <ac:chgData name="kiran sajjan" userId="00f947142be9d180" providerId="LiveId" clId="{51B493C9-AE61-4352-9F19-2E85A18499AA}" dt="2025-01-09T19:47:25.818" v="94" actId="242"/>
          <ac:spMkLst>
            <pc:docMk/>
            <pc:sldMk cId="3513016621" sldId="256"/>
            <ac:spMk id="4" creationId="{1AE0633D-D010-B38A-C7BD-9331B99EFA15}"/>
          </ac:spMkLst>
        </pc:spChg>
      </pc:sldChg>
      <pc:sldChg chg="modSp mod">
        <pc:chgData name="kiran sajjan" userId="00f947142be9d180" providerId="LiveId" clId="{51B493C9-AE61-4352-9F19-2E85A18499AA}" dt="2025-01-09T19:47:39.286" v="96" actId="2710"/>
        <pc:sldMkLst>
          <pc:docMk/>
          <pc:sldMk cId="2294762482" sldId="257"/>
        </pc:sldMkLst>
        <pc:spChg chg="mod">
          <ac:chgData name="kiran sajjan" userId="00f947142be9d180" providerId="LiveId" clId="{51B493C9-AE61-4352-9F19-2E85A18499AA}" dt="2025-01-09T19:47:31.617" v="95" actId="242"/>
          <ac:spMkLst>
            <pc:docMk/>
            <pc:sldMk cId="2294762482" sldId="257"/>
            <ac:spMk id="9" creationId="{BF4DC4BD-2274-EAB4-6B02-87CFD761F0A5}"/>
          </ac:spMkLst>
        </pc:spChg>
        <pc:spChg chg="mod">
          <ac:chgData name="kiran sajjan" userId="00f947142be9d180" providerId="LiveId" clId="{51B493C9-AE61-4352-9F19-2E85A18499AA}" dt="2025-01-09T19:47:39.286" v="96" actId="2710"/>
          <ac:spMkLst>
            <pc:docMk/>
            <pc:sldMk cId="2294762482" sldId="257"/>
            <ac:spMk id="10" creationId="{A3A65526-E9A8-1814-04E9-4BF278C67DBD}"/>
          </ac:spMkLst>
        </pc:spChg>
      </pc:sldChg>
      <pc:sldChg chg="modSp mod">
        <pc:chgData name="kiran sajjan" userId="00f947142be9d180" providerId="LiveId" clId="{51B493C9-AE61-4352-9F19-2E85A18499AA}" dt="2025-01-09T19:47:19.429" v="93" actId="242"/>
        <pc:sldMkLst>
          <pc:docMk/>
          <pc:sldMk cId="1445624674" sldId="258"/>
        </pc:sldMkLst>
        <pc:spChg chg="mod">
          <ac:chgData name="kiran sajjan" userId="00f947142be9d180" providerId="LiveId" clId="{51B493C9-AE61-4352-9F19-2E85A18499AA}" dt="2025-01-09T19:47:19.429" v="93" actId="242"/>
          <ac:spMkLst>
            <pc:docMk/>
            <pc:sldMk cId="1445624674" sldId="258"/>
            <ac:spMk id="2" creationId="{CC605508-EE9C-CB2F-F633-524CD4469A6F}"/>
          </ac:spMkLst>
        </pc:spChg>
      </pc:sldChg>
      <pc:sldChg chg="modSp new mod">
        <pc:chgData name="kiran sajjan" userId="00f947142be9d180" providerId="LiveId" clId="{51B493C9-AE61-4352-9F19-2E85A18499AA}" dt="2025-01-09T19:48:00.888" v="97" actId="2710"/>
        <pc:sldMkLst>
          <pc:docMk/>
          <pc:sldMk cId="2966540038" sldId="259"/>
        </pc:sldMkLst>
        <pc:spChg chg="mod">
          <ac:chgData name="kiran sajjan" userId="00f947142be9d180" providerId="LiveId" clId="{51B493C9-AE61-4352-9F19-2E85A18499AA}" dt="2025-01-09T19:44:50.439" v="45" actId="242"/>
          <ac:spMkLst>
            <pc:docMk/>
            <pc:sldMk cId="2966540038" sldId="259"/>
            <ac:spMk id="2" creationId="{085307A1-1FD4-8BC7-8060-5CE3D3A6AF1B}"/>
          </ac:spMkLst>
        </pc:spChg>
        <pc:spChg chg="mod">
          <ac:chgData name="kiran sajjan" userId="00f947142be9d180" providerId="LiveId" clId="{51B493C9-AE61-4352-9F19-2E85A18499AA}" dt="2025-01-09T19:48:00.888" v="97" actId="2710"/>
          <ac:spMkLst>
            <pc:docMk/>
            <pc:sldMk cId="2966540038" sldId="259"/>
            <ac:spMk id="3" creationId="{53831D44-412D-008C-9533-EFF2CB5CB031}"/>
          </ac:spMkLst>
        </pc:spChg>
      </pc:sldChg>
      <pc:sldChg chg="modSp new mod">
        <pc:chgData name="kiran sajjan" userId="00f947142be9d180" providerId="LiveId" clId="{51B493C9-AE61-4352-9F19-2E85A18499AA}" dt="2025-01-09T19:50:10.064" v="156" actId="2710"/>
        <pc:sldMkLst>
          <pc:docMk/>
          <pc:sldMk cId="3642109545" sldId="260"/>
        </pc:sldMkLst>
        <pc:spChg chg="mod">
          <ac:chgData name="kiran sajjan" userId="00f947142be9d180" providerId="LiveId" clId="{51B493C9-AE61-4352-9F19-2E85A18499AA}" dt="2025-01-09T19:48:46.659" v="142" actId="20577"/>
          <ac:spMkLst>
            <pc:docMk/>
            <pc:sldMk cId="3642109545" sldId="260"/>
            <ac:spMk id="2" creationId="{2B0AC015-1D38-2E87-6892-6E68D1303448}"/>
          </ac:spMkLst>
        </pc:spChg>
        <pc:spChg chg="mod">
          <ac:chgData name="kiran sajjan" userId="00f947142be9d180" providerId="LiveId" clId="{51B493C9-AE61-4352-9F19-2E85A18499AA}" dt="2025-01-09T19:50:10.064" v="156" actId="2710"/>
          <ac:spMkLst>
            <pc:docMk/>
            <pc:sldMk cId="3642109545" sldId="260"/>
            <ac:spMk id="3" creationId="{410E47F4-D836-85D1-48B4-E2B61EBA868D}"/>
          </ac:spMkLst>
        </pc:spChg>
      </pc:sldChg>
      <pc:sldChg chg="addSp modSp new mod">
        <pc:chgData name="kiran sajjan" userId="00f947142be9d180" providerId="LiveId" clId="{51B493C9-AE61-4352-9F19-2E85A18499AA}" dt="2025-01-09T19:53:03.370" v="322" actId="208"/>
        <pc:sldMkLst>
          <pc:docMk/>
          <pc:sldMk cId="1979286305" sldId="261"/>
        </pc:sldMkLst>
        <pc:spChg chg="mod">
          <ac:chgData name="kiran sajjan" userId="00f947142be9d180" providerId="LiveId" clId="{51B493C9-AE61-4352-9F19-2E85A18499AA}" dt="2025-01-09T19:50:51.289" v="187" actId="242"/>
          <ac:spMkLst>
            <pc:docMk/>
            <pc:sldMk cId="1979286305" sldId="261"/>
            <ac:spMk id="2" creationId="{459681A6-8E1B-6D42-2030-44C1D6E14291}"/>
          </ac:spMkLst>
        </pc:spChg>
        <pc:spChg chg="mod">
          <ac:chgData name="kiran sajjan" userId="00f947142be9d180" providerId="LiveId" clId="{51B493C9-AE61-4352-9F19-2E85A18499AA}" dt="2025-01-09T19:51:07.441" v="188" actId="14100"/>
          <ac:spMkLst>
            <pc:docMk/>
            <pc:sldMk cId="1979286305" sldId="261"/>
            <ac:spMk id="3" creationId="{D445746A-F2A7-1535-DE03-099795019A78}"/>
          </ac:spMkLst>
        </pc:spChg>
        <pc:spChg chg="add mod">
          <ac:chgData name="kiran sajjan" userId="00f947142be9d180" providerId="LiveId" clId="{51B493C9-AE61-4352-9F19-2E85A18499AA}" dt="2025-01-09T19:53:03.370" v="322" actId="208"/>
          <ac:spMkLst>
            <pc:docMk/>
            <pc:sldMk cId="1979286305" sldId="261"/>
            <ac:spMk id="4" creationId="{F66AEC65-2962-2765-9346-EB7944FD6A50}"/>
          </ac:spMkLst>
        </pc:spChg>
      </pc:sldChg>
      <pc:sldChg chg="addSp delSp modSp new mod">
        <pc:chgData name="kiran sajjan" userId="00f947142be9d180" providerId="LiveId" clId="{51B493C9-AE61-4352-9F19-2E85A18499AA}" dt="2025-01-09T20:12:50.591" v="884" actId="20577"/>
        <pc:sldMkLst>
          <pc:docMk/>
          <pc:sldMk cId="2059152765" sldId="262"/>
        </pc:sldMkLst>
        <pc:spChg chg="mod">
          <ac:chgData name="kiran sajjan" userId="00f947142be9d180" providerId="LiveId" clId="{51B493C9-AE61-4352-9F19-2E85A18499AA}" dt="2025-01-09T20:11:53.024" v="764" actId="1076"/>
          <ac:spMkLst>
            <pc:docMk/>
            <pc:sldMk cId="2059152765" sldId="262"/>
            <ac:spMk id="2" creationId="{B318B5E3-6E6E-D341-D956-2B14E3B76057}"/>
          </ac:spMkLst>
        </pc:spChg>
        <pc:spChg chg="add del">
          <ac:chgData name="kiran sajjan" userId="00f947142be9d180" providerId="LiveId" clId="{51B493C9-AE61-4352-9F19-2E85A18499AA}" dt="2025-01-09T19:57:13.155" v="346" actId="1032"/>
          <ac:spMkLst>
            <pc:docMk/>
            <pc:sldMk cId="2059152765" sldId="262"/>
            <ac:spMk id="3" creationId="{76FE0C3B-1C51-571E-C841-AA4A0A55E4FD}"/>
          </ac:spMkLst>
        </pc:spChg>
        <pc:spChg chg="add mod">
          <ac:chgData name="kiran sajjan" userId="00f947142be9d180" providerId="LiveId" clId="{51B493C9-AE61-4352-9F19-2E85A18499AA}" dt="2025-01-09T20:12:50.591" v="884" actId="20577"/>
          <ac:spMkLst>
            <pc:docMk/>
            <pc:sldMk cId="2059152765" sldId="262"/>
            <ac:spMk id="8" creationId="{15CA920C-0581-BF7E-AF12-1F6A443DDFA5}"/>
          </ac:spMkLst>
        </pc:spChg>
        <pc:graphicFrameChg chg="add del modGraphic">
          <ac:chgData name="kiran sajjan" userId="00f947142be9d180" providerId="LiveId" clId="{51B493C9-AE61-4352-9F19-2E85A18499AA}" dt="2025-01-09T19:56:50.978" v="345" actId="1032"/>
          <ac:graphicFrameMkLst>
            <pc:docMk/>
            <pc:sldMk cId="2059152765" sldId="262"/>
            <ac:graphicFrameMk id="4" creationId="{0C1F9C3A-361B-3FE3-77E1-D7D3BDF21494}"/>
          </ac:graphicFrameMkLst>
        </pc:graphicFrameChg>
        <pc:graphicFrameChg chg="add mod modGraphic">
          <ac:chgData name="kiran sajjan" userId="00f947142be9d180" providerId="LiveId" clId="{51B493C9-AE61-4352-9F19-2E85A18499AA}" dt="2025-01-09T20:11:56.080" v="765" actId="1076"/>
          <ac:graphicFrameMkLst>
            <pc:docMk/>
            <pc:sldMk cId="2059152765" sldId="262"/>
            <ac:graphicFrameMk id="7" creationId="{A71FAAB3-86A7-FA7F-835B-88E357CBD020}"/>
          </ac:graphicFrameMkLst>
        </pc:graphicFrameChg>
      </pc:sldChg>
      <pc:sldChg chg="addSp modSp new mod">
        <pc:chgData name="kiran sajjan" userId="00f947142be9d180" providerId="LiveId" clId="{51B493C9-AE61-4352-9F19-2E85A18499AA}" dt="2025-01-09T20:11:32.620" v="763" actId="20577"/>
        <pc:sldMkLst>
          <pc:docMk/>
          <pc:sldMk cId="371479926" sldId="263"/>
        </pc:sldMkLst>
        <pc:spChg chg="mod">
          <ac:chgData name="kiran sajjan" userId="00f947142be9d180" providerId="LiveId" clId="{51B493C9-AE61-4352-9F19-2E85A18499AA}" dt="2025-01-09T20:10:45.470" v="693" actId="20577"/>
          <ac:spMkLst>
            <pc:docMk/>
            <pc:sldMk cId="371479926" sldId="263"/>
            <ac:spMk id="2" creationId="{3D9FEB09-872E-9614-E872-A426682DD3F7}"/>
          </ac:spMkLst>
        </pc:spChg>
        <pc:spChg chg="add mod">
          <ac:chgData name="kiran sajjan" userId="00f947142be9d180" providerId="LiveId" clId="{51B493C9-AE61-4352-9F19-2E85A18499AA}" dt="2025-01-09T20:11:32.620" v="763" actId="20577"/>
          <ac:spMkLst>
            <pc:docMk/>
            <pc:sldMk cId="371479926" sldId="263"/>
            <ac:spMk id="4" creationId="{E870CFCA-E4FD-A567-5067-81288781EBC2}"/>
          </ac:spMkLst>
        </pc:spChg>
      </pc:sldChg>
      <pc:sldChg chg="addSp delSp modSp new mod modClrScheme chgLayout">
        <pc:chgData name="kiran sajjan" userId="00f947142be9d180" providerId="LiveId" clId="{51B493C9-AE61-4352-9F19-2E85A18499AA}" dt="2025-01-09T20:22:33.481" v="1441" actId="255"/>
        <pc:sldMkLst>
          <pc:docMk/>
          <pc:sldMk cId="2484182023" sldId="264"/>
        </pc:sldMkLst>
        <pc:spChg chg="mod ord">
          <ac:chgData name="kiran sajjan" userId="00f947142be9d180" providerId="LiveId" clId="{51B493C9-AE61-4352-9F19-2E85A18499AA}" dt="2025-01-09T20:14:00.138" v="924" actId="700"/>
          <ac:spMkLst>
            <pc:docMk/>
            <pc:sldMk cId="2484182023" sldId="264"/>
            <ac:spMk id="2" creationId="{DF6FDE31-4C09-1798-4837-73E5C050E955}"/>
          </ac:spMkLst>
        </pc:spChg>
        <pc:spChg chg="del mod ord">
          <ac:chgData name="kiran sajjan" userId="00f947142be9d180" providerId="LiveId" clId="{51B493C9-AE61-4352-9F19-2E85A18499AA}" dt="2025-01-09T20:14:00.138" v="924" actId="700"/>
          <ac:spMkLst>
            <pc:docMk/>
            <pc:sldMk cId="2484182023" sldId="264"/>
            <ac:spMk id="3" creationId="{DC0CECC2-E93D-07C8-D473-D00C9F4E0223}"/>
          </ac:spMkLst>
        </pc:spChg>
        <pc:spChg chg="add mod ord">
          <ac:chgData name="kiran sajjan" userId="00f947142be9d180" providerId="LiveId" clId="{51B493C9-AE61-4352-9F19-2E85A18499AA}" dt="2025-01-09T20:22:29.667" v="1440" actId="255"/>
          <ac:spMkLst>
            <pc:docMk/>
            <pc:sldMk cId="2484182023" sldId="264"/>
            <ac:spMk id="4" creationId="{6635803E-8831-7702-46A8-CB78A73C052E}"/>
          </ac:spMkLst>
        </pc:spChg>
        <pc:spChg chg="add mod ord">
          <ac:chgData name="kiran sajjan" userId="00f947142be9d180" providerId="LiveId" clId="{51B493C9-AE61-4352-9F19-2E85A18499AA}" dt="2025-01-09T20:22:16.096" v="1438" actId="255"/>
          <ac:spMkLst>
            <pc:docMk/>
            <pc:sldMk cId="2484182023" sldId="264"/>
            <ac:spMk id="5" creationId="{92FED584-FBB5-8893-F008-17F94133877C}"/>
          </ac:spMkLst>
        </pc:spChg>
        <pc:spChg chg="add mod ord">
          <ac:chgData name="kiran sajjan" userId="00f947142be9d180" providerId="LiveId" clId="{51B493C9-AE61-4352-9F19-2E85A18499AA}" dt="2025-01-09T20:22:33.481" v="1441" actId="255"/>
          <ac:spMkLst>
            <pc:docMk/>
            <pc:sldMk cId="2484182023" sldId="264"/>
            <ac:spMk id="6" creationId="{789B4B47-EAB9-A4BC-7CB9-814C2733CEFB}"/>
          </ac:spMkLst>
        </pc:spChg>
        <pc:spChg chg="add mod ord">
          <ac:chgData name="kiran sajjan" userId="00f947142be9d180" providerId="LiveId" clId="{51B493C9-AE61-4352-9F19-2E85A18499AA}" dt="2025-01-09T20:22:21.549" v="1439" actId="255"/>
          <ac:spMkLst>
            <pc:docMk/>
            <pc:sldMk cId="2484182023" sldId="264"/>
            <ac:spMk id="7" creationId="{4FAC722D-9E80-3792-7100-AF717548428C}"/>
          </ac:spMkLst>
        </pc:spChg>
      </pc:sldChg>
      <pc:sldChg chg="addSp delSp modSp new mod modClrScheme chgLayout">
        <pc:chgData name="kiran sajjan" userId="00f947142be9d180" providerId="LiveId" clId="{51B493C9-AE61-4352-9F19-2E85A18499AA}" dt="2025-01-09T20:22:03.715" v="1437" actId="255"/>
        <pc:sldMkLst>
          <pc:docMk/>
          <pc:sldMk cId="2712047663" sldId="265"/>
        </pc:sldMkLst>
        <pc:spChg chg="del mod ord">
          <ac:chgData name="kiran sajjan" userId="00f947142be9d180" providerId="LiveId" clId="{51B493C9-AE61-4352-9F19-2E85A18499AA}" dt="2025-01-09T20:17:54.035" v="1012" actId="700"/>
          <ac:spMkLst>
            <pc:docMk/>
            <pc:sldMk cId="2712047663" sldId="265"/>
            <ac:spMk id="2" creationId="{13DA2A86-B2C5-5597-086E-71595C0A76AF}"/>
          </ac:spMkLst>
        </pc:spChg>
        <pc:spChg chg="del">
          <ac:chgData name="kiran sajjan" userId="00f947142be9d180" providerId="LiveId" clId="{51B493C9-AE61-4352-9F19-2E85A18499AA}" dt="2025-01-09T20:17:54.035" v="1012" actId="700"/>
          <ac:spMkLst>
            <pc:docMk/>
            <pc:sldMk cId="2712047663" sldId="265"/>
            <ac:spMk id="3" creationId="{D4CC5F25-77AF-D1BF-21CB-289BBAD5E42B}"/>
          </ac:spMkLst>
        </pc:spChg>
        <pc:spChg chg="del mod ord">
          <ac:chgData name="kiran sajjan" userId="00f947142be9d180" providerId="LiveId" clId="{51B493C9-AE61-4352-9F19-2E85A18499AA}" dt="2025-01-09T20:17:54.035" v="1012" actId="700"/>
          <ac:spMkLst>
            <pc:docMk/>
            <pc:sldMk cId="2712047663" sldId="265"/>
            <ac:spMk id="4" creationId="{D6CD7C3B-B051-0E1C-5756-EB3366809440}"/>
          </ac:spMkLst>
        </pc:spChg>
        <pc:spChg chg="del">
          <ac:chgData name="kiran sajjan" userId="00f947142be9d180" providerId="LiveId" clId="{51B493C9-AE61-4352-9F19-2E85A18499AA}" dt="2025-01-09T20:17:54.035" v="1012" actId="700"/>
          <ac:spMkLst>
            <pc:docMk/>
            <pc:sldMk cId="2712047663" sldId="265"/>
            <ac:spMk id="5" creationId="{E59E00A6-21CA-4809-5230-46E71D1E77FB}"/>
          </ac:spMkLst>
        </pc:spChg>
        <pc:spChg chg="del">
          <ac:chgData name="kiran sajjan" userId="00f947142be9d180" providerId="LiveId" clId="{51B493C9-AE61-4352-9F19-2E85A18499AA}" dt="2025-01-09T20:17:54.035" v="1012" actId="700"/>
          <ac:spMkLst>
            <pc:docMk/>
            <pc:sldMk cId="2712047663" sldId="265"/>
            <ac:spMk id="6" creationId="{837FDC49-5676-CD3C-CB52-5C24178547BD}"/>
          </ac:spMkLst>
        </pc:spChg>
        <pc:spChg chg="add mod ord">
          <ac:chgData name="kiran sajjan" userId="00f947142be9d180" providerId="LiveId" clId="{51B493C9-AE61-4352-9F19-2E85A18499AA}" dt="2025-01-09T20:18:16.701" v="1041" actId="20577"/>
          <ac:spMkLst>
            <pc:docMk/>
            <pc:sldMk cId="2712047663" sldId="265"/>
            <ac:spMk id="7" creationId="{9009D260-3447-4D13-650F-8C4A063864F2}"/>
          </ac:spMkLst>
        </pc:spChg>
        <pc:spChg chg="add mod ord">
          <ac:chgData name="kiran sajjan" userId="00f947142be9d180" providerId="LiveId" clId="{51B493C9-AE61-4352-9F19-2E85A18499AA}" dt="2025-01-09T20:22:03.715" v="1437" actId="255"/>
          <ac:spMkLst>
            <pc:docMk/>
            <pc:sldMk cId="2712047663" sldId="265"/>
            <ac:spMk id="8" creationId="{E6DA458F-3132-2608-8527-40FB8DAC465B}"/>
          </ac:spMkLst>
        </pc:spChg>
      </pc:sldChg>
      <pc:sldChg chg="modSp new mod">
        <pc:chgData name="kiran sajjan" userId="00f947142be9d180" providerId="LiveId" clId="{51B493C9-AE61-4352-9F19-2E85A18499AA}" dt="2025-01-09T20:22:56.628" v="1449" actId="123"/>
        <pc:sldMkLst>
          <pc:docMk/>
          <pc:sldMk cId="3159419656" sldId="266"/>
        </pc:sldMkLst>
        <pc:spChg chg="mod">
          <ac:chgData name="kiran sajjan" userId="00f947142be9d180" providerId="LiveId" clId="{51B493C9-AE61-4352-9F19-2E85A18499AA}" dt="2025-01-09T20:19:41.454" v="1075" actId="20577"/>
          <ac:spMkLst>
            <pc:docMk/>
            <pc:sldMk cId="3159419656" sldId="266"/>
            <ac:spMk id="2" creationId="{AF55E0B6-DAF4-3487-F58A-3665F318FA01}"/>
          </ac:spMkLst>
        </pc:spChg>
        <pc:spChg chg="mod">
          <ac:chgData name="kiran sajjan" userId="00f947142be9d180" providerId="LiveId" clId="{51B493C9-AE61-4352-9F19-2E85A18499AA}" dt="2025-01-09T20:22:56.628" v="1449" actId="123"/>
          <ac:spMkLst>
            <pc:docMk/>
            <pc:sldMk cId="3159419656" sldId="266"/>
            <ac:spMk id="3" creationId="{5EAD418F-6312-445A-2CAB-DF755AFAD18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5E64C0-115C-45E4-8EC2-559D608DE388}" type="doc">
      <dgm:prSet loTypeId="urn:microsoft.com/office/officeart/2005/8/layout/hierarchy4" loCatId="hierarchy" qsTypeId="urn:microsoft.com/office/officeart/2005/8/quickstyle/simple1" qsCatId="simple" csTypeId="urn:microsoft.com/office/officeart/2005/8/colors/colorful1" csCatId="colorful" phldr="1"/>
      <dgm:spPr/>
      <dgm:t>
        <a:bodyPr/>
        <a:lstStyle/>
        <a:p>
          <a:endParaRPr lang="en-IN"/>
        </a:p>
      </dgm:t>
    </dgm:pt>
    <dgm:pt modelId="{2CF37F13-FB00-4AE8-AF7F-CCA699E3EBEB}">
      <dgm:prSet phldrT="[Text]"/>
      <dgm:spPr/>
      <dgm:t>
        <a:bodyPr/>
        <a:lstStyle/>
        <a:p>
          <a:r>
            <a:rPr lang="en-IN" dirty="0"/>
            <a:t>START</a:t>
          </a:r>
        </a:p>
      </dgm:t>
    </dgm:pt>
    <dgm:pt modelId="{574AE768-20C5-48E2-A2C7-77B39B5DC9CE}" type="parTrans" cxnId="{78E9027D-4296-41BC-A279-E9DD6FA7C45A}">
      <dgm:prSet/>
      <dgm:spPr/>
      <dgm:t>
        <a:bodyPr/>
        <a:lstStyle/>
        <a:p>
          <a:endParaRPr lang="en-IN"/>
        </a:p>
      </dgm:t>
    </dgm:pt>
    <dgm:pt modelId="{1AB35D7E-0BB3-4C61-AF92-50179660D710}" type="sibTrans" cxnId="{78E9027D-4296-41BC-A279-E9DD6FA7C45A}">
      <dgm:prSet/>
      <dgm:spPr/>
      <dgm:t>
        <a:bodyPr/>
        <a:lstStyle/>
        <a:p>
          <a:endParaRPr lang="en-IN"/>
        </a:p>
      </dgm:t>
    </dgm:pt>
    <dgm:pt modelId="{9792EDCB-7196-4B8B-A619-68BC5CCCF1F5}">
      <dgm:prSet phldrT="[Text]"/>
      <dgm:spPr/>
      <dgm:t>
        <a:bodyPr/>
        <a:lstStyle/>
        <a:p>
          <a:r>
            <a:rPr lang="en-IN" dirty="0"/>
            <a:t>POWER UP HARDWARE</a:t>
          </a:r>
        </a:p>
      </dgm:t>
    </dgm:pt>
    <dgm:pt modelId="{72508BC6-EAB5-4711-960A-F736F4D0C2B9}" type="parTrans" cxnId="{B174F170-A59A-4454-845B-D5701ACF1A7D}">
      <dgm:prSet/>
      <dgm:spPr/>
      <dgm:t>
        <a:bodyPr/>
        <a:lstStyle/>
        <a:p>
          <a:endParaRPr lang="en-IN"/>
        </a:p>
      </dgm:t>
    </dgm:pt>
    <dgm:pt modelId="{51A77B17-867E-4949-9FDA-DBE88FDAAEE2}" type="sibTrans" cxnId="{B174F170-A59A-4454-845B-D5701ACF1A7D}">
      <dgm:prSet/>
      <dgm:spPr/>
      <dgm:t>
        <a:bodyPr/>
        <a:lstStyle/>
        <a:p>
          <a:endParaRPr lang="en-IN"/>
        </a:p>
      </dgm:t>
    </dgm:pt>
    <dgm:pt modelId="{E31AB946-D8E0-4360-B360-FCE36C9125CD}">
      <dgm:prSet phldrT="[Text]"/>
      <dgm:spPr/>
      <dgm:t>
        <a:bodyPr/>
        <a:lstStyle/>
        <a:p>
          <a:r>
            <a:rPr lang="en-IN" dirty="0"/>
            <a:t>GAS SENSOR</a:t>
          </a:r>
        </a:p>
      </dgm:t>
    </dgm:pt>
    <dgm:pt modelId="{F22A72EE-A34A-4D77-98DE-686DFDA56422}" type="parTrans" cxnId="{1D7B3400-AA41-4CA1-A43F-8425E1FF035E}">
      <dgm:prSet/>
      <dgm:spPr/>
      <dgm:t>
        <a:bodyPr/>
        <a:lstStyle/>
        <a:p>
          <a:endParaRPr lang="en-IN"/>
        </a:p>
      </dgm:t>
    </dgm:pt>
    <dgm:pt modelId="{2BC7DFFE-B508-46CF-9BC4-B92FEB54B3E2}" type="sibTrans" cxnId="{1D7B3400-AA41-4CA1-A43F-8425E1FF035E}">
      <dgm:prSet/>
      <dgm:spPr/>
      <dgm:t>
        <a:bodyPr/>
        <a:lstStyle/>
        <a:p>
          <a:endParaRPr lang="en-IN"/>
        </a:p>
      </dgm:t>
    </dgm:pt>
    <dgm:pt modelId="{359E369B-5E1B-4832-8624-3DBC20EF3430}">
      <dgm:prSet phldrT="[Text]"/>
      <dgm:spPr/>
      <dgm:t>
        <a:bodyPr/>
        <a:lstStyle/>
        <a:p>
          <a:r>
            <a:rPr lang="en-IN" dirty="0"/>
            <a:t>ARDUINO TAKES INPUT FROM A0 OF GAS SENSOR</a:t>
          </a:r>
        </a:p>
      </dgm:t>
    </dgm:pt>
    <dgm:pt modelId="{C75C3995-C09B-4AEE-BB69-4C2651BB16D3}" type="parTrans" cxnId="{1D1AA291-318D-402C-AA1A-EDEAF986B74F}">
      <dgm:prSet/>
      <dgm:spPr/>
      <dgm:t>
        <a:bodyPr/>
        <a:lstStyle/>
        <a:p>
          <a:endParaRPr lang="en-IN"/>
        </a:p>
      </dgm:t>
    </dgm:pt>
    <dgm:pt modelId="{148941A6-5570-4691-AA6A-33B458A1FB0E}" type="sibTrans" cxnId="{1D1AA291-318D-402C-AA1A-EDEAF986B74F}">
      <dgm:prSet/>
      <dgm:spPr/>
      <dgm:t>
        <a:bodyPr/>
        <a:lstStyle/>
        <a:p>
          <a:endParaRPr lang="en-IN"/>
        </a:p>
      </dgm:t>
    </dgm:pt>
    <dgm:pt modelId="{66E51B30-66A2-40DC-8EF6-3E69E583DBD4}">
      <dgm:prSet phldrT="[Text]"/>
      <dgm:spPr/>
      <dgm:t>
        <a:bodyPr/>
        <a:lstStyle/>
        <a:p>
          <a:r>
            <a:rPr lang="en-IN" dirty="0"/>
            <a:t>IF SENSOR SET VALUE EXCEEDS THRESHOLD VALUE</a:t>
          </a:r>
        </a:p>
      </dgm:t>
    </dgm:pt>
    <dgm:pt modelId="{B85E7A9A-F680-4AB7-B6A9-8FD8DE2466E5}" type="parTrans" cxnId="{C2915002-E176-4E79-9340-65A67F2373D2}">
      <dgm:prSet/>
      <dgm:spPr/>
      <dgm:t>
        <a:bodyPr/>
        <a:lstStyle/>
        <a:p>
          <a:endParaRPr lang="en-IN"/>
        </a:p>
      </dgm:t>
    </dgm:pt>
    <dgm:pt modelId="{0EBC3850-455C-4D11-8B64-B0C0B649A5E7}" type="sibTrans" cxnId="{C2915002-E176-4E79-9340-65A67F2373D2}">
      <dgm:prSet/>
      <dgm:spPr/>
      <dgm:t>
        <a:bodyPr/>
        <a:lstStyle/>
        <a:p>
          <a:endParaRPr lang="en-IN"/>
        </a:p>
      </dgm:t>
    </dgm:pt>
    <dgm:pt modelId="{D0785E6D-F545-4746-8E60-D02C8B2868C7}">
      <dgm:prSet phldrT="[Text]"/>
      <dgm:spPr/>
      <dgm:t>
        <a:bodyPr/>
        <a:lstStyle/>
        <a:p>
          <a:r>
            <a:rPr lang="en-IN" dirty="0"/>
            <a:t>YES</a:t>
          </a:r>
        </a:p>
      </dgm:t>
    </dgm:pt>
    <dgm:pt modelId="{7B48CEBD-0326-4EC0-92BF-82D1E8E6B816}" type="parTrans" cxnId="{05450504-0A7F-448D-848B-398E8CFD5DA0}">
      <dgm:prSet/>
      <dgm:spPr/>
      <dgm:t>
        <a:bodyPr/>
        <a:lstStyle/>
        <a:p>
          <a:endParaRPr lang="en-IN"/>
        </a:p>
      </dgm:t>
    </dgm:pt>
    <dgm:pt modelId="{1CCA9D76-29B0-4EB0-9B81-530B213D81D4}" type="sibTrans" cxnId="{05450504-0A7F-448D-848B-398E8CFD5DA0}">
      <dgm:prSet/>
      <dgm:spPr/>
      <dgm:t>
        <a:bodyPr/>
        <a:lstStyle/>
        <a:p>
          <a:endParaRPr lang="en-IN"/>
        </a:p>
      </dgm:t>
    </dgm:pt>
    <dgm:pt modelId="{5D1AB198-7194-43C4-8B90-E0E9FA239CCB}">
      <dgm:prSet phldrT="[Text]"/>
      <dgm:spPr/>
      <dgm:t>
        <a:bodyPr/>
        <a:lstStyle/>
        <a:p>
          <a:r>
            <a:rPr lang="en-IN" dirty="0"/>
            <a:t>NO</a:t>
          </a:r>
        </a:p>
      </dgm:t>
    </dgm:pt>
    <dgm:pt modelId="{DFF745E5-2B42-401F-83A0-7F47B4494EF7}" type="parTrans" cxnId="{2E14C5F3-4200-42AB-A575-609EA85113C9}">
      <dgm:prSet/>
      <dgm:spPr/>
      <dgm:t>
        <a:bodyPr/>
        <a:lstStyle/>
        <a:p>
          <a:endParaRPr lang="en-IN"/>
        </a:p>
      </dgm:t>
    </dgm:pt>
    <dgm:pt modelId="{C0D67632-9BDE-4CED-9FBD-B6880E6F841F}" type="sibTrans" cxnId="{2E14C5F3-4200-42AB-A575-609EA85113C9}">
      <dgm:prSet/>
      <dgm:spPr/>
      <dgm:t>
        <a:bodyPr/>
        <a:lstStyle/>
        <a:p>
          <a:endParaRPr lang="en-IN"/>
        </a:p>
      </dgm:t>
    </dgm:pt>
    <dgm:pt modelId="{C3B7FEBA-8329-4961-8934-7C9EE7B9CB3C}">
      <dgm:prSet phldrT="[Text]"/>
      <dgm:spPr/>
      <dgm:t>
        <a:bodyPr/>
        <a:lstStyle/>
        <a:p>
          <a:r>
            <a:rPr lang="en-IN" dirty="0"/>
            <a:t>RED LED GLOWS AND MESSAGE IS DISPLAYED ON LCD</a:t>
          </a:r>
        </a:p>
      </dgm:t>
    </dgm:pt>
    <dgm:pt modelId="{00D10F0E-46EC-4F14-A43A-EA1EE58EC417}" type="parTrans" cxnId="{1D97ED95-C185-46E3-BF03-955598333377}">
      <dgm:prSet/>
      <dgm:spPr/>
      <dgm:t>
        <a:bodyPr/>
        <a:lstStyle/>
        <a:p>
          <a:endParaRPr lang="en-IN"/>
        </a:p>
      </dgm:t>
    </dgm:pt>
    <dgm:pt modelId="{9B313751-C292-4DF0-AFC9-DFA8B98583B2}" type="sibTrans" cxnId="{1D97ED95-C185-46E3-BF03-955598333377}">
      <dgm:prSet/>
      <dgm:spPr/>
      <dgm:t>
        <a:bodyPr/>
        <a:lstStyle/>
        <a:p>
          <a:endParaRPr lang="en-IN"/>
        </a:p>
      </dgm:t>
    </dgm:pt>
    <dgm:pt modelId="{1E354526-4AED-4897-8250-B7510F0B371F}">
      <dgm:prSet phldrT="[Text]"/>
      <dgm:spPr/>
      <dgm:t>
        <a:bodyPr/>
        <a:lstStyle/>
        <a:p>
          <a:r>
            <a:rPr lang="en-IN" dirty="0"/>
            <a:t>GREEN LED GLOWS AND MESSAGE IS DISPLAYED ON LCD</a:t>
          </a:r>
        </a:p>
      </dgm:t>
    </dgm:pt>
    <dgm:pt modelId="{D5C08585-3BF8-46DF-9D89-4466FD51AC0D}" type="parTrans" cxnId="{517B7E58-84C3-4255-87F9-67F783C57BEE}">
      <dgm:prSet/>
      <dgm:spPr/>
      <dgm:t>
        <a:bodyPr/>
        <a:lstStyle/>
        <a:p>
          <a:endParaRPr lang="en-IN"/>
        </a:p>
      </dgm:t>
    </dgm:pt>
    <dgm:pt modelId="{93842605-0369-4FEC-A14A-2723BFE86C60}" type="sibTrans" cxnId="{517B7E58-84C3-4255-87F9-67F783C57BEE}">
      <dgm:prSet/>
      <dgm:spPr/>
      <dgm:t>
        <a:bodyPr/>
        <a:lstStyle/>
        <a:p>
          <a:endParaRPr lang="en-IN"/>
        </a:p>
      </dgm:t>
    </dgm:pt>
    <dgm:pt modelId="{5E36A9CB-BCA4-4409-8842-2EEA74E464C9}">
      <dgm:prSet phldrT="[Text]"/>
      <dgm:spPr/>
      <dgm:t>
        <a:bodyPr/>
        <a:lstStyle/>
        <a:p>
          <a:r>
            <a:rPr lang="en-IN" dirty="0"/>
            <a:t>STOP</a:t>
          </a:r>
        </a:p>
      </dgm:t>
    </dgm:pt>
    <dgm:pt modelId="{84970566-560E-4C93-B07D-7D3000821430}" type="parTrans" cxnId="{67953CC0-03A0-447D-95A4-AFCA05AF28C0}">
      <dgm:prSet/>
      <dgm:spPr/>
      <dgm:t>
        <a:bodyPr/>
        <a:lstStyle/>
        <a:p>
          <a:endParaRPr lang="en-IN"/>
        </a:p>
      </dgm:t>
    </dgm:pt>
    <dgm:pt modelId="{2EB4ABC4-4E4F-40AE-9F7E-BE181C0523AF}" type="sibTrans" cxnId="{67953CC0-03A0-447D-95A4-AFCA05AF28C0}">
      <dgm:prSet/>
      <dgm:spPr/>
      <dgm:t>
        <a:bodyPr/>
        <a:lstStyle/>
        <a:p>
          <a:endParaRPr lang="en-IN"/>
        </a:p>
      </dgm:t>
    </dgm:pt>
    <dgm:pt modelId="{717B0425-37EF-4EC2-99C9-CE4BFE9EC0DB}">
      <dgm:prSet phldrT="[Text]"/>
      <dgm:spPr/>
      <dgm:t>
        <a:bodyPr/>
        <a:lstStyle/>
        <a:p>
          <a:r>
            <a:rPr lang="en-IN" dirty="0"/>
            <a:t>STOP</a:t>
          </a:r>
        </a:p>
      </dgm:t>
    </dgm:pt>
    <dgm:pt modelId="{A03F3247-831D-494E-9ACB-7ED6DE51521A}" type="parTrans" cxnId="{D1C9B187-4D44-4888-BE22-1B54645F2C34}">
      <dgm:prSet/>
      <dgm:spPr/>
      <dgm:t>
        <a:bodyPr/>
        <a:lstStyle/>
        <a:p>
          <a:endParaRPr lang="en-IN"/>
        </a:p>
      </dgm:t>
    </dgm:pt>
    <dgm:pt modelId="{E02F8D42-3D9C-426B-998F-43297FE1C0E0}" type="sibTrans" cxnId="{D1C9B187-4D44-4888-BE22-1B54645F2C34}">
      <dgm:prSet/>
      <dgm:spPr/>
      <dgm:t>
        <a:bodyPr/>
        <a:lstStyle/>
        <a:p>
          <a:endParaRPr lang="en-IN"/>
        </a:p>
      </dgm:t>
    </dgm:pt>
    <dgm:pt modelId="{49855312-03B5-47B7-B380-6E009DA68D68}" type="pres">
      <dgm:prSet presAssocID="{4C5E64C0-115C-45E4-8EC2-559D608DE388}" presName="Name0" presStyleCnt="0">
        <dgm:presLayoutVars>
          <dgm:chPref val="1"/>
          <dgm:dir/>
          <dgm:animOne val="branch"/>
          <dgm:animLvl val="lvl"/>
          <dgm:resizeHandles/>
        </dgm:presLayoutVars>
      </dgm:prSet>
      <dgm:spPr/>
    </dgm:pt>
    <dgm:pt modelId="{8EB3C9FC-B269-429A-BEFB-615754CE307C}" type="pres">
      <dgm:prSet presAssocID="{2CF37F13-FB00-4AE8-AF7F-CCA699E3EBEB}" presName="vertOne" presStyleCnt="0"/>
      <dgm:spPr/>
    </dgm:pt>
    <dgm:pt modelId="{E83D7101-6555-4A4B-8914-8A947199379B}" type="pres">
      <dgm:prSet presAssocID="{2CF37F13-FB00-4AE8-AF7F-CCA699E3EBEB}" presName="txOne" presStyleLbl="node0" presStyleIdx="0" presStyleCnt="1">
        <dgm:presLayoutVars>
          <dgm:chPref val="3"/>
        </dgm:presLayoutVars>
      </dgm:prSet>
      <dgm:spPr/>
    </dgm:pt>
    <dgm:pt modelId="{96C86FAA-0BD0-490D-8B96-52A2C925EE30}" type="pres">
      <dgm:prSet presAssocID="{2CF37F13-FB00-4AE8-AF7F-CCA699E3EBEB}" presName="parTransOne" presStyleCnt="0"/>
      <dgm:spPr/>
    </dgm:pt>
    <dgm:pt modelId="{87EAD5E6-269B-4763-89B7-860D94FA0C2B}" type="pres">
      <dgm:prSet presAssocID="{2CF37F13-FB00-4AE8-AF7F-CCA699E3EBEB}" presName="horzOne" presStyleCnt="0"/>
      <dgm:spPr/>
    </dgm:pt>
    <dgm:pt modelId="{360C860F-D06A-4C55-9E50-681EEA4A0FF2}" type="pres">
      <dgm:prSet presAssocID="{9792EDCB-7196-4B8B-A619-68BC5CCCF1F5}" presName="vertTwo" presStyleCnt="0"/>
      <dgm:spPr/>
    </dgm:pt>
    <dgm:pt modelId="{B3CDE223-1D81-461B-8852-494BBF471BFC}" type="pres">
      <dgm:prSet presAssocID="{9792EDCB-7196-4B8B-A619-68BC5CCCF1F5}" presName="txTwo" presStyleLbl="node2" presStyleIdx="0" presStyleCnt="1">
        <dgm:presLayoutVars>
          <dgm:chPref val="3"/>
        </dgm:presLayoutVars>
      </dgm:prSet>
      <dgm:spPr/>
    </dgm:pt>
    <dgm:pt modelId="{022F8F5F-527B-4830-9C02-4E3626E3E70E}" type="pres">
      <dgm:prSet presAssocID="{9792EDCB-7196-4B8B-A619-68BC5CCCF1F5}" presName="parTransTwo" presStyleCnt="0"/>
      <dgm:spPr/>
    </dgm:pt>
    <dgm:pt modelId="{1773D33D-57FC-4C66-BD29-97DABFDE9064}" type="pres">
      <dgm:prSet presAssocID="{9792EDCB-7196-4B8B-A619-68BC5CCCF1F5}" presName="horzTwo" presStyleCnt="0"/>
      <dgm:spPr/>
    </dgm:pt>
    <dgm:pt modelId="{249453C6-5724-418C-BBBC-366FD1743276}" type="pres">
      <dgm:prSet presAssocID="{E31AB946-D8E0-4360-B360-FCE36C9125CD}" presName="vertThree" presStyleCnt="0"/>
      <dgm:spPr/>
    </dgm:pt>
    <dgm:pt modelId="{7A62D4B4-32F3-4AFC-9D49-C3A944CB33CA}" type="pres">
      <dgm:prSet presAssocID="{E31AB946-D8E0-4360-B360-FCE36C9125CD}" presName="txThree" presStyleLbl="node3" presStyleIdx="0" presStyleCnt="1">
        <dgm:presLayoutVars>
          <dgm:chPref val="3"/>
        </dgm:presLayoutVars>
      </dgm:prSet>
      <dgm:spPr/>
    </dgm:pt>
    <dgm:pt modelId="{8C8618D5-E7D5-46E4-B90E-77DC7397F35A}" type="pres">
      <dgm:prSet presAssocID="{E31AB946-D8E0-4360-B360-FCE36C9125CD}" presName="parTransThree" presStyleCnt="0"/>
      <dgm:spPr/>
    </dgm:pt>
    <dgm:pt modelId="{1D5D3B18-4718-4187-80DF-59B888F25C2A}" type="pres">
      <dgm:prSet presAssocID="{E31AB946-D8E0-4360-B360-FCE36C9125CD}" presName="horzThree" presStyleCnt="0"/>
      <dgm:spPr/>
    </dgm:pt>
    <dgm:pt modelId="{B219A9EA-B77A-47A5-8AE0-4B2385E84406}" type="pres">
      <dgm:prSet presAssocID="{359E369B-5E1B-4832-8624-3DBC20EF3430}" presName="vertFour" presStyleCnt="0">
        <dgm:presLayoutVars>
          <dgm:chPref val="3"/>
        </dgm:presLayoutVars>
      </dgm:prSet>
      <dgm:spPr/>
    </dgm:pt>
    <dgm:pt modelId="{9FAE6681-FE43-4793-AD5E-3B86DBA8CAE1}" type="pres">
      <dgm:prSet presAssocID="{359E369B-5E1B-4832-8624-3DBC20EF3430}" presName="txFour" presStyleLbl="node4" presStyleIdx="0" presStyleCnt="8">
        <dgm:presLayoutVars>
          <dgm:chPref val="3"/>
        </dgm:presLayoutVars>
      </dgm:prSet>
      <dgm:spPr/>
    </dgm:pt>
    <dgm:pt modelId="{103D2597-BCF7-4AC5-A63F-FB3AF7FB4EBA}" type="pres">
      <dgm:prSet presAssocID="{359E369B-5E1B-4832-8624-3DBC20EF3430}" presName="parTransFour" presStyleCnt="0"/>
      <dgm:spPr/>
    </dgm:pt>
    <dgm:pt modelId="{F9C261C0-92D4-4132-837F-CE51EBD45239}" type="pres">
      <dgm:prSet presAssocID="{359E369B-5E1B-4832-8624-3DBC20EF3430}" presName="horzFour" presStyleCnt="0"/>
      <dgm:spPr/>
    </dgm:pt>
    <dgm:pt modelId="{897F7327-A017-4F02-813E-5DEB64679604}" type="pres">
      <dgm:prSet presAssocID="{66E51B30-66A2-40DC-8EF6-3E69E583DBD4}" presName="vertFour" presStyleCnt="0">
        <dgm:presLayoutVars>
          <dgm:chPref val="3"/>
        </dgm:presLayoutVars>
      </dgm:prSet>
      <dgm:spPr/>
    </dgm:pt>
    <dgm:pt modelId="{F49B541A-C91A-4985-9ACA-3345928CF8BD}" type="pres">
      <dgm:prSet presAssocID="{66E51B30-66A2-40DC-8EF6-3E69E583DBD4}" presName="txFour" presStyleLbl="node4" presStyleIdx="1" presStyleCnt="8">
        <dgm:presLayoutVars>
          <dgm:chPref val="3"/>
        </dgm:presLayoutVars>
      </dgm:prSet>
      <dgm:spPr/>
    </dgm:pt>
    <dgm:pt modelId="{FE5D4CF1-7F0B-4C04-9DD1-F2374AD8D30C}" type="pres">
      <dgm:prSet presAssocID="{66E51B30-66A2-40DC-8EF6-3E69E583DBD4}" presName="parTransFour" presStyleCnt="0"/>
      <dgm:spPr/>
    </dgm:pt>
    <dgm:pt modelId="{D96B68B2-D34F-497B-BE15-FB513975CDF0}" type="pres">
      <dgm:prSet presAssocID="{66E51B30-66A2-40DC-8EF6-3E69E583DBD4}" presName="horzFour" presStyleCnt="0"/>
      <dgm:spPr/>
    </dgm:pt>
    <dgm:pt modelId="{CBBB2F56-808F-4D3E-B134-211ACF0B8EB4}" type="pres">
      <dgm:prSet presAssocID="{D0785E6D-F545-4746-8E60-D02C8B2868C7}" presName="vertFour" presStyleCnt="0">
        <dgm:presLayoutVars>
          <dgm:chPref val="3"/>
        </dgm:presLayoutVars>
      </dgm:prSet>
      <dgm:spPr/>
    </dgm:pt>
    <dgm:pt modelId="{67087C61-F464-4ABB-AB2A-BA578857964D}" type="pres">
      <dgm:prSet presAssocID="{D0785E6D-F545-4746-8E60-D02C8B2868C7}" presName="txFour" presStyleLbl="node4" presStyleIdx="2" presStyleCnt="8">
        <dgm:presLayoutVars>
          <dgm:chPref val="3"/>
        </dgm:presLayoutVars>
      </dgm:prSet>
      <dgm:spPr/>
    </dgm:pt>
    <dgm:pt modelId="{19A8AC53-80EE-4DD8-AF7E-BE077591C6D8}" type="pres">
      <dgm:prSet presAssocID="{D0785E6D-F545-4746-8E60-D02C8B2868C7}" presName="parTransFour" presStyleCnt="0"/>
      <dgm:spPr/>
    </dgm:pt>
    <dgm:pt modelId="{A147C190-5F64-4DA0-B72E-47594004F2B0}" type="pres">
      <dgm:prSet presAssocID="{D0785E6D-F545-4746-8E60-D02C8B2868C7}" presName="horzFour" presStyleCnt="0"/>
      <dgm:spPr/>
    </dgm:pt>
    <dgm:pt modelId="{9D56505A-05BA-4800-AE3B-2FA3F16BB595}" type="pres">
      <dgm:prSet presAssocID="{C3B7FEBA-8329-4961-8934-7C9EE7B9CB3C}" presName="vertFour" presStyleCnt="0">
        <dgm:presLayoutVars>
          <dgm:chPref val="3"/>
        </dgm:presLayoutVars>
      </dgm:prSet>
      <dgm:spPr/>
    </dgm:pt>
    <dgm:pt modelId="{0A8F3A47-3898-4B46-954A-D2BF3FC1FE3E}" type="pres">
      <dgm:prSet presAssocID="{C3B7FEBA-8329-4961-8934-7C9EE7B9CB3C}" presName="txFour" presStyleLbl="node4" presStyleIdx="3" presStyleCnt="8">
        <dgm:presLayoutVars>
          <dgm:chPref val="3"/>
        </dgm:presLayoutVars>
      </dgm:prSet>
      <dgm:spPr/>
    </dgm:pt>
    <dgm:pt modelId="{AFDD9DC3-55F8-4D28-BA6D-171E71111614}" type="pres">
      <dgm:prSet presAssocID="{C3B7FEBA-8329-4961-8934-7C9EE7B9CB3C}" presName="parTransFour" presStyleCnt="0"/>
      <dgm:spPr/>
    </dgm:pt>
    <dgm:pt modelId="{610881C4-7270-4809-92DD-485AB8E1E850}" type="pres">
      <dgm:prSet presAssocID="{C3B7FEBA-8329-4961-8934-7C9EE7B9CB3C}" presName="horzFour" presStyleCnt="0"/>
      <dgm:spPr/>
    </dgm:pt>
    <dgm:pt modelId="{BDA013F5-8CB2-4B75-9872-9D9AD863ACB3}" type="pres">
      <dgm:prSet presAssocID="{717B0425-37EF-4EC2-99C9-CE4BFE9EC0DB}" presName="vertFour" presStyleCnt="0">
        <dgm:presLayoutVars>
          <dgm:chPref val="3"/>
        </dgm:presLayoutVars>
      </dgm:prSet>
      <dgm:spPr/>
    </dgm:pt>
    <dgm:pt modelId="{FFCC6B8A-F3E4-4560-8BBC-07E48E0B76FE}" type="pres">
      <dgm:prSet presAssocID="{717B0425-37EF-4EC2-99C9-CE4BFE9EC0DB}" presName="txFour" presStyleLbl="node4" presStyleIdx="4" presStyleCnt="8">
        <dgm:presLayoutVars>
          <dgm:chPref val="3"/>
        </dgm:presLayoutVars>
      </dgm:prSet>
      <dgm:spPr/>
    </dgm:pt>
    <dgm:pt modelId="{7EA31C8E-72D0-4D3A-A110-8542F4E2B378}" type="pres">
      <dgm:prSet presAssocID="{717B0425-37EF-4EC2-99C9-CE4BFE9EC0DB}" presName="horzFour" presStyleCnt="0"/>
      <dgm:spPr/>
    </dgm:pt>
    <dgm:pt modelId="{FFE23689-7191-4724-8764-37B053D86A7F}" type="pres">
      <dgm:prSet presAssocID="{1CCA9D76-29B0-4EB0-9B81-530B213D81D4}" presName="sibSpaceFour" presStyleCnt="0"/>
      <dgm:spPr/>
    </dgm:pt>
    <dgm:pt modelId="{F63FCFC5-7FCA-4098-A7EE-D8BB60CB03EA}" type="pres">
      <dgm:prSet presAssocID="{5D1AB198-7194-43C4-8B90-E0E9FA239CCB}" presName="vertFour" presStyleCnt="0">
        <dgm:presLayoutVars>
          <dgm:chPref val="3"/>
        </dgm:presLayoutVars>
      </dgm:prSet>
      <dgm:spPr/>
    </dgm:pt>
    <dgm:pt modelId="{46F33C03-5B7F-4C47-8C9D-7F71EA9B9236}" type="pres">
      <dgm:prSet presAssocID="{5D1AB198-7194-43C4-8B90-E0E9FA239CCB}" presName="txFour" presStyleLbl="node4" presStyleIdx="5" presStyleCnt="8">
        <dgm:presLayoutVars>
          <dgm:chPref val="3"/>
        </dgm:presLayoutVars>
      </dgm:prSet>
      <dgm:spPr/>
    </dgm:pt>
    <dgm:pt modelId="{9DD6F85D-FD81-478F-9DFB-93DCB02EEEF5}" type="pres">
      <dgm:prSet presAssocID="{5D1AB198-7194-43C4-8B90-E0E9FA239CCB}" presName="parTransFour" presStyleCnt="0"/>
      <dgm:spPr/>
    </dgm:pt>
    <dgm:pt modelId="{04D4D01B-C3DB-4376-A311-36A5B0A6796F}" type="pres">
      <dgm:prSet presAssocID="{5D1AB198-7194-43C4-8B90-E0E9FA239CCB}" presName="horzFour" presStyleCnt="0"/>
      <dgm:spPr/>
    </dgm:pt>
    <dgm:pt modelId="{9EBE9307-1951-4053-8F7F-F84C44C00806}" type="pres">
      <dgm:prSet presAssocID="{1E354526-4AED-4897-8250-B7510F0B371F}" presName="vertFour" presStyleCnt="0">
        <dgm:presLayoutVars>
          <dgm:chPref val="3"/>
        </dgm:presLayoutVars>
      </dgm:prSet>
      <dgm:spPr/>
    </dgm:pt>
    <dgm:pt modelId="{6FC6AC20-2294-422A-88B0-D9941DD3BC3D}" type="pres">
      <dgm:prSet presAssocID="{1E354526-4AED-4897-8250-B7510F0B371F}" presName="txFour" presStyleLbl="node4" presStyleIdx="6" presStyleCnt="8">
        <dgm:presLayoutVars>
          <dgm:chPref val="3"/>
        </dgm:presLayoutVars>
      </dgm:prSet>
      <dgm:spPr/>
    </dgm:pt>
    <dgm:pt modelId="{C153D13F-16D5-4648-AABB-F22C92B89E16}" type="pres">
      <dgm:prSet presAssocID="{1E354526-4AED-4897-8250-B7510F0B371F}" presName="parTransFour" presStyleCnt="0"/>
      <dgm:spPr/>
    </dgm:pt>
    <dgm:pt modelId="{48EBF988-F5E2-440F-BDFD-855D7FD4023E}" type="pres">
      <dgm:prSet presAssocID="{1E354526-4AED-4897-8250-B7510F0B371F}" presName="horzFour" presStyleCnt="0"/>
      <dgm:spPr/>
    </dgm:pt>
    <dgm:pt modelId="{5233BB65-438B-45CE-819B-7D9417ED1142}" type="pres">
      <dgm:prSet presAssocID="{5E36A9CB-BCA4-4409-8842-2EEA74E464C9}" presName="vertFour" presStyleCnt="0">
        <dgm:presLayoutVars>
          <dgm:chPref val="3"/>
        </dgm:presLayoutVars>
      </dgm:prSet>
      <dgm:spPr/>
    </dgm:pt>
    <dgm:pt modelId="{36449ABA-A4DE-4CCA-A39E-2D617A595115}" type="pres">
      <dgm:prSet presAssocID="{5E36A9CB-BCA4-4409-8842-2EEA74E464C9}" presName="txFour" presStyleLbl="node4" presStyleIdx="7" presStyleCnt="8">
        <dgm:presLayoutVars>
          <dgm:chPref val="3"/>
        </dgm:presLayoutVars>
      </dgm:prSet>
      <dgm:spPr/>
    </dgm:pt>
    <dgm:pt modelId="{96277441-CB1F-4D1D-AA0B-8DD7CD04BB1A}" type="pres">
      <dgm:prSet presAssocID="{5E36A9CB-BCA4-4409-8842-2EEA74E464C9}" presName="horzFour" presStyleCnt="0"/>
      <dgm:spPr/>
    </dgm:pt>
  </dgm:ptLst>
  <dgm:cxnLst>
    <dgm:cxn modelId="{1D7B3400-AA41-4CA1-A43F-8425E1FF035E}" srcId="{9792EDCB-7196-4B8B-A619-68BC5CCCF1F5}" destId="{E31AB946-D8E0-4360-B360-FCE36C9125CD}" srcOrd="0" destOrd="0" parTransId="{F22A72EE-A34A-4D77-98DE-686DFDA56422}" sibTransId="{2BC7DFFE-B508-46CF-9BC4-B92FEB54B3E2}"/>
    <dgm:cxn modelId="{C2915002-E176-4E79-9340-65A67F2373D2}" srcId="{359E369B-5E1B-4832-8624-3DBC20EF3430}" destId="{66E51B30-66A2-40DC-8EF6-3E69E583DBD4}" srcOrd="0" destOrd="0" parTransId="{B85E7A9A-F680-4AB7-B6A9-8FD8DE2466E5}" sibTransId="{0EBC3850-455C-4D11-8B64-B0C0B649A5E7}"/>
    <dgm:cxn modelId="{05450504-0A7F-448D-848B-398E8CFD5DA0}" srcId="{66E51B30-66A2-40DC-8EF6-3E69E583DBD4}" destId="{D0785E6D-F545-4746-8E60-D02C8B2868C7}" srcOrd="0" destOrd="0" parTransId="{7B48CEBD-0326-4EC0-92BF-82D1E8E6B816}" sibTransId="{1CCA9D76-29B0-4EB0-9B81-530B213D81D4}"/>
    <dgm:cxn modelId="{0B1DDA1F-D823-4582-A15C-C15410C393A2}" type="presOf" srcId="{2CF37F13-FB00-4AE8-AF7F-CCA699E3EBEB}" destId="{E83D7101-6555-4A4B-8914-8A947199379B}" srcOrd="0" destOrd="0" presId="urn:microsoft.com/office/officeart/2005/8/layout/hierarchy4"/>
    <dgm:cxn modelId="{DE978D2E-1795-4DEE-ACCC-138999C201CA}" type="presOf" srcId="{717B0425-37EF-4EC2-99C9-CE4BFE9EC0DB}" destId="{FFCC6B8A-F3E4-4560-8BBC-07E48E0B76FE}" srcOrd="0" destOrd="0" presId="urn:microsoft.com/office/officeart/2005/8/layout/hierarchy4"/>
    <dgm:cxn modelId="{F53A615B-B025-4691-9658-45D09D05187A}" type="presOf" srcId="{5D1AB198-7194-43C4-8B90-E0E9FA239CCB}" destId="{46F33C03-5B7F-4C47-8C9D-7F71EA9B9236}" srcOrd="0" destOrd="0" presId="urn:microsoft.com/office/officeart/2005/8/layout/hierarchy4"/>
    <dgm:cxn modelId="{B1772344-A8FB-4F9A-9476-BADBB74FAEB8}" type="presOf" srcId="{359E369B-5E1B-4832-8624-3DBC20EF3430}" destId="{9FAE6681-FE43-4793-AD5E-3B86DBA8CAE1}" srcOrd="0" destOrd="0" presId="urn:microsoft.com/office/officeart/2005/8/layout/hierarchy4"/>
    <dgm:cxn modelId="{C174E664-CA91-4FC2-B947-073B6F88E30A}" type="presOf" srcId="{9792EDCB-7196-4B8B-A619-68BC5CCCF1F5}" destId="{B3CDE223-1D81-461B-8852-494BBF471BFC}" srcOrd="0" destOrd="0" presId="urn:microsoft.com/office/officeart/2005/8/layout/hierarchy4"/>
    <dgm:cxn modelId="{D41C6847-08D8-4141-A7B0-02329EE4E92E}" type="presOf" srcId="{1E354526-4AED-4897-8250-B7510F0B371F}" destId="{6FC6AC20-2294-422A-88B0-D9941DD3BC3D}" srcOrd="0" destOrd="0" presId="urn:microsoft.com/office/officeart/2005/8/layout/hierarchy4"/>
    <dgm:cxn modelId="{B174F170-A59A-4454-845B-D5701ACF1A7D}" srcId="{2CF37F13-FB00-4AE8-AF7F-CCA699E3EBEB}" destId="{9792EDCB-7196-4B8B-A619-68BC5CCCF1F5}" srcOrd="0" destOrd="0" parTransId="{72508BC6-EAB5-4711-960A-F736F4D0C2B9}" sibTransId="{51A77B17-867E-4949-9FDA-DBE88FDAAEE2}"/>
    <dgm:cxn modelId="{DF82AD52-18D9-40C5-8C73-B4FFDB99482B}" type="presOf" srcId="{D0785E6D-F545-4746-8E60-D02C8B2868C7}" destId="{67087C61-F464-4ABB-AB2A-BA578857964D}" srcOrd="0" destOrd="0" presId="urn:microsoft.com/office/officeart/2005/8/layout/hierarchy4"/>
    <dgm:cxn modelId="{517B7E58-84C3-4255-87F9-67F783C57BEE}" srcId="{5D1AB198-7194-43C4-8B90-E0E9FA239CCB}" destId="{1E354526-4AED-4897-8250-B7510F0B371F}" srcOrd="0" destOrd="0" parTransId="{D5C08585-3BF8-46DF-9D89-4466FD51AC0D}" sibTransId="{93842605-0369-4FEC-A14A-2723BFE86C60}"/>
    <dgm:cxn modelId="{78E9027D-4296-41BC-A279-E9DD6FA7C45A}" srcId="{4C5E64C0-115C-45E4-8EC2-559D608DE388}" destId="{2CF37F13-FB00-4AE8-AF7F-CCA699E3EBEB}" srcOrd="0" destOrd="0" parTransId="{574AE768-20C5-48E2-A2C7-77B39B5DC9CE}" sibTransId="{1AB35D7E-0BB3-4C61-AF92-50179660D710}"/>
    <dgm:cxn modelId="{D1C9B187-4D44-4888-BE22-1B54645F2C34}" srcId="{C3B7FEBA-8329-4961-8934-7C9EE7B9CB3C}" destId="{717B0425-37EF-4EC2-99C9-CE4BFE9EC0DB}" srcOrd="0" destOrd="0" parTransId="{A03F3247-831D-494E-9ACB-7ED6DE51521A}" sibTransId="{E02F8D42-3D9C-426B-998F-43297FE1C0E0}"/>
    <dgm:cxn modelId="{1D1AA291-318D-402C-AA1A-EDEAF986B74F}" srcId="{E31AB946-D8E0-4360-B360-FCE36C9125CD}" destId="{359E369B-5E1B-4832-8624-3DBC20EF3430}" srcOrd="0" destOrd="0" parTransId="{C75C3995-C09B-4AEE-BB69-4C2651BB16D3}" sibTransId="{148941A6-5570-4691-AA6A-33B458A1FB0E}"/>
    <dgm:cxn modelId="{2AF03B93-09AB-48EB-AE90-339386F8074A}" type="presOf" srcId="{5E36A9CB-BCA4-4409-8842-2EEA74E464C9}" destId="{36449ABA-A4DE-4CCA-A39E-2D617A595115}" srcOrd="0" destOrd="0" presId="urn:microsoft.com/office/officeart/2005/8/layout/hierarchy4"/>
    <dgm:cxn modelId="{1D97ED95-C185-46E3-BF03-955598333377}" srcId="{D0785E6D-F545-4746-8E60-D02C8B2868C7}" destId="{C3B7FEBA-8329-4961-8934-7C9EE7B9CB3C}" srcOrd="0" destOrd="0" parTransId="{00D10F0E-46EC-4F14-A43A-EA1EE58EC417}" sibTransId="{9B313751-C292-4DF0-AFC9-DFA8B98583B2}"/>
    <dgm:cxn modelId="{DCC9A8BF-856B-49DA-9664-625BEBB93926}" type="presOf" srcId="{4C5E64C0-115C-45E4-8EC2-559D608DE388}" destId="{49855312-03B5-47B7-B380-6E009DA68D68}" srcOrd="0" destOrd="0" presId="urn:microsoft.com/office/officeart/2005/8/layout/hierarchy4"/>
    <dgm:cxn modelId="{67953CC0-03A0-447D-95A4-AFCA05AF28C0}" srcId="{1E354526-4AED-4897-8250-B7510F0B371F}" destId="{5E36A9CB-BCA4-4409-8842-2EEA74E464C9}" srcOrd="0" destOrd="0" parTransId="{84970566-560E-4C93-B07D-7D3000821430}" sibTransId="{2EB4ABC4-4E4F-40AE-9F7E-BE181C0523AF}"/>
    <dgm:cxn modelId="{5957BAC0-3B7B-4129-B1C0-4CED3D23849A}" type="presOf" srcId="{E31AB946-D8E0-4360-B360-FCE36C9125CD}" destId="{7A62D4B4-32F3-4AFC-9D49-C3A944CB33CA}" srcOrd="0" destOrd="0" presId="urn:microsoft.com/office/officeart/2005/8/layout/hierarchy4"/>
    <dgm:cxn modelId="{4AF131CB-0FDB-4A14-A65E-BA20A4ECC481}" type="presOf" srcId="{66E51B30-66A2-40DC-8EF6-3E69E583DBD4}" destId="{F49B541A-C91A-4985-9ACA-3345928CF8BD}" srcOrd="0" destOrd="0" presId="urn:microsoft.com/office/officeart/2005/8/layout/hierarchy4"/>
    <dgm:cxn modelId="{0E8734E0-9606-41BF-B18A-845F28FB31D3}" type="presOf" srcId="{C3B7FEBA-8329-4961-8934-7C9EE7B9CB3C}" destId="{0A8F3A47-3898-4B46-954A-D2BF3FC1FE3E}" srcOrd="0" destOrd="0" presId="urn:microsoft.com/office/officeart/2005/8/layout/hierarchy4"/>
    <dgm:cxn modelId="{2E14C5F3-4200-42AB-A575-609EA85113C9}" srcId="{66E51B30-66A2-40DC-8EF6-3E69E583DBD4}" destId="{5D1AB198-7194-43C4-8B90-E0E9FA239CCB}" srcOrd="1" destOrd="0" parTransId="{DFF745E5-2B42-401F-83A0-7F47B4494EF7}" sibTransId="{C0D67632-9BDE-4CED-9FBD-B6880E6F841F}"/>
    <dgm:cxn modelId="{F10AC80F-4BAF-4E60-A53E-2E15CAD22080}" type="presParOf" srcId="{49855312-03B5-47B7-B380-6E009DA68D68}" destId="{8EB3C9FC-B269-429A-BEFB-615754CE307C}" srcOrd="0" destOrd="0" presId="urn:microsoft.com/office/officeart/2005/8/layout/hierarchy4"/>
    <dgm:cxn modelId="{5289DCD4-8879-412E-B0EC-E50906ED3030}" type="presParOf" srcId="{8EB3C9FC-B269-429A-BEFB-615754CE307C}" destId="{E83D7101-6555-4A4B-8914-8A947199379B}" srcOrd="0" destOrd="0" presId="urn:microsoft.com/office/officeart/2005/8/layout/hierarchy4"/>
    <dgm:cxn modelId="{60DC5093-F9E5-428D-AB16-0637526441C7}" type="presParOf" srcId="{8EB3C9FC-B269-429A-BEFB-615754CE307C}" destId="{96C86FAA-0BD0-490D-8B96-52A2C925EE30}" srcOrd="1" destOrd="0" presId="urn:microsoft.com/office/officeart/2005/8/layout/hierarchy4"/>
    <dgm:cxn modelId="{E76AC1FE-7E73-4B72-A34E-B16A29C6D803}" type="presParOf" srcId="{8EB3C9FC-B269-429A-BEFB-615754CE307C}" destId="{87EAD5E6-269B-4763-89B7-860D94FA0C2B}" srcOrd="2" destOrd="0" presId="urn:microsoft.com/office/officeart/2005/8/layout/hierarchy4"/>
    <dgm:cxn modelId="{0E9CE7F1-BD01-4270-AD6B-3FBE342AD9B1}" type="presParOf" srcId="{87EAD5E6-269B-4763-89B7-860D94FA0C2B}" destId="{360C860F-D06A-4C55-9E50-681EEA4A0FF2}" srcOrd="0" destOrd="0" presId="urn:microsoft.com/office/officeart/2005/8/layout/hierarchy4"/>
    <dgm:cxn modelId="{879DB2E1-C5E1-4A7D-9714-ECE5156A6F79}" type="presParOf" srcId="{360C860F-D06A-4C55-9E50-681EEA4A0FF2}" destId="{B3CDE223-1D81-461B-8852-494BBF471BFC}" srcOrd="0" destOrd="0" presId="urn:microsoft.com/office/officeart/2005/8/layout/hierarchy4"/>
    <dgm:cxn modelId="{42A1D84B-E1C3-4392-8AF3-6D8EE2E2A144}" type="presParOf" srcId="{360C860F-D06A-4C55-9E50-681EEA4A0FF2}" destId="{022F8F5F-527B-4830-9C02-4E3626E3E70E}" srcOrd="1" destOrd="0" presId="urn:microsoft.com/office/officeart/2005/8/layout/hierarchy4"/>
    <dgm:cxn modelId="{0A593844-A5F2-40BC-8D97-749CC18FFB96}" type="presParOf" srcId="{360C860F-D06A-4C55-9E50-681EEA4A0FF2}" destId="{1773D33D-57FC-4C66-BD29-97DABFDE9064}" srcOrd="2" destOrd="0" presId="urn:microsoft.com/office/officeart/2005/8/layout/hierarchy4"/>
    <dgm:cxn modelId="{E9967895-7C1E-4127-B9DB-10480D51D22B}" type="presParOf" srcId="{1773D33D-57FC-4C66-BD29-97DABFDE9064}" destId="{249453C6-5724-418C-BBBC-366FD1743276}" srcOrd="0" destOrd="0" presId="urn:microsoft.com/office/officeart/2005/8/layout/hierarchy4"/>
    <dgm:cxn modelId="{AAECAC94-0FDC-4D2A-920B-BA8C664F097B}" type="presParOf" srcId="{249453C6-5724-418C-BBBC-366FD1743276}" destId="{7A62D4B4-32F3-4AFC-9D49-C3A944CB33CA}" srcOrd="0" destOrd="0" presId="urn:microsoft.com/office/officeart/2005/8/layout/hierarchy4"/>
    <dgm:cxn modelId="{ED20D485-3FEB-494A-9178-0A0E4148B7A2}" type="presParOf" srcId="{249453C6-5724-418C-BBBC-366FD1743276}" destId="{8C8618D5-E7D5-46E4-B90E-77DC7397F35A}" srcOrd="1" destOrd="0" presId="urn:microsoft.com/office/officeart/2005/8/layout/hierarchy4"/>
    <dgm:cxn modelId="{F0AE2274-E7B8-4A83-AC51-0F607A59DA25}" type="presParOf" srcId="{249453C6-5724-418C-BBBC-366FD1743276}" destId="{1D5D3B18-4718-4187-80DF-59B888F25C2A}" srcOrd="2" destOrd="0" presId="urn:microsoft.com/office/officeart/2005/8/layout/hierarchy4"/>
    <dgm:cxn modelId="{09F1DC7B-C9A3-42FA-9C65-06772E4F01AF}" type="presParOf" srcId="{1D5D3B18-4718-4187-80DF-59B888F25C2A}" destId="{B219A9EA-B77A-47A5-8AE0-4B2385E84406}" srcOrd="0" destOrd="0" presId="urn:microsoft.com/office/officeart/2005/8/layout/hierarchy4"/>
    <dgm:cxn modelId="{6E7E65BC-B603-48CA-9C90-F0BFB5879C4D}" type="presParOf" srcId="{B219A9EA-B77A-47A5-8AE0-4B2385E84406}" destId="{9FAE6681-FE43-4793-AD5E-3B86DBA8CAE1}" srcOrd="0" destOrd="0" presId="urn:microsoft.com/office/officeart/2005/8/layout/hierarchy4"/>
    <dgm:cxn modelId="{A3BBF8AA-EFED-4FFB-B5D0-272EE49EE600}" type="presParOf" srcId="{B219A9EA-B77A-47A5-8AE0-4B2385E84406}" destId="{103D2597-BCF7-4AC5-A63F-FB3AF7FB4EBA}" srcOrd="1" destOrd="0" presId="urn:microsoft.com/office/officeart/2005/8/layout/hierarchy4"/>
    <dgm:cxn modelId="{6A7995FD-081F-4A54-840F-D735069898C8}" type="presParOf" srcId="{B219A9EA-B77A-47A5-8AE0-4B2385E84406}" destId="{F9C261C0-92D4-4132-837F-CE51EBD45239}" srcOrd="2" destOrd="0" presId="urn:microsoft.com/office/officeart/2005/8/layout/hierarchy4"/>
    <dgm:cxn modelId="{83F0CA2B-0FD2-46BB-961C-9EA45562F3B8}" type="presParOf" srcId="{F9C261C0-92D4-4132-837F-CE51EBD45239}" destId="{897F7327-A017-4F02-813E-5DEB64679604}" srcOrd="0" destOrd="0" presId="urn:microsoft.com/office/officeart/2005/8/layout/hierarchy4"/>
    <dgm:cxn modelId="{D4E356B8-22F4-4CE2-A4AB-31385A4155CB}" type="presParOf" srcId="{897F7327-A017-4F02-813E-5DEB64679604}" destId="{F49B541A-C91A-4985-9ACA-3345928CF8BD}" srcOrd="0" destOrd="0" presId="urn:microsoft.com/office/officeart/2005/8/layout/hierarchy4"/>
    <dgm:cxn modelId="{7FEAFB48-E369-470F-AF84-FE16299D4EE8}" type="presParOf" srcId="{897F7327-A017-4F02-813E-5DEB64679604}" destId="{FE5D4CF1-7F0B-4C04-9DD1-F2374AD8D30C}" srcOrd="1" destOrd="0" presId="urn:microsoft.com/office/officeart/2005/8/layout/hierarchy4"/>
    <dgm:cxn modelId="{239650E8-8A1A-442A-BB19-791B87EEDD93}" type="presParOf" srcId="{897F7327-A017-4F02-813E-5DEB64679604}" destId="{D96B68B2-D34F-497B-BE15-FB513975CDF0}" srcOrd="2" destOrd="0" presId="urn:microsoft.com/office/officeart/2005/8/layout/hierarchy4"/>
    <dgm:cxn modelId="{D3A6C2D6-E23A-43D3-BD60-72A10937D312}" type="presParOf" srcId="{D96B68B2-D34F-497B-BE15-FB513975CDF0}" destId="{CBBB2F56-808F-4D3E-B134-211ACF0B8EB4}" srcOrd="0" destOrd="0" presId="urn:microsoft.com/office/officeart/2005/8/layout/hierarchy4"/>
    <dgm:cxn modelId="{F45D9C67-031C-41B1-8D50-E6AF0B70E548}" type="presParOf" srcId="{CBBB2F56-808F-4D3E-B134-211ACF0B8EB4}" destId="{67087C61-F464-4ABB-AB2A-BA578857964D}" srcOrd="0" destOrd="0" presId="urn:microsoft.com/office/officeart/2005/8/layout/hierarchy4"/>
    <dgm:cxn modelId="{A40E4110-1E82-42F8-9C14-22049CF171FF}" type="presParOf" srcId="{CBBB2F56-808F-4D3E-B134-211ACF0B8EB4}" destId="{19A8AC53-80EE-4DD8-AF7E-BE077591C6D8}" srcOrd="1" destOrd="0" presId="urn:microsoft.com/office/officeart/2005/8/layout/hierarchy4"/>
    <dgm:cxn modelId="{94942D1A-65BD-448D-810B-8DC24257382B}" type="presParOf" srcId="{CBBB2F56-808F-4D3E-B134-211ACF0B8EB4}" destId="{A147C190-5F64-4DA0-B72E-47594004F2B0}" srcOrd="2" destOrd="0" presId="urn:microsoft.com/office/officeart/2005/8/layout/hierarchy4"/>
    <dgm:cxn modelId="{420E4D02-EC39-4878-BF53-881B01B72F21}" type="presParOf" srcId="{A147C190-5F64-4DA0-B72E-47594004F2B0}" destId="{9D56505A-05BA-4800-AE3B-2FA3F16BB595}" srcOrd="0" destOrd="0" presId="urn:microsoft.com/office/officeart/2005/8/layout/hierarchy4"/>
    <dgm:cxn modelId="{BEE4BF7D-0AB9-40D4-BED1-9AAA5647CFFA}" type="presParOf" srcId="{9D56505A-05BA-4800-AE3B-2FA3F16BB595}" destId="{0A8F3A47-3898-4B46-954A-D2BF3FC1FE3E}" srcOrd="0" destOrd="0" presId="urn:microsoft.com/office/officeart/2005/8/layout/hierarchy4"/>
    <dgm:cxn modelId="{E65C104E-6D3B-4184-A1F3-B3ED74185D48}" type="presParOf" srcId="{9D56505A-05BA-4800-AE3B-2FA3F16BB595}" destId="{AFDD9DC3-55F8-4D28-BA6D-171E71111614}" srcOrd="1" destOrd="0" presId="urn:microsoft.com/office/officeart/2005/8/layout/hierarchy4"/>
    <dgm:cxn modelId="{D7265FE2-1A21-45A6-9510-2EF41E1ED388}" type="presParOf" srcId="{9D56505A-05BA-4800-AE3B-2FA3F16BB595}" destId="{610881C4-7270-4809-92DD-485AB8E1E850}" srcOrd="2" destOrd="0" presId="urn:microsoft.com/office/officeart/2005/8/layout/hierarchy4"/>
    <dgm:cxn modelId="{A6CB46E3-F572-4ED5-8BBB-B5C8D475371D}" type="presParOf" srcId="{610881C4-7270-4809-92DD-485AB8E1E850}" destId="{BDA013F5-8CB2-4B75-9872-9D9AD863ACB3}" srcOrd="0" destOrd="0" presId="urn:microsoft.com/office/officeart/2005/8/layout/hierarchy4"/>
    <dgm:cxn modelId="{A569515D-8FCA-4153-B396-375745CB555A}" type="presParOf" srcId="{BDA013F5-8CB2-4B75-9872-9D9AD863ACB3}" destId="{FFCC6B8A-F3E4-4560-8BBC-07E48E0B76FE}" srcOrd="0" destOrd="0" presId="urn:microsoft.com/office/officeart/2005/8/layout/hierarchy4"/>
    <dgm:cxn modelId="{161C8BF3-7840-40D2-A445-ACC9C1401CD8}" type="presParOf" srcId="{BDA013F5-8CB2-4B75-9872-9D9AD863ACB3}" destId="{7EA31C8E-72D0-4D3A-A110-8542F4E2B378}" srcOrd="1" destOrd="0" presId="urn:microsoft.com/office/officeart/2005/8/layout/hierarchy4"/>
    <dgm:cxn modelId="{499D2D79-9149-4C4D-9BAD-68265F054163}" type="presParOf" srcId="{D96B68B2-D34F-497B-BE15-FB513975CDF0}" destId="{FFE23689-7191-4724-8764-37B053D86A7F}" srcOrd="1" destOrd="0" presId="urn:microsoft.com/office/officeart/2005/8/layout/hierarchy4"/>
    <dgm:cxn modelId="{1869A8C2-50FC-42C5-840D-621E9084BDD1}" type="presParOf" srcId="{D96B68B2-D34F-497B-BE15-FB513975CDF0}" destId="{F63FCFC5-7FCA-4098-A7EE-D8BB60CB03EA}" srcOrd="2" destOrd="0" presId="urn:microsoft.com/office/officeart/2005/8/layout/hierarchy4"/>
    <dgm:cxn modelId="{5EC0D5D0-FDBE-4E2F-B1CC-CE743AFF7B61}" type="presParOf" srcId="{F63FCFC5-7FCA-4098-A7EE-D8BB60CB03EA}" destId="{46F33C03-5B7F-4C47-8C9D-7F71EA9B9236}" srcOrd="0" destOrd="0" presId="urn:microsoft.com/office/officeart/2005/8/layout/hierarchy4"/>
    <dgm:cxn modelId="{6348E295-B217-45AA-A451-97A005EEAAAE}" type="presParOf" srcId="{F63FCFC5-7FCA-4098-A7EE-D8BB60CB03EA}" destId="{9DD6F85D-FD81-478F-9DFB-93DCB02EEEF5}" srcOrd="1" destOrd="0" presId="urn:microsoft.com/office/officeart/2005/8/layout/hierarchy4"/>
    <dgm:cxn modelId="{72E34187-DAD2-431E-B444-072717A79778}" type="presParOf" srcId="{F63FCFC5-7FCA-4098-A7EE-D8BB60CB03EA}" destId="{04D4D01B-C3DB-4376-A311-36A5B0A6796F}" srcOrd="2" destOrd="0" presId="urn:microsoft.com/office/officeart/2005/8/layout/hierarchy4"/>
    <dgm:cxn modelId="{7F380854-5A71-48B5-A4A0-C8A46E76F794}" type="presParOf" srcId="{04D4D01B-C3DB-4376-A311-36A5B0A6796F}" destId="{9EBE9307-1951-4053-8F7F-F84C44C00806}" srcOrd="0" destOrd="0" presId="urn:microsoft.com/office/officeart/2005/8/layout/hierarchy4"/>
    <dgm:cxn modelId="{F7F3A352-3AD6-4B15-8F74-D0C99492F732}" type="presParOf" srcId="{9EBE9307-1951-4053-8F7F-F84C44C00806}" destId="{6FC6AC20-2294-422A-88B0-D9941DD3BC3D}" srcOrd="0" destOrd="0" presId="urn:microsoft.com/office/officeart/2005/8/layout/hierarchy4"/>
    <dgm:cxn modelId="{0F1A3A10-14B0-4C2D-85E9-E1CFE6B360B0}" type="presParOf" srcId="{9EBE9307-1951-4053-8F7F-F84C44C00806}" destId="{C153D13F-16D5-4648-AABB-F22C92B89E16}" srcOrd="1" destOrd="0" presId="urn:microsoft.com/office/officeart/2005/8/layout/hierarchy4"/>
    <dgm:cxn modelId="{D2451366-40A7-4E7E-BCBB-C50392DA3DA0}" type="presParOf" srcId="{9EBE9307-1951-4053-8F7F-F84C44C00806}" destId="{48EBF988-F5E2-440F-BDFD-855D7FD4023E}" srcOrd="2" destOrd="0" presId="urn:microsoft.com/office/officeart/2005/8/layout/hierarchy4"/>
    <dgm:cxn modelId="{3CD02386-0DD4-42FB-ACBC-A2FDD28B3BF1}" type="presParOf" srcId="{48EBF988-F5E2-440F-BDFD-855D7FD4023E}" destId="{5233BB65-438B-45CE-819B-7D9417ED1142}" srcOrd="0" destOrd="0" presId="urn:microsoft.com/office/officeart/2005/8/layout/hierarchy4"/>
    <dgm:cxn modelId="{56563E60-825B-41CF-A011-6080D119A840}" type="presParOf" srcId="{5233BB65-438B-45CE-819B-7D9417ED1142}" destId="{36449ABA-A4DE-4CCA-A39E-2D617A595115}" srcOrd="0" destOrd="0" presId="urn:microsoft.com/office/officeart/2005/8/layout/hierarchy4"/>
    <dgm:cxn modelId="{5BE38FB8-4271-45AE-84DC-1D88348EA3DB}" type="presParOf" srcId="{5233BB65-438B-45CE-819B-7D9417ED1142}" destId="{96277441-CB1F-4D1D-AA0B-8DD7CD04BB1A}"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3D7101-6555-4A4B-8914-8A947199379B}">
      <dsp:nvSpPr>
        <dsp:cNvPr id="0" name=""/>
        <dsp:cNvSpPr/>
      </dsp:nvSpPr>
      <dsp:spPr>
        <a:xfrm>
          <a:off x="1588" y="565"/>
          <a:ext cx="8943973" cy="56452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START</a:t>
          </a:r>
        </a:p>
      </dsp:txBody>
      <dsp:txXfrm>
        <a:off x="18122" y="17099"/>
        <a:ext cx="8910905" cy="531460"/>
      </dsp:txXfrm>
    </dsp:sp>
    <dsp:sp modelId="{B3CDE223-1D81-461B-8852-494BBF471BFC}">
      <dsp:nvSpPr>
        <dsp:cNvPr id="0" name=""/>
        <dsp:cNvSpPr/>
      </dsp:nvSpPr>
      <dsp:spPr>
        <a:xfrm>
          <a:off x="1588" y="622586"/>
          <a:ext cx="8943973" cy="564528"/>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POWER UP HARDWARE</a:t>
          </a:r>
        </a:p>
      </dsp:txBody>
      <dsp:txXfrm>
        <a:off x="18122" y="639120"/>
        <a:ext cx="8910905" cy="531460"/>
      </dsp:txXfrm>
    </dsp:sp>
    <dsp:sp modelId="{7A62D4B4-32F3-4AFC-9D49-C3A944CB33CA}">
      <dsp:nvSpPr>
        <dsp:cNvPr id="0" name=""/>
        <dsp:cNvSpPr/>
      </dsp:nvSpPr>
      <dsp:spPr>
        <a:xfrm>
          <a:off x="1588" y="1244606"/>
          <a:ext cx="8943973" cy="564528"/>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GAS SENSOR</a:t>
          </a:r>
        </a:p>
      </dsp:txBody>
      <dsp:txXfrm>
        <a:off x="18122" y="1261140"/>
        <a:ext cx="8910905" cy="531460"/>
      </dsp:txXfrm>
    </dsp:sp>
    <dsp:sp modelId="{9FAE6681-FE43-4793-AD5E-3B86DBA8CAE1}">
      <dsp:nvSpPr>
        <dsp:cNvPr id="0" name=""/>
        <dsp:cNvSpPr/>
      </dsp:nvSpPr>
      <dsp:spPr>
        <a:xfrm>
          <a:off x="1588" y="1866627"/>
          <a:ext cx="8943973" cy="564528"/>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ARDUINO TAKES INPUT FROM A0 OF GAS SENSOR</a:t>
          </a:r>
        </a:p>
      </dsp:txBody>
      <dsp:txXfrm>
        <a:off x="18122" y="1883161"/>
        <a:ext cx="8910905" cy="531460"/>
      </dsp:txXfrm>
    </dsp:sp>
    <dsp:sp modelId="{F49B541A-C91A-4985-9ACA-3345928CF8BD}">
      <dsp:nvSpPr>
        <dsp:cNvPr id="0" name=""/>
        <dsp:cNvSpPr/>
      </dsp:nvSpPr>
      <dsp:spPr>
        <a:xfrm>
          <a:off x="1588" y="2488648"/>
          <a:ext cx="8943973" cy="564528"/>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IF SENSOR SET VALUE EXCEEDS THRESHOLD VALUE</a:t>
          </a:r>
        </a:p>
      </dsp:txBody>
      <dsp:txXfrm>
        <a:off x="18122" y="2505182"/>
        <a:ext cx="8910905" cy="531460"/>
      </dsp:txXfrm>
    </dsp:sp>
    <dsp:sp modelId="{67087C61-F464-4ABB-AB2A-BA578857964D}">
      <dsp:nvSpPr>
        <dsp:cNvPr id="0" name=""/>
        <dsp:cNvSpPr/>
      </dsp:nvSpPr>
      <dsp:spPr>
        <a:xfrm>
          <a:off x="1588" y="3110668"/>
          <a:ext cx="4425519" cy="564528"/>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YES</a:t>
          </a:r>
        </a:p>
      </dsp:txBody>
      <dsp:txXfrm>
        <a:off x="18122" y="3127202"/>
        <a:ext cx="4392451" cy="531460"/>
      </dsp:txXfrm>
    </dsp:sp>
    <dsp:sp modelId="{0A8F3A47-3898-4B46-954A-D2BF3FC1FE3E}">
      <dsp:nvSpPr>
        <dsp:cNvPr id="0" name=""/>
        <dsp:cNvSpPr/>
      </dsp:nvSpPr>
      <dsp:spPr>
        <a:xfrm>
          <a:off x="1588" y="3732689"/>
          <a:ext cx="4425519" cy="564528"/>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RED LED GLOWS AND MESSAGE IS DISPLAYED ON LCD</a:t>
          </a:r>
        </a:p>
      </dsp:txBody>
      <dsp:txXfrm>
        <a:off x="18122" y="3749223"/>
        <a:ext cx="4392451" cy="531460"/>
      </dsp:txXfrm>
    </dsp:sp>
    <dsp:sp modelId="{FFCC6B8A-F3E4-4560-8BBC-07E48E0B76FE}">
      <dsp:nvSpPr>
        <dsp:cNvPr id="0" name=""/>
        <dsp:cNvSpPr/>
      </dsp:nvSpPr>
      <dsp:spPr>
        <a:xfrm>
          <a:off x="1588" y="4354710"/>
          <a:ext cx="4425519" cy="564528"/>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STOP</a:t>
          </a:r>
        </a:p>
      </dsp:txBody>
      <dsp:txXfrm>
        <a:off x="18122" y="4371244"/>
        <a:ext cx="4392451" cy="531460"/>
      </dsp:txXfrm>
    </dsp:sp>
    <dsp:sp modelId="{46F33C03-5B7F-4C47-8C9D-7F71EA9B9236}">
      <dsp:nvSpPr>
        <dsp:cNvPr id="0" name=""/>
        <dsp:cNvSpPr/>
      </dsp:nvSpPr>
      <dsp:spPr>
        <a:xfrm>
          <a:off x="4520042" y="3110668"/>
          <a:ext cx="4425519" cy="564528"/>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NO</a:t>
          </a:r>
        </a:p>
      </dsp:txBody>
      <dsp:txXfrm>
        <a:off x="4536576" y="3127202"/>
        <a:ext cx="4392451" cy="531460"/>
      </dsp:txXfrm>
    </dsp:sp>
    <dsp:sp modelId="{6FC6AC20-2294-422A-88B0-D9941DD3BC3D}">
      <dsp:nvSpPr>
        <dsp:cNvPr id="0" name=""/>
        <dsp:cNvSpPr/>
      </dsp:nvSpPr>
      <dsp:spPr>
        <a:xfrm>
          <a:off x="4520042" y="3732689"/>
          <a:ext cx="4425519" cy="564528"/>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GREEN LED GLOWS AND MESSAGE IS DISPLAYED ON LCD</a:t>
          </a:r>
        </a:p>
      </dsp:txBody>
      <dsp:txXfrm>
        <a:off x="4536576" y="3749223"/>
        <a:ext cx="4392451" cy="531460"/>
      </dsp:txXfrm>
    </dsp:sp>
    <dsp:sp modelId="{36449ABA-A4DE-4CCA-A39E-2D617A595115}">
      <dsp:nvSpPr>
        <dsp:cNvPr id="0" name=""/>
        <dsp:cNvSpPr/>
      </dsp:nvSpPr>
      <dsp:spPr>
        <a:xfrm>
          <a:off x="4520042" y="4354710"/>
          <a:ext cx="4425519" cy="564528"/>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STOP</a:t>
          </a:r>
        </a:p>
      </dsp:txBody>
      <dsp:txXfrm>
        <a:off x="4536576" y="4371244"/>
        <a:ext cx="4392451" cy="53146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1/10/2025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1/10/2025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1/10/2025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1/10/2025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1/10/2025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1/10/2025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E0633D-D010-B38A-C7BD-9331B99EFA15}"/>
              </a:ext>
            </a:extLst>
          </p:cNvPr>
          <p:cNvSpPr>
            <a:spLocks noGrp="1"/>
          </p:cNvSpPr>
          <p:nvPr>
            <p:ph type="title"/>
          </p:nvPr>
        </p:nvSpPr>
        <p:spPr>
          <a:xfrm>
            <a:off x="1154956" y="1701800"/>
            <a:ext cx="8825657" cy="1915647"/>
          </a:xfrm>
        </p:spPr>
        <p:txBody>
          <a:bodyPr anchor="ctr"/>
          <a:lstStyle/>
          <a:p>
            <a:r>
              <a:rPr lang="en-IN" sz="5400" b="1" dirty="0">
                <a:latin typeface="Cascadia Code" panose="020B0609020000020004" pitchFamily="49" charset="0"/>
                <a:ea typeface="Cascadia Code" panose="020B0609020000020004" pitchFamily="49" charset="0"/>
                <a:cs typeface="Cascadia Code" panose="020B0609020000020004" pitchFamily="49" charset="0"/>
              </a:rPr>
              <a:t>FOOD SPOILAGE </a:t>
            </a:r>
            <a:br>
              <a:rPr lang="en-IN" sz="5400" b="1" dirty="0">
                <a:latin typeface="Cascadia Code" panose="020B0609020000020004" pitchFamily="49" charset="0"/>
                <a:ea typeface="Cascadia Code" panose="020B0609020000020004" pitchFamily="49" charset="0"/>
                <a:cs typeface="Cascadia Code" panose="020B0609020000020004" pitchFamily="49" charset="0"/>
              </a:rPr>
            </a:br>
            <a:r>
              <a:rPr lang="en-IN" sz="5400" b="1" dirty="0">
                <a:latin typeface="Cascadia Code" panose="020B0609020000020004" pitchFamily="49" charset="0"/>
                <a:ea typeface="Cascadia Code" panose="020B0609020000020004" pitchFamily="49" charset="0"/>
                <a:cs typeface="Cascadia Code" panose="020B0609020000020004" pitchFamily="49" charset="0"/>
              </a:rPr>
              <a:t>DETECTION SYSTEM</a:t>
            </a:r>
          </a:p>
        </p:txBody>
      </p:sp>
      <p:sp>
        <p:nvSpPr>
          <p:cNvPr id="5" name="Text Placeholder 4">
            <a:extLst>
              <a:ext uri="{FF2B5EF4-FFF2-40B4-BE49-F238E27FC236}">
                <a16:creationId xmlns:a16="http://schemas.microsoft.com/office/drawing/2014/main" id="{02E35A27-0931-E2C0-B8E2-F7FC3A32B553}"/>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513016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009D260-3447-4D13-650F-8C4A063864F2}"/>
              </a:ext>
            </a:extLst>
          </p:cNvPr>
          <p:cNvSpPr>
            <a:spLocks noGrp="1"/>
          </p:cNvSpPr>
          <p:nvPr>
            <p:ph type="title"/>
          </p:nvPr>
        </p:nvSpPr>
        <p:spPr/>
        <p:txBody>
          <a:bodyPr anchor="ctr"/>
          <a:lstStyle/>
          <a:p>
            <a:pPr algn="ctr">
              <a:lnSpc>
                <a:spcPct val="150000"/>
              </a:lnSpc>
            </a:pPr>
            <a:r>
              <a:rPr lang="en-IN" b="1" dirty="0">
                <a:latin typeface="Times New Roman" panose="02020603050405020304" pitchFamily="18" charset="0"/>
                <a:cs typeface="Times New Roman" panose="02020603050405020304" pitchFamily="18" charset="0"/>
              </a:rPr>
              <a:t>APPLICATIONS</a:t>
            </a:r>
          </a:p>
        </p:txBody>
      </p:sp>
      <p:sp>
        <p:nvSpPr>
          <p:cNvPr id="8" name="Content Placeholder 7">
            <a:extLst>
              <a:ext uri="{FF2B5EF4-FFF2-40B4-BE49-F238E27FC236}">
                <a16:creationId xmlns:a16="http://schemas.microsoft.com/office/drawing/2014/main" id="{E6DA458F-3132-2608-8527-40FB8DAC465B}"/>
              </a:ext>
            </a:extLst>
          </p:cNvPr>
          <p:cNvSpPr>
            <a:spLocks noGrp="1"/>
          </p:cNvSpPr>
          <p:nvPr>
            <p:ph idx="1"/>
          </p:nvPr>
        </p:nvSpPr>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Used in retail and grocery Stores. </a:t>
            </a:r>
          </a:p>
          <a:p>
            <a:pPr>
              <a:lnSpc>
                <a:spcPct val="150000"/>
              </a:lnSpc>
            </a:pPr>
            <a:r>
              <a:rPr lang="en-US" sz="2400" dirty="0">
                <a:latin typeface="Times New Roman" panose="02020603050405020304" pitchFamily="18" charset="0"/>
                <a:cs typeface="Times New Roman" panose="02020603050405020304" pitchFamily="18" charset="0"/>
              </a:rPr>
              <a:t>Can be applied in food processing industries. </a:t>
            </a:r>
          </a:p>
          <a:p>
            <a:pPr>
              <a:lnSpc>
                <a:spcPct val="150000"/>
              </a:lnSpc>
            </a:pPr>
            <a:r>
              <a:rPr lang="en-US" sz="2400" dirty="0">
                <a:latin typeface="Times New Roman" panose="02020603050405020304" pitchFamily="18" charset="0"/>
                <a:cs typeface="Times New Roman" panose="02020603050405020304" pitchFamily="18" charset="0"/>
              </a:rPr>
              <a:t>Placed in restaurants. </a:t>
            </a:r>
          </a:p>
          <a:p>
            <a:pPr>
              <a:lnSpc>
                <a:spcPct val="150000"/>
              </a:lnSpc>
            </a:pPr>
            <a:r>
              <a:rPr lang="en-US" sz="2400" dirty="0">
                <a:latin typeface="Times New Roman" panose="02020603050405020304" pitchFamily="18" charset="0"/>
                <a:cs typeface="Times New Roman" panose="02020603050405020304" pitchFamily="18" charset="0"/>
              </a:rPr>
              <a:t>Also be used in Houses for checking food state. </a:t>
            </a:r>
          </a:p>
          <a:p>
            <a:pPr>
              <a:lnSpc>
                <a:spcPct val="150000"/>
              </a:lnSpc>
            </a:pPr>
            <a:r>
              <a:rPr lang="en-US" sz="2400" dirty="0">
                <a:latin typeface="Times New Roman" panose="02020603050405020304" pitchFamily="18" charset="0"/>
                <a:cs typeface="Times New Roman" panose="02020603050405020304" pitchFamily="18" charset="0"/>
              </a:rPr>
              <a:t>also deployed in other places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2047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5E0B6-DAF4-3487-F58A-3665F318FA01}"/>
              </a:ext>
            </a:extLst>
          </p:cNvPr>
          <p:cNvSpPr>
            <a:spLocks noGrp="1"/>
          </p:cNvSpPr>
          <p:nvPr>
            <p:ph type="title"/>
          </p:nvPr>
        </p:nvSpPr>
        <p:spPr/>
        <p:txBody>
          <a:bodyPr anchor="ctr"/>
          <a:lstStyle/>
          <a:p>
            <a:pPr algn="ctr"/>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5EAD418F-6312-445A-2CAB-DF755AFAD185}"/>
              </a:ext>
            </a:extLst>
          </p:cNvPr>
          <p:cNvSpPr>
            <a:spLocks noGrp="1"/>
          </p:cNvSpPr>
          <p:nvPr>
            <p:ph idx="1"/>
          </p:nvPr>
        </p:nvSpPr>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Implementing a reliable food spoilage detection system is essential to addressing global challenges of food waste, health risks, and supply chain inefficiencies. By leveraging advanced technologies, we can ensure food safety, minimize waste and create a more suitable and efficient food ecosystem,</a:t>
            </a:r>
          </a:p>
        </p:txBody>
      </p:sp>
    </p:spTree>
    <p:extLst>
      <p:ext uri="{BB962C8B-B14F-4D97-AF65-F5344CB8AC3E}">
        <p14:creationId xmlns:p14="http://schemas.microsoft.com/office/powerpoint/2010/main" val="3159419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F4DC4BD-2274-EAB4-6B02-87CFD761F0A5}"/>
              </a:ext>
            </a:extLst>
          </p:cNvPr>
          <p:cNvSpPr>
            <a:spLocks noGrp="1"/>
          </p:cNvSpPr>
          <p:nvPr>
            <p:ph type="title"/>
          </p:nvPr>
        </p:nvSpPr>
        <p:spPr/>
        <p:txBody>
          <a:bodyPr anchor="ctr"/>
          <a:lstStyle/>
          <a:p>
            <a:pPr algn="ctr"/>
            <a:r>
              <a:rPr lang="en-IN" b="1" dirty="0">
                <a:latin typeface="Times New Roman" panose="02020603050405020304" pitchFamily="18" charset="0"/>
                <a:cs typeface="Times New Roman" panose="02020603050405020304" pitchFamily="18" charset="0"/>
              </a:rPr>
              <a:t>INTRODUCTION</a:t>
            </a:r>
          </a:p>
        </p:txBody>
      </p:sp>
      <p:sp>
        <p:nvSpPr>
          <p:cNvPr id="10" name="Content Placeholder 9">
            <a:extLst>
              <a:ext uri="{FF2B5EF4-FFF2-40B4-BE49-F238E27FC236}">
                <a16:creationId xmlns:a16="http://schemas.microsoft.com/office/drawing/2014/main" id="{A3A65526-E9A8-1814-04E9-4BF278C67DBD}"/>
              </a:ext>
            </a:extLst>
          </p:cNvPr>
          <p:cNvSpPr>
            <a:spLocks noGrp="1"/>
          </p:cNvSpPr>
          <p:nvPr>
            <p:ph idx="1"/>
          </p:nvPr>
        </p:nvSpPr>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Food spoilage is a global challenge, leading to significant health risks, economic losses, and environmental harm. Traditional methods like expiry dates and manual inspections are often unreliable and contribute to unnecessary waste. There is a growing need for innovative solutions that can detect spoilage in real time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4762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05508-EE9C-CB2F-F633-524CD4469A6F}"/>
              </a:ext>
            </a:extLst>
          </p:cNvPr>
          <p:cNvSpPr>
            <a:spLocks noGrp="1"/>
          </p:cNvSpPr>
          <p:nvPr>
            <p:ph type="title"/>
          </p:nvPr>
        </p:nvSpPr>
        <p:spPr/>
        <p:txBody>
          <a:bodyPr anchor="ctr"/>
          <a:lstStyle/>
          <a:p>
            <a:pPr algn="ctr"/>
            <a:r>
              <a:rPr lang="en-IN" b="1" dirty="0">
                <a:latin typeface="Times New Roman" panose="02020603050405020304" pitchFamily="18" charset="0"/>
                <a:cs typeface="Times New Roman" panose="02020603050405020304" pitchFamily="18" charset="0"/>
              </a:rPr>
              <a:t>NEED OF FOOD SPOILAGE</a:t>
            </a:r>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DETECTION PROJECT</a:t>
            </a:r>
          </a:p>
        </p:txBody>
      </p:sp>
      <p:sp>
        <p:nvSpPr>
          <p:cNvPr id="3" name="Content Placeholder 2">
            <a:extLst>
              <a:ext uri="{FF2B5EF4-FFF2-40B4-BE49-F238E27FC236}">
                <a16:creationId xmlns:a16="http://schemas.microsoft.com/office/drawing/2014/main" id="{15C4971B-2B8A-87C3-331B-60183F9B57EB}"/>
              </a:ext>
            </a:extLst>
          </p:cNvPr>
          <p:cNvSpPr>
            <a:spLocks noGrp="1"/>
          </p:cNvSpPr>
          <p:nvPr>
            <p:ph idx="1"/>
          </p:nvPr>
        </p:nvSpPr>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1/3</a:t>
            </a:r>
            <a:r>
              <a:rPr lang="en-US" sz="2400" baseline="30000" dirty="0">
                <a:latin typeface="Times New Roman" panose="02020603050405020304" pitchFamily="18" charset="0"/>
                <a:cs typeface="Times New Roman" panose="02020603050405020304" pitchFamily="18" charset="0"/>
              </a:rPr>
              <a:t>rd</a:t>
            </a:r>
            <a:r>
              <a:rPr lang="en-US" sz="2400" dirty="0">
                <a:latin typeface="Times New Roman" panose="02020603050405020304" pitchFamily="18" charset="0"/>
                <a:cs typeface="Times New Roman" panose="02020603050405020304" pitchFamily="18" charset="0"/>
              </a:rPr>
              <a:t> of all food produced globally is wasted. </a:t>
            </a:r>
          </a:p>
          <a:p>
            <a:pPr>
              <a:lnSpc>
                <a:spcPct val="150000"/>
              </a:lnSpc>
            </a:pPr>
            <a:r>
              <a:rPr lang="en-US" sz="2400" dirty="0">
                <a:latin typeface="Times New Roman" panose="02020603050405020304" pitchFamily="18" charset="0"/>
                <a:cs typeface="Times New Roman" panose="02020603050405020304" pitchFamily="18" charset="0"/>
              </a:rPr>
              <a:t>Health risks due to spoiled food consumption. </a:t>
            </a:r>
          </a:p>
          <a:p>
            <a:pPr>
              <a:lnSpc>
                <a:spcPct val="150000"/>
              </a:lnSpc>
            </a:pPr>
            <a:r>
              <a:rPr lang="en-US" sz="2400" dirty="0">
                <a:latin typeface="Times New Roman" panose="02020603050405020304" pitchFamily="18" charset="0"/>
                <a:cs typeface="Times New Roman" panose="02020603050405020304" pitchFamily="18" charset="0"/>
              </a:rPr>
              <a:t>Manual inspection is unreliable. </a:t>
            </a:r>
          </a:p>
          <a:p>
            <a:pPr>
              <a:lnSpc>
                <a:spcPct val="150000"/>
              </a:lnSpc>
            </a:pPr>
            <a:r>
              <a:rPr lang="en-US" sz="2400" dirty="0">
                <a:latin typeface="Times New Roman" panose="02020603050405020304" pitchFamily="18" charset="0"/>
                <a:cs typeface="Times New Roman" panose="02020603050405020304" pitchFamily="18" charset="0"/>
              </a:rPr>
              <a:t>Expiry dates are generic and not precise.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5624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AC015-1D38-2E87-6892-6E68D1303448}"/>
              </a:ext>
            </a:extLst>
          </p:cNvPr>
          <p:cNvSpPr>
            <a:spLocks noGrp="1"/>
          </p:cNvSpPr>
          <p:nvPr>
            <p:ph type="title"/>
          </p:nvPr>
        </p:nvSpPr>
        <p:spPr/>
        <p:txBody>
          <a:bodyPr anchor="ctr"/>
          <a:lstStyle/>
          <a:p>
            <a:pPr algn="ctr"/>
            <a:r>
              <a:rPr lang="en-IN" b="1" dirty="0">
                <a:latin typeface="Times New Roman" panose="02020603050405020304" pitchFamily="18" charset="0"/>
                <a:cs typeface="Times New Roman" panose="02020603050405020304" pitchFamily="18" charset="0"/>
              </a:rPr>
              <a:t>HARDWARE AND SOFTWARE COMPONENTS:</a:t>
            </a:r>
          </a:p>
        </p:txBody>
      </p:sp>
      <p:sp>
        <p:nvSpPr>
          <p:cNvPr id="3" name="Content Placeholder 2">
            <a:extLst>
              <a:ext uri="{FF2B5EF4-FFF2-40B4-BE49-F238E27FC236}">
                <a16:creationId xmlns:a16="http://schemas.microsoft.com/office/drawing/2014/main" id="{410E47F4-D836-85D1-48B4-E2B61EBA868D}"/>
              </a:ext>
            </a:extLst>
          </p:cNvPr>
          <p:cNvSpPr>
            <a:spLocks noGrp="1"/>
          </p:cNvSpPr>
          <p:nvPr>
            <p:ph idx="1"/>
          </p:nvPr>
        </p:nvSpPr>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We are using ARDUINO UNO microcontroller for this project.</a:t>
            </a:r>
          </a:p>
          <a:p>
            <a:pPr>
              <a:lnSpc>
                <a:spcPct val="150000"/>
              </a:lnSpc>
            </a:pPr>
            <a:r>
              <a:rPr lang="en-US" sz="2400" dirty="0">
                <a:latin typeface="Times New Roman" panose="02020603050405020304" pitchFamily="18" charset="0"/>
                <a:cs typeface="Times New Roman" panose="02020603050405020304" pitchFamily="18" charset="0"/>
              </a:rPr>
              <a:t>ARDUINO IDE for development of software. </a:t>
            </a:r>
          </a:p>
          <a:p>
            <a:pPr>
              <a:lnSpc>
                <a:spcPct val="150000"/>
              </a:lnSpc>
            </a:pPr>
            <a:r>
              <a:rPr lang="en-US" sz="2400" dirty="0">
                <a:latin typeface="Times New Roman" panose="02020603050405020304" pitchFamily="18" charset="0"/>
                <a:cs typeface="Times New Roman" panose="02020603050405020304" pitchFamily="18" charset="0"/>
              </a:rPr>
              <a:t>To sense the gases from food we are using MQ4 methane gas sensor. </a:t>
            </a:r>
          </a:p>
          <a:p>
            <a:pPr>
              <a:lnSpc>
                <a:spcPct val="150000"/>
              </a:lnSpc>
            </a:pPr>
            <a:r>
              <a:rPr lang="en-US" sz="2400" dirty="0">
                <a:latin typeface="Times New Roman" panose="02020603050405020304" pitchFamily="18" charset="0"/>
                <a:cs typeface="Times New Roman" panose="02020603050405020304" pitchFamily="18" charset="0"/>
              </a:rPr>
              <a:t>Notification is provided by blinking of LED’s and by LCD display.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2109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307A1-1FD4-8BC7-8060-5CE3D3A6AF1B}"/>
              </a:ext>
            </a:extLst>
          </p:cNvPr>
          <p:cNvSpPr>
            <a:spLocks noGrp="1"/>
          </p:cNvSpPr>
          <p:nvPr>
            <p:ph type="title"/>
          </p:nvPr>
        </p:nvSpPr>
        <p:spPr/>
        <p:txBody>
          <a:bodyPr anchor="ctr"/>
          <a:lstStyle/>
          <a:p>
            <a:pPr algn="ctr">
              <a:lnSpc>
                <a:spcPct val="150000"/>
              </a:lnSpc>
            </a:pPr>
            <a:r>
              <a:rPr lang="en-IN" b="1" dirty="0">
                <a:latin typeface="Times New Roman" panose="02020603050405020304" pitchFamily="18" charset="0"/>
                <a:cs typeface="Times New Roman" panose="02020603050405020304" pitchFamily="18" charset="0"/>
              </a:rPr>
              <a:t>OBJECTIVE OF THIS PROJECT:</a:t>
            </a:r>
          </a:p>
        </p:txBody>
      </p:sp>
      <p:sp>
        <p:nvSpPr>
          <p:cNvPr id="3" name="Content Placeholder 2">
            <a:extLst>
              <a:ext uri="{FF2B5EF4-FFF2-40B4-BE49-F238E27FC236}">
                <a16:creationId xmlns:a16="http://schemas.microsoft.com/office/drawing/2014/main" id="{53831D44-412D-008C-9533-EFF2CB5CB031}"/>
              </a:ext>
            </a:extLst>
          </p:cNvPr>
          <p:cNvSpPr>
            <a:spLocks noGrp="1"/>
          </p:cNvSpPr>
          <p:nvPr>
            <p:ph idx="1"/>
          </p:nvPr>
        </p:nvSpPr>
        <p:spPr/>
        <p:txBody>
          <a:bodyPr>
            <a:normAutofit/>
          </a:bodyPr>
          <a:lstStyle/>
          <a:p>
            <a:pPr>
              <a:lnSpc>
                <a:spcPct val="150000"/>
              </a:lnSpc>
            </a:pPr>
            <a:r>
              <a:rPr lang="en-IN" sz="2400" dirty="0">
                <a:latin typeface="Times New Roman" panose="02020603050405020304" pitchFamily="18" charset="0"/>
                <a:cs typeface="Times New Roman" panose="02020603050405020304" pitchFamily="18" charset="0"/>
              </a:rPr>
              <a:t>To develop a Hardware product which will sense the food specifically fruits and can identify their quality. </a:t>
            </a:r>
          </a:p>
          <a:p>
            <a:pPr>
              <a:lnSpc>
                <a:spcPct val="150000"/>
              </a:lnSpc>
            </a:pPr>
            <a:r>
              <a:rPr lang="en-IN" sz="2400" dirty="0">
                <a:latin typeface="Times New Roman" panose="02020603050405020304" pitchFamily="18" charset="0"/>
                <a:cs typeface="Times New Roman" panose="02020603050405020304" pitchFamily="18" charset="0"/>
              </a:rPr>
              <a:t>Here we will use the methane sensor which will measure the alcohol content, CH4 gas, LPG, air as well as CO.</a:t>
            </a:r>
          </a:p>
        </p:txBody>
      </p:sp>
    </p:spTree>
    <p:extLst>
      <p:ext uri="{BB962C8B-B14F-4D97-AF65-F5344CB8AC3E}">
        <p14:creationId xmlns:p14="http://schemas.microsoft.com/office/powerpoint/2010/main" val="2966540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81A6-8E1B-6D42-2030-44C1D6E14291}"/>
              </a:ext>
            </a:extLst>
          </p:cNvPr>
          <p:cNvSpPr>
            <a:spLocks noGrp="1"/>
          </p:cNvSpPr>
          <p:nvPr>
            <p:ph type="title"/>
          </p:nvPr>
        </p:nvSpPr>
        <p:spPr/>
        <p:txBody>
          <a:bodyPr anchor="ctr"/>
          <a:lstStyle/>
          <a:p>
            <a:pPr algn="ctr">
              <a:lnSpc>
                <a:spcPct val="150000"/>
              </a:lnSpc>
            </a:pPr>
            <a:r>
              <a:rPr lang="en-IN" b="1" dirty="0">
                <a:latin typeface="Times New Roman" panose="02020603050405020304" pitchFamily="18" charset="0"/>
                <a:cs typeface="Times New Roman" panose="02020603050405020304" pitchFamily="18" charset="0"/>
              </a:rPr>
              <a:t>CIRCUIT DIAGRAM</a:t>
            </a:r>
          </a:p>
        </p:txBody>
      </p:sp>
      <p:sp>
        <p:nvSpPr>
          <p:cNvPr id="3" name="Content Placeholder 2">
            <a:extLst>
              <a:ext uri="{FF2B5EF4-FFF2-40B4-BE49-F238E27FC236}">
                <a16:creationId xmlns:a16="http://schemas.microsoft.com/office/drawing/2014/main" id="{D445746A-F2A7-1535-DE03-099795019A78}"/>
              </a:ext>
            </a:extLst>
          </p:cNvPr>
          <p:cNvSpPr>
            <a:spLocks noGrp="1"/>
          </p:cNvSpPr>
          <p:nvPr>
            <p:ph idx="1"/>
          </p:nvPr>
        </p:nvSpPr>
        <p:spPr>
          <a:xfrm>
            <a:off x="1103312" y="2052918"/>
            <a:ext cx="8946541" cy="3387183"/>
          </a:xfrm>
        </p:spPr>
        <p:txBody>
          <a:bodyPr/>
          <a:lstStyle/>
          <a:p>
            <a:endParaRPr lang="en-IN" dirty="0"/>
          </a:p>
        </p:txBody>
      </p:sp>
      <p:sp>
        <p:nvSpPr>
          <p:cNvPr id="4" name="Rectangle 3">
            <a:extLst>
              <a:ext uri="{FF2B5EF4-FFF2-40B4-BE49-F238E27FC236}">
                <a16:creationId xmlns:a16="http://schemas.microsoft.com/office/drawing/2014/main" id="{F66AEC65-2962-2765-9346-EB7944FD6A50}"/>
              </a:ext>
            </a:extLst>
          </p:cNvPr>
          <p:cNvSpPr/>
          <p:nvPr/>
        </p:nvSpPr>
        <p:spPr>
          <a:xfrm>
            <a:off x="1878470" y="5540582"/>
            <a:ext cx="7396223" cy="48613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Figure 1: Circuit diagram of Food Spoilage Detection System</a:t>
            </a:r>
          </a:p>
        </p:txBody>
      </p:sp>
    </p:spTree>
    <p:extLst>
      <p:ext uri="{BB962C8B-B14F-4D97-AF65-F5344CB8AC3E}">
        <p14:creationId xmlns:p14="http://schemas.microsoft.com/office/powerpoint/2010/main" val="1979286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B5E3-6E6E-D341-D956-2B14E3B76057}"/>
              </a:ext>
            </a:extLst>
          </p:cNvPr>
          <p:cNvSpPr>
            <a:spLocks noGrp="1"/>
          </p:cNvSpPr>
          <p:nvPr>
            <p:ph type="title"/>
          </p:nvPr>
        </p:nvSpPr>
        <p:spPr>
          <a:xfrm>
            <a:off x="1027704" y="82328"/>
            <a:ext cx="9404723" cy="1400530"/>
          </a:xfrm>
        </p:spPr>
        <p:txBody>
          <a:bodyPr anchor="ctr"/>
          <a:lstStyle/>
          <a:p>
            <a:pPr algn="ctr"/>
            <a:r>
              <a:rPr lang="en-IN" b="1" dirty="0">
                <a:latin typeface="Times New Roman" panose="02020603050405020304" pitchFamily="18" charset="0"/>
                <a:cs typeface="Times New Roman" panose="02020603050405020304" pitchFamily="18" charset="0"/>
              </a:rPr>
              <a:t>FLOW CHART</a:t>
            </a:r>
          </a:p>
        </p:txBody>
      </p:sp>
      <p:graphicFrame>
        <p:nvGraphicFramePr>
          <p:cNvPr id="7" name="Content Placeholder 6">
            <a:extLst>
              <a:ext uri="{FF2B5EF4-FFF2-40B4-BE49-F238E27FC236}">
                <a16:creationId xmlns:a16="http://schemas.microsoft.com/office/drawing/2014/main" id="{A71FAAB3-86A7-FA7F-835B-88E357CBD020}"/>
              </a:ext>
            </a:extLst>
          </p:cNvPr>
          <p:cNvGraphicFramePr>
            <a:graphicFrameLocks noGrp="1"/>
          </p:cNvGraphicFramePr>
          <p:nvPr>
            <p:ph idx="1"/>
            <p:extLst>
              <p:ext uri="{D42A27DB-BD31-4B8C-83A1-F6EECF244321}">
                <p14:modId xmlns:p14="http://schemas.microsoft.com/office/powerpoint/2010/main" val="3094035835"/>
              </p:ext>
            </p:extLst>
          </p:nvPr>
        </p:nvGraphicFramePr>
        <p:xfrm>
          <a:off x="1485277" y="1242409"/>
          <a:ext cx="8947150" cy="4919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15CA920C-0581-BF7E-AF12-1F6A443DDFA5}"/>
              </a:ext>
            </a:extLst>
          </p:cNvPr>
          <p:cNvSpPr/>
          <p:nvPr/>
        </p:nvSpPr>
        <p:spPr>
          <a:xfrm>
            <a:off x="2397888" y="6371864"/>
            <a:ext cx="7396223" cy="48613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Figure 2: Flow chart of Food Spoilage Detection System</a:t>
            </a:r>
          </a:p>
        </p:txBody>
      </p:sp>
    </p:spTree>
    <p:extLst>
      <p:ext uri="{BB962C8B-B14F-4D97-AF65-F5344CB8AC3E}">
        <p14:creationId xmlns:p14="http://schemas.microsoft.com/office/powerpoint/2010/main" val="2059152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EB09-872E-9614-E872-A426682DD3F7}"/>
              </a:ext>
            </a:extLst>
          </p:cNvPr>
          <p:cNvSpPr>
            <a:spLocks noGrp="1"/>
          </p:cNvSpPr>
          <p:nvPr>
            <p:ph type="title"/>
          </p:nvPr>
        </p:nvSpPr>
        <p:spPr/>
        <p:txBody>
          <a:bodyPr anchor="ctr"/>
          <a:lstStyle/>
          <a:p>
            <a:pPr algn="ctr"/>
            <a:r>
              <a:rPr lang="en-IN" b="1" dirty="0">
                <a:latin typeface="Times New Roman" panose="02020603050405020304" pitchFamily="18" charset="0"/>
                <a:cs typeface="Times New Roman" panose="02020603050405020304" pitchFamily="18" charset="0"/>
              </a:rPr>
              <a:t>RESULT</a:t>
            </a:r>
          </a:p>
        </p:txBody>
      </p:sp>
      <p:sp>
        <p:nvSpPr>
          <p:cNvPr id="3" name="Content Placeholder 2">
            <a:extLst>
              <a:ext uri="{FF2B5EF4-FFF2-40B4-BE49-F238E27FC236}">
                <a16:creationId xmlns:a16="http://schemas.microsoft.com/office/drawing/2014/main" id="{A3B5DB29-D226-1668-85BF-8DB680950BC6}"/>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id="{E870CFCA-E4FD-A567-5067-81288781EBC2}"/>
              </a:ext>
            </a:extLst>
          </p:cNvPr>
          <p:cNvSpPr/>
          <p:nvPr/>
        </p:nvSpPr>
        <p:spPr>
          <a:xfrm>
            <a:off x="1994217" y="5762263"/>
            <a:ext cx="7396223" cy="48613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Figure 3: RESULT of Food Spoilage Detection System</a:t>
            </a:r>
          </a:p>
        </p:txBody>
      </p:sp>
    </p:spTree>
    <p:extLst>
      <p:ext uri="{BB962C8B-B14F-4D97-AF65-F5344CB8AC3E}">
        <p14:creationId xmlns:p14="http://schemas.microsoft.com/office/powerpoint/2010/main" val="371479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FDE31-4C09-1798-4837-73E5C050E955}"/>
              </a:ext>
            </a:extLst>
          </p:cNvPr>
          <p:cNvSpPr>
            <a:spLocks noGrp="1"/>
          </p:cNvSpPr>
          <p:nvPr>
            <p:ph type="title"/>
          </p:nvPr>
        </p:nvSpPr>
        <p:spPr/>
        <p:txBody>
          <a:bodyPr anchor="ctr"/>
          <a:lstStyle/>
          <a:p>
            <a:pPr algn="ctr"/>
            <a:r>
              <a:rPr lang="en-IN" b="1" dirty="0">
                <a:latin typeface="Times New Roman" panose="02020603050405020304" pitchFamily="18" charset="0"/>
                <a:cs typeface="Times New Roman" panose="02020603050405020304" pitchFamily="18" charset="0"/>
              </a:rPr>
              <a:t>Food Spoilage Detection System</a:t>
            </a:r>
          </a:p>
        </p:txBody>
      </p:sp>
      <p:sp>
        <p:nvSpPr>
          <p:cNvPr id="4" name="Text Placeholder 3">
            <a:extLst>
              <a:ext uri="{FF2B5EF4-FFF2-40B4-BE49-F238E27FC236}">
                <a16:creationId xmlns:a16="http://schemas.microsoft.com/office/drawing/2014/main" id="{6635803E-8831-7702-46A8-CB78A73C052E}"/>
              </a:ext>
            </a:extLst>
          </p:cNvPr>
          <p:cNvSpPr>
            <a:spLocks noGrp="1"/>
          </p:cNvSpPr>
          <p:nvPr>
            <p:ph type="body" idx="1"/>
          </p:nvPr>
        </p:nvSpPr>
        <p:spPr/>
        <p:txBody>
          <a:bodyPr/>
          <a:lstStyle/>
          <a:p>
            <a:pPr algn="ctr"/>
            <a:r>
              <a:rPr lang="en-IN" sz="2800" b="1" dirty="0">
                <a:latin typeface="Times New Roman" panose="02020603050405020304" pitchFamily="18" charset="0"/>
                <a:cs typeface="Times New Roman" panose="02020603050405020304" pitchFamily="18" charset="0"/>
              </a:rPr>
              <a:t>ADVANTAGES</a:t>
            </a:r>
          </a:p>
        </p:txBody>
      </p:sp>
      <p:sp>
        <p:nvSpPr>
          <p:cNvPr id="5" name="Content Placeholder 4">
            <a:extLst>
              <a:ext uri="{FF2B5EF4-FFF2-40B4-BE49-F238E27FC236}">
                <a16:creationId xmlns:a16="http://schemas.microsoft.com/office/drawing/2014/main" id="{92FED584-FBB5-8893-F008-17F94133877C}"/>
              </a:ext>
            </a:extLst>
          </p:cNvPr>
          <p:cNvSpPr>
            <a:spLocks noGrp="1"/>
          </p:cNvSpPr>
          <p:nvPr>
            <p:ph sz="half" idx="2"/>
          </p:nvPr>
        </p:nvSpPr>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Non-Destructive evaluation </a:t>
            </a:r>
          </a:p>
          <a:p>
            <a:pPr>
              <a:lnSpc>
                <a:spcPct val="150000"/>
              </a:lnSpc>
            </a:pPr>
            <a:r>
              <a:rPr lang="en-US" sz="2400" dirty="0">
                <a:latin typeface="Times New Roman" panose="02020603050405020304" pitchFamily="18" charset="0"/>
                <a:cs typeface="Times New Roman" panose="02020603050405020304" pitchFamily="18" charset="0"/>
              </a:rPr>
              <a:t>Rapid and accurate detection</a:t>
            </a:r>
          </a:p>
          <a:p>
            <a:pPr>
              <a:lnSpc>
                <a:spcPct val="150000"/>
              </a:lnSpc>
            </a:pPr>
            <a:r>
              <a:rPr lang="en-US" sz="2400" dirty="0">
                <a:latin typeface="Times New Roman" panose="02020603050405020304" pitchFamily="18" charset="0"/>
                <a:cs typeface="Times New Roman" panose="02020603050405020304" pitchFamily="18" charset="0"/>
              </a:rPr>
              <a:t>Early warning system.</a:t>
            </a:r>
          </a:p>
          <a:p>
            <a:pPr>
              <a:lnSpc>
                <a:spcPct val="150000"/>
              </a:lnSpc>
            </a:pPr>
            <a:r>
              <a:rPr lang="en-US" sz="2400" dirty="0">
                <a:latin typeface="Times New Roman" panose="02020603050405020304" pitchFamily="18" charset="0"/>
                <a:cs typeface="Times New Roman" panose="02020603050405020304" pitchFamily="18" charset="0"/>
              </a:rPr>
              <a:t>Cost-efficient </a:t>
            </a:r>
          </a:p>
          <a:p>
            <a:pPr>
              <a:lnSpc>
                <a:spcPct val="150000"/>
              </a:lnSpc>
            </a:pPr>
            <a:r>
              <a:rPr lang="en-US" sz="2400" dirty="0">
                <a:latin typeface="Times New Roman" panose="02020603050405020304" pitchFamily="18" charset="0"/>
                <a:cs typeface="Times New Roman" panose="02020603050405020304" pitchFamily="18" charset="0"/>
              </a:rPr>
              <a:t>Improved food safety</a:t>
            </a:r>
            <a:endParaRPr lang="en-IN" sz="240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789B4B47-EAB9-A4BC-7CB9-814C2733CEFB}"/>
              </a:ext>
            </a:extLst>
          </p:cNvPr>
          <p:cNvSpPr>
            <a:spLocks noGrp="1"/>
          </p:cNvSpPr>
          <p:nvPr>
            <p:ph type="body" sz="quarter" idx="3"/>
          </p:nvPr>
        </p:nvSpPr>
        <p:spPr/>
        <p:txBody>
          <a:bodyPr/>
          <a:lstStyle/>
          <a:p>
            <a:pPr algn="ctr"/>
            <a:r>
              <a:rPr lang="en-IN" sz="2800" b="1" dirty="0">
                <a:latin typeface="Times New Roman" panose="02020603050405020304" pitchFamily="18" charset="0"/>
                <a:cs typeface="Times New Roman" panose="02020603050405020304" pitchFamily="18" charset="0"/>
              </a:rPr>
              <a:t>DISADVANTAGES</a:t>
            </a:r>
          </a:p>
        </p:txBody>
      </p:sp>
      <p:sp>
        <p:nvSpPr>
          <p:cNvPr id="7" name="Content Placeholder 6">
            <a:extLst>
              <a:ext uri="{FF2B5EF4-FFF2-40B4-BE49-F238E27FC236}">
                <a16:creationId xmlns:a16="http://schemas.microsoft.com/office/drawing/2014/main" id="{4FAC722D-9E80-3792-7100-AF717548428C}"/>
              </a:ext>
            </a:extLst>
          </p:cNvPr>
          <p:cNvSpPr>
            <a:spLocks noGrp="1"/>
          </p:cNvSpPr>
          <p:nvPr>
            <p:ph sz="quarter" idx="4"/>
          </p:nvPr>
        </p:nvSpPr>
        <p:spPr>
          <a:xfrm>
            <a:off x="6096000" y="2547482"/>
            <a:ext cx="4396339" cy="3741738"/>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Environmental sensitivity.</a:t>
            </a:r>
          </a:p>
          <a:p>
            <a:pPr>
              <a:lnSpc>
                <a:spcPct val="150000"/>
              </a:lnSpc>
            </a:pPr>
            <a:r>
              <a:rPr lang="en-US" sz="2400" dirty="0">
                <a:latin typeface="Times New Roman" panose="02020603050405020304" pitchFamily="18" charset="0"/>
                <a:cs typeface="Times New Roman" panose="02020603050405020304" pitchFamily="18" charset="0"/>
              </a:rPr>
              <a:t>Limited detection range </a:t>
            </a:r>
          </a:p>
          <a:p>
            <a:pPr>
              <a:lnSpc>
                <a:spcPct val="150000"/>
              </a:lnSpc>
            </a:pPr>
            <a:r>
              <a:rPr lang="en-US" sz="2400" dirty="0">
                <a:latin typeface="Times New Roman" panose="02020603050405020304" pitchFamily="18" charset="0"/>
                <a:cs typeface="Times New Roman" panose="02020603050405020304" pitchFamily="18" charset="0"/>
              </a:rPr>
              <a:t>Power consumption.</a:t>
            </a:r>
          </a:p>
          <a:p>
            <a:pPr>
              <a:lnSpc>
                <a:spcPct val="150000"/>
              </a:lnSpc>
            </a:pPr>
            <a:r>
              <a:rPr lang="en-US" sz="2400" dirty="0">
                <a:latin typeface="Times New Roman" panose="02020603050405020304" pitchFamily="18" charset="0"/>
                <a:cs typeface="Times New Roman" panose="02020603050405020304" pitchFamily="18" charset="0"/>
              </a:rPr>
              <a:t>Technical complexity.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41820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46</TotalTime>
  <Words>384</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Cascadia Code</vt:lpstr>
      <vt:lpstr>Century Gothic</vt:lpstr>
      <vt:lpstr>Times New Roman</vt:lpstr>
      <vt:lpstr>Wingdings 3</vt:lpstr>
      <vt:lpstr>Ion</vt:lpstr>
      <vt:lpstr>FOOD SPOILAGE  DETECTION SYSTEM</vt:lpstr>
      <vt:lpstr>INTRODUCTION</vt:lpstr>
      <vt:lpstr>NEED OF FOOD SPOILAGE DETECTION PROJECT</vt:lpstr>
      <vt:lpstr>HARDWARE AND SOFTWARE COMPONENTS:</vt:lpstr>
      <vt:lpstr>OBJECTIVE OF THIS PROJECT:</vt:lpstr>
      <vt:lpstr>CIRCUIT DIAGRAM</vt:lpstr>
      <vt:lpstr>FLOW CHART</vt:lpstr>
      <vt:lpstr>RESULT</vt:lpstr>
      <vt:lpstr>Food Spoilage Detection System</vt:lpstr>
      <vt:lpstr>APPLICATIONS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kiran sajjan</dc:creator>
  <cp:lastModifiedBy>kiran sajjan</cp:lastModifiedBy>
  <cp:revision>1</cp:revision>
  <dcterms:created xsi:type="dcterms:W3CDTF">2025-01-09T19:36:15Z</dcterms:created>
  <dcterms:modified xsi:type="dcterms:W3CDTF">2025-01-09T20:22:57Z</dcterms:modified>
</cp:coreProperties>
</file>