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428" r:id="rId5"/>
    <p:sldId id="429" r:id="rId6"/>
  </p:sldIdLst>
  <p:sldSz cx="9144000" cy="6858000" type="screen4x3"/>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Woods" initials="MW"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EE"/>
    <a:srgbClr val="557799"/>
    <a:srgbClr val="EEAA00"/>
    <a:srgbClr val="008899"/>
    <a:srgbClr val="FFFFFF"/>
    <a:srgbClr val="DE4610"/>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283" autoAdjust="0"/>
    <p:restoredTop sz="99492" autoAdjust="0"/>
  </p:normalViewPr>
  <p:slideViewPr>
    <p:cSldViewPr snapToGrid="0">
      <p:cViewPr>
        <p:scale>
          <a:sx n="91" d="100"/>
          <a:sy n="91" d="100"/>
        </p:scale>
        <p:origin x="-1290" y="-114"/>
      </p:cViewPr>
      <p:guideLst>
        <p:guide orient="horz" pos="818"/>
        <p:guide orient="horz" pos="613"/>
        <p:guide orient="horz" pos="4036"/>
        <p:guide pos="291"/>
        <p:guide pos="5476"/>
        <p:guide pos="37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F4F2F7-1791-A345-A7A3-1F0E25C7F085}" type="datetimeFigureOut">
              <a:rPr lang="en-US" smtClean="0"/>
              <a:pPr/>
              <a:t>3/28/2015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0D7B8B-4AF7-6B49-9567-F9F9AC62DF46}" type="slidenum">
              <a:rPr lang="en-US" smtClean="0"/>
              <a:pPr/>
              <a:t>‹#›</a:t>
            </a:fld>
            <a:endParaRPr lang="en-US" dirty="0"/>
          </a:p>
        </p:txBody>
      </p:sp>
    </p:spTree>
    <p:extLst>
      <p:ext uri="{BB962C8B-B14F-4D97-AF65-F5344CB8AC3E}">
        <p14:creationId xmlns:p14="http://schemas.microsoft.com/office/powerpoint/2010/main" val="1404747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15AFD-3411-4F6A-8FDA-3B7B10FED754}" type="datetimeFigureOut">
              <a:rPr lang="en-US" smtClean="0"/>
              <a:pPr/>
              <a:t>3/28/2015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CE0CED-C9FC-4C42-8AD7-7E9A6B171AE0}" type="slidenum">
              <a:rPr lang="en-GB" smtClean="0"/>
              <a:pPr/>
              <a:t>‹#›</a:t>
            </a:fld>
            <a:endParaRPr lang="en-GB" dirty="0"/>
          </a:p>
        </p:txBody>
      </p:sp>
    </p:spTree>
    <p:extLst>
      <p:ext uri="{BB962C8B-B14F-4D97-AF65-F5344CB8AC3E}">
        <p14:creationId xmlns:p14="http://schemas.microsoft.com/office/powerpoint/2010/main" val="13479250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6" name="Picture 5" descr="One_CornerP1000250_Small.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flipV="1">
            <a:off x="0" y="0"/>
            <a:ext cx="5541818" cy="5196436"/>
          </a:xfrm>
          <a:prstGeom prst="rect">
            <a:avLst/>
          </a:prstGeom>
        </p:spPr>
      </p:pic>
      <p:sp>
        <p:nvSpPr>
          <p:cNvPr id="2" name="Title 1"/>
          <p:cNvSpPr>
            <a:spLocks noGrp="1"/>
          </p:cNvSpPr>
          <p:nvPr>
            <p:ph type="ctrTitle" hasCustomPrompt="1"/>
          </p:nvPr>
        </p:nvSpPr>
        <p:spPr>
          <a:xfrm>
            <a:off x="453940" y="3694546"/>
            <a:ext cx="7200696" cy="958273"/>
          </a:xfrm>
          <a:prstGeom prst="rect">
            <a:avLst/>
          </a:prstGeom>
        </p:spPr>
        <p:txBody>
          <a:bodyPr tIns="0" anchor="t" anchorCtr="0">
            <a:noAutofit/>
          </a:bodyPr>
          <a:lstStyle>
            <a:lvl1pPr algn="l">
              <a:lnSpc>
                <a:spcPts val="3900"/>
              </a:lnSpc>
              <a:defRPr sz="28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16" name="Text Placeholder 15"/>
          <p:cNvSpPr>
            <a:spLocks noGrp="1"/>
          </p:cNvSpPr>
          <p:nvPr>
            <p:ph type="body" sz="quarter" idx="10" hasCustomPrompt="1"/>
          </p:nvPr>
        </p:nvSpPr>
        <p:spPr>
          <a:xfrm>
            <a:off x="455613" y="4695068"/>
            <a:ext cx="2617429" cy="378762"/>
          </a:xfrm>
        </p:spPr>
        <p:txBody>
          <a:bodyPr/>
          <a:lstStyle>
            <a:lvl1pPr>
              <a:defRPr sz="1600">
                <a:solidFill>
                  <a:schemeClr val="tx2"/>
                </a:solidFill>
              </a:defRPr>
            </a:lvl1pPr>
          </a:lstStyle>
          <a:p>
            <a:pPr lvl="0"/>
            <a:r>
              <a:rPr lang="en-US" dirty="0"/>
              <a:t>Date Placeholder</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87568" y="796999"/>
            <a:ext cx="3082562" cy="2075333"/>
          </a:xfrm>
          <a:prstGeom prst="rect">
            <a:avLst/>
          </a:prstGeom>
        </p:spPr>
      </p:pic>
      <p:pic>
        <p:nvPicPr>
          <p:cNvPr id="15" name="Picture 14" descr="Acc_StrategyLine_blk_RGB.png"/>
          <p:cNvPicPr>
            <a:picLocks noChangeAspect="1"/>
          </p:cNvPicPr>
          <p:nvPr userDrawn="1"/>
        </p:nvPicPr>
        <p:blipFill>
          <a:blip r:embed="rId4" cstate="print"/>
          <a:stretch>
            <a:fillRect/>
          </a:stretch>
        </p:blipFill>
        <p:spPr>
          <a:xfrm>
            <a:off x="6167438" y="6283716"/>
            <a:ext cx="2532411" cy="176880"/>
          </a:xfrm>
          <a:prstGeom prst="rect">
            <a:avLst/>
          </a:prstGeom>
        </p:spPr>
      </p:pic>
      <p:cxnSp>
        <p:nvCxnSpPr>
          <p:cNvPr id="19" name="Straight Connector 9"/>
          <p:cNvCxnSpPr>
            <a:cxnSpLocks noChangeShapeType="1"/>
          </p:cNvCxnSpPr>
          <p:nvPr userDrawn="1"/>
        </p:nvCxnSpPr>
        <p:spPr bwMode="auto">
          <a:xfrm>
            <a:off x="452437" y="6573935"/>
            <a:ext cx="8691563" cy="0"/>
          </a:xfrm>
          <a:prstGeom prst="line">
            <a:avLst/>
          </a:prstGeom>
          <a:noFill/>
          <a:ln w="12700">
            <a:solidFill>
              <a:schemeClr val="tx1"/>
            </a:solidFill>
            <a:round/>
            <a:headEnd/>
            <a:tailEnd/>
          </a:ln>
        </p:spPr>
      </p:cxnSp>
      <p:pic>
        <p:nvPicPr>
          <p:cNvPr id="20" name="Picture 1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1430" y="5796338"/>
            <a:ext cx="2184212" cy="625628"/>
          </a:xfrm>
          <a:prstGeom prst="rect">
            <a:avLst/>
          </a:prstGeom>
        </p:spPr>
      </p:pic>
    </p:spTree>
    <p:extLst>
      <p:ext uri="{BB962C8B-B14F-4D97-AF65-F5344CB8AC3E}">
        <p14:creationId xmlns:p14="http://schemas.microsoft.com/office/powerpoint/2010/main" val="222668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6"/>
          <p:cNvSpPr/>
          <p:nvPr userDrawn="1"/>
        </p:nvSpPr>
        <p:spPr bwMode="auto">
          <a:xfrm>
            <a:off x="0" y="0"/>
            <a:ext cx="9144000" cy="1001486"/>
          </a:xfrm>
          <a:prstGeom prst="rect">
            <a:avLst/>
          </a:prstGeom>
          <a:solidFill>
            <a:srgbClr val="66AA44"/>
          </a:solidFill>
          <a:ln w="9525" cap="flat" cmpd="sng" algn="ctr">
            <a:noFill/>
            <a:prstDash val="solid"/>
            <a:round/>
            <a:headEnd type="none" w="med" len="med"/>
            <a:tailEnd type="none" w="med" len="med"/>
          </a:ln>
          <a:effectLst/>
        </p:spPr>
        <p:txBody>
          <a:bodyPr/>
          <a:lstStyle/>
          <a:p>
            <a:pPr eaLnBrk="0" hangingPunct="0">
              <a:lnSpc>
                <a:spcPct val="80000"/>
              </a:lnSpc>
              <a:defRPr/>
            </a:pPr>
            <a:endParaRPr lang="en-US"/>
          </a:p>
        </p:txBody>
      </p:sp>
      <p:sp>
        <p:nvSpPr>
          <p:cNvPr id="2" name="Title 1"/>
          <p:cNvSpPr>
            <a:spLocks noGrp="1"/>
          </p:cNvSpPr>
          <p:nvPr>
            <p:ph type="title"/>
          </p:nvPr>
        </p:nvSpPr>
        <p:spPr>
          <a:xfrm>
            <a:off x="488474" y="252296"/>
            <a:ext cx="8288814" cy="609727"/>
          </a:xfrm>
        </p:spPr>
        <p:txBody>
          <a:bodyPr lIns="45720" tIns="45720" rIns="45720" bIns="45720"/>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198904" y="1436914"/>
            <a:ext cx="8565405" cy="4738418"/>
          </a:xfrm>
        </p:spPr>
        <p:txBody>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a:xfrm>
            <a:off x="0" y="6550025"/>
            <a:ext cx="6054725" cy="307975"/>
          </a:xfrm>
        </p:spPr>
        <p:txBody>
          <a:bodyPr/>
          <a:lstStyle>
            <a:lvl1pPr eaLnBrk="0" hangingPunct="0">
              <a:defRPr sz="900" b="0">
                <a:solidFill>
                  <a:schemeClr val="tx1"/>
                </a:solidFill>
              </a:defRPr>
            </a:lvl1pPr>
          </a:lstStyle>
          <a:p>
            <a:pPr>
              <a:defRPr/>
            </a:pPr>
            <a:r>
              <a:rPr lang="en-US" dirty="0" smtClean="0"/>
              <a:t>Copyright © 2011 Accenture All Rights Reserved.  STRICTLY FOR INTERNAL USE ONLY</a:t>
            </a:r>
            <a:endParaRPr lang="en-US" dirty="0"/>
          </a:p>
        </p:txBody>
      </p:sp>
      <p:sp>
        <p:nvSpPr>
          <p:cNvPr id="7" name="Slide Number Placeholder 3"/>
          <p:cNvSpPr>
            <a:spLocks noGrp="1"/>
          </p:cNvSpPr>
          <p:nvPr>
            <p:ph type="sldNum" sz="quarter" idx="10"/>
          </p:nvPr>
        </p:nvSpPr>
        <p:spPr>
          <a:xfrm>
            <a:off x="7450138" y="6588125"/>
            <a:ext cx="1693862" cy="269875"/>
          </a:xfrm>
        </p:spPr>
        <p:txBody>
          <a:bodyPr/>
          <a:lstStyle>
            <a:lvl1pPr>
              <a:defRPr sz="900" b="0"/>
            </a:lvl1pPr>
          </a:lstStyle>
          <a:p>
            <a:pPr>
              <a:defRPr/>
            </a:pPr>
            <a:fld id="{08C4BD39-AA00-4DD8-9E8B-21035216803F}" type="slidenum">
              <a:rPr lang="en-US"/>
              <a:pPr>
                <a:defRPr/>
              </a:pPr>
              <a:t>‹#›</a:t>
            </a:fld>
            <a:endParaRPr lang="en-US" dirty="0"/>
          </a:p>
        </p:txBody>
      </p:sp>
    </p:spTree>
    <p:extLst>
      <p:ext uri="{BB962C8B-B14F-4D97-AF65-F5344CB8AC3E}">
        <p14:creationId xmlns:p14="http://schemas.microsoft.com/office/powerpoint/2010/main" val="413970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with Sub-Hea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680210"/>
            <a:ext cx="8229600" cy="4730895"/>
          </a:xfrm>
        </p:spPr>
        <p:txBody>
          <a:bodyPr/>
          <a:lstStyle>
            <a:lvl1pPr>
              <a:defRPr/>
            </a:lvl1pPr>
            <a:lvl2pPr>
              <a:defRPr/>
            </a:lvl2pPr>
            <a:lvl3pPr>
              <a:defRPr/>
            </a:lvl3pPr>
            <a:lvl4pPr>
              <a:defRPr baseline="0"/>
            </a:lvl4pPr>
            <a:lvl5pPr>
              <a:defRPr/>
            </a:lvl5pPr>
          </a:lstStyle>
          <a:p>
            <a:pPr lvl="0"/>
            <a:r>
              <a:rPr lang="en-US" dirty="0" smtClean="0"/>
              <a:t>Slide copy uses this color (22pt)</a:t>
            </a:r>
          </a:p>
          <a:p>
            <a:pPr lvl="1"/>
            <a:r>
              <a:rPr lang="en-US" dirty="0" smtClean="0"/>
              <a:t>Bullet point level 1 (22pt)</a:t>
            </a:r>
          </a:p>
          <a:p>
            <a:pPr lvl="2"/>
            <a:r>
              <a:rPr lang="en-US" dirty="0" smtClean="0"/>
              <a:t>Bullet point level 2 (20pt)</a:t>
            </a:r>
          </a:p>
          <a:p>
            <a:pPr lvl="3"/>
            <a:r>
              <a:rPr lang="en-US" dirty="0" smtClean="0"/>
              <a:t>Bullet point level 3 (18pt)</a:t>
            </a:r>
          </a:p>
          <a:p>
            <a:pPr lvl="4"/>
            <a:r>
              <a:rPr lang="en-US" dirty="0" smtClean="0"/>
              <a:t>Bullet point level 4 (16pt)</a:t>
            </a:r>
            <a:endParaRPr lang="en-GB" dirty="0"/>
          </a:p>
        </p:txBody>
      </p:sp>
      <p:sp>
        <p:nvSpPr>
          <p:cNvPr id="4" name="Title 1"/>
          <p:cNvSpPr>
            <a:spLocks noGrp="1"/>
          </p:cNvSpPr>
          <p:nvPr>
            <p:ph type="title" hasCustomPrompt="1"/>
          </p:nvPr>
        </p:nvSpPr>
        <p:spPr>
          <a:xfrm>
            <a:off x="457200" y="171544"/>
            <a:ext cx="8229600" cy="868362"/>
          </a:xfrm>
        </p:spPr>
        <p:txBody>
          <a:bodyPr>
            <a:noAutofit/>
          </a:bodyPr>
          <a:lstStyle>
            <a:lvl1pPr>
              <a:defRPr sz="2400"/>
            </a:lvl1pPr>
          </a:lstStyle>
          <a:p>
            <a:r>
              <a:rPr lang="en-US" dirty="0" smtClean="0"/>
              <a:t>Slide title: can span two lines of the slide and </a:t>
            </a:r>
            <a:br>
              <a:rPr lang="en-US" dirty="0" smtClean="0"/>
            </a:br>
            <a:r>
              <a:rPr lang="en-US" dirty="0" smtClean="0"/>
              <a:t>uses this font color (24pt) </a:t>
            </a:r>
            <a:endParaRPr lang="en-GB" dirty="0"/>
          </a:p>
        </p:txBody>
      </p:sp>
      <p:sp>
        <p:nvSpPr>
          <p:cNvPr id="2" name="Footer Placeholder 1"/>
          <p:cNvSpPr>
            <a:spLocks noGrp="1"/>
          </p:cNvSpPr>
          <p:nvPr>
            <p:ph type="ftr" sz="quarter" idx="10"/>
          </p:nvPr>
        </p:nvSpPr>
        <p:spPr/>
        <p:txBody>
          <a:body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p:txBody>
          <a:bodyPr/>
          <a:lstStyle/>
          <a:p>
            <a:fld id="{02A1851D-F90B-DD4D-BB60-BF9516DE56CD}" type="slidenum">
              <a:rPr lang="en-US" smtClean="0"/>
              <a:pPr/>
              <a:t>‹#›</a:t>
            </a:fld>
            <a:endParaRPr lang="en-US" dirty="0"/>
          </a:p>
        </p:txBody>
      </p:sp>
      <p:sp>
        <p:nvSpPr>
          <p:cNvPr id="6" name="Textplatzhalter 2"/>
          <p:cNvSpPr>
            <a:spLocks noGrp="1"/>
          </p:cNvSpPr>
          <p:nvPr>
            <p:ph type="body" idx="13" hasCustomPrompt="1"/>
          </p:nvPr>
        </p:nvSpPr>
        <p:spPr>
          <a:xfrm>
            <a:off x="463736" y="1170778"/>
            <a:ext cx="8237163" cy="478387"/>
          </a:xfrm>
          <a:prstGeom prst="rect">
            <a:avLst/>
          </a:prstGeom>
          <a:noFill/>
        </p:spPr>
        <p:txBody>
          <a:bodyPr wrap="square" lIns="0" tIns="72000" rIns="0" bIns="36000">
            <a:spAutoFit/>
          </a:bodyPr>
          <a:lstStyle>
            <a:lvl1pPr marL="176213" indent="-176213" algn="l" rtl="0" eaLnBrk="1" fontAlgn="base" hangingPunct="1">
              <a:spcBef>
                <a:spcPts val="800"/>
              </a:spcBef>
              <a:spcAft>
                <a:spcPct val="0"/>
              </a:spcAft>
              <a:buClr>
                <a:schemeClr val="tx1"/>
              </a:buClr>
              <a:buFontTx/>
              <a:buNone/>
              <a:defRPr lang="de-DE" sz="2400" b="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de-DE" dirty="0" smtClean="0"/>
              <a:t>Sub-head uses this color (24pt)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217427"/>
            <a:ext cx="8229600" cy="4525963"/>
          </a:xfrm>
        </p:spPr>
        <p:txBody>
          <a:bodyPr/>
          <a:lstStyle>
            <a:lvl1pPr>
              <a:defRPr/>
            </a:lvl1pPr>
            <a:lvl2pPr>
              <a:defRPr/>
            </a:lvl2pPr>
            <a:lvl3pPr>
              <a:defRPr/>
            </a:lvl3pPr>
            <a:lvl4pPr>
              <a:defRPr baseline="0"/>
            </a:lvl4pPr>
            <a:lvl5pPr>
              <a:defRPr/>
            </a:lvl5pPr>
          </a:lstStyle>
          <a:p>
            <a:pPr lvl="0"/>
            <a:r>
              <a:rPr lang="en-US" dirty="0" smtClean="0"/>
              <a:t>Slide copy uses this color (22pt)</a:t>
            </a:r>
          </a:p>
          <a:p>
            <a:pPr lvl="1"/>
            <a:r>
              <a:rPr lang="en-US" dirty="0" smtClean="0"/>
              <a:t>Bullet point level 1 (22pt)</a:t>
            </a:r>
          </a:p>
          <a:p>
            <a:pPr lvl="2"/>
            <a:r>
              <a:rPr lang="en-US" dirty="0" smtClean="0"/>
              <a:t>Bullet point level 2 (20pt)</a:t>
            </a:r>
          </a:p>
          <a:p>
            <a:pPr lvl="3"/>
            <a:r>
              <a:rPr lang="en-US" dirty="0" smtClean="0"/>
              <a:t>Bullet point level 3 (18pt)</a:t>
            </a:r>
          </a:p>
          <a:p>
            <a:pPr lvl="4"/>
            <a:r>
              <a:rPr lang="en-US" dirty="0" smtClean="0"/>
              <a:t>Bullet point level 4 (16pt)</a:t>
            </a:r>
            <a:endParaRPr lang="en-GB" dirty="0"/>
          </a:p>
        </p:txBody>
      </p:sp>
      <p:sp>
        <p:nvSpPr>
          <p:cNvPr id="4" name="Title 1"/>
          <p:cNvSpPr>
            <a:spLocks noGrp="1"/>
          </p:cNvSpPr>
          <p:nvPr>
            <p:ph type="title" hasCustomPrompt="1"/>
          </p:nvPr>
        </p:nvSpPr>
        <p:spPr>
          <a:xfrm>
            <a:off x="457200" y="171544"/>
            <a:ext cx="8229600" cy="868362"/>
          </a:xfrm>
        </p:spPr>
        <p:txBody>
          <a:bodyPr>
            <a:noAutofit/>
          </a:bodyPr>
          <a:lstStyle>
            <a:lvl1pPr>
              <a:defRPr sz="2400"/>
            </a:lvl1pPr>
          </a:lstStyle>
          <a:p>
            <a:r>
              <a:rPr lang="en-US" dirty="0" smtClean="0"/>
              <a:t>Slide title: can span two lines of the slide and </a:t>
            </a:r>
            <a:br>
              <a:rPr lang="en-US" dirty="0" smtClean="0"/>
            </a:br>
            <a:r>
              <a:rPr lang="en-US" dirty="0" smtClean="0"/>
              <a:t>uses this font color (24pt) </a:t>
            </a:r>
            <a:endParaRPr lang="en-GB" dirty="0"/>
          </a:p>
        </p:txBody>
      </p:sp>
      <p:sp>
        <p:nvSpPr>
          <p:cNvPr id="2" name="Footer Placeholder 1"/>
          <p:cNvSpPr>
            <a:spLocks noGrp="1"/>
          </p:cNvSpPr>
          <p:nvPr>
            <p:ph type="ftr" sz="quarter" idx="10"/>
          </p:nvPr>
        </p:nvSpPr>
        <p:spPr/>
        <p:txBody>
          <a:body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p:txBody>
          <a:bodyPr/>
          <a:lstStyle/>
          <a:p>
            <a:fld id="{02A1851D-F90B-DD4D-BB60-BF9516DE56CD}"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lide with Sub-Hea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682496"/>
            <a:ext cx="4038600" cy="4741164"/>
          </a:xfrm>
        </p:spPr>
        <p:txBody>
          <a:bodyPr/>
          <a:lstStyle>
            <a:lvl1pPr marL="0" indent="0">
              <a:defRPr sz="2200" baseline="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Slide copy uses this color (22pt)</a:t>
            </a:r>
          </a:p>
          <a:p>
            <a:pPr lvl="1"/>
            <a:r>
              <a:rPr lang="en-US" dirty="0" smtClean="0"/>
              <a:t>First level (22pt)</a:t>
            </a:r>
          </a:p>
          <a:p>
            <a:pPr lvl="2"/>
            <a:r>
              <a:rPr lang="en-US" dirty="0" smtClean="0"/>
              <a:t>Second level (20pt)</a:t>
            </a:r>
          </a:p>
          <a:p>
            <a:pPr lvl="3"/>
            <a:r>
              <a:rPr lang="en-US" dirty="0" smtClean="0"/>
              <a:t>Third level (18pt)</a:t>
            </a:r>
          </a:p>
          <a:p>
            <a:pPr lvl="4"/>
            <a:r>
              <a:rPr lang="en-US" dirty="0" smtClean="0"/>
              <a:t>Fourth level (16pt)</a:t>
            </a:r>
            <a:endParaRPr lang="en-GB" dirty="0"/>
          </a:p>
        </p:txBody>
      </p:sp>
      <p:sp>
        <p:nvSpPr>
          <p:cNvPr id="4" name="Content Placeholder 3"/>
          <p:cNvSpPr>
            <a:spLocks noGrp="1"/>
          </p:cNvSpPr>
          <p:nvPr>
            <p:ph sz="half" idx="2" hasCustomPrompt="1"/>
          </p:nvPr>
        </p:nvSpPr>
        <p:spPr>
          <a:xfrm>
            <a:off x="4648200" y="1682496"/>
            <a:ext cx="4038600" cy="4741164"/>
          </a:xfrm>
        </p:spPr>
        <p:txBody>
          <a:bodyPr/>
          <a:lstStyle>
            <a:lvl1pPr marL="0" indent="0">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Slide copy uses this color (22pt)</a:t>
            </a:r>
          </a:p>
          <a:p>
            <a:pPr lvl="1"/>
            <a:r>
              <a:rPr lang="en-US" dirty="0" smtClean="0"/>
              <a:t>First level (22pt)</a:t>
            </a:r>
          </a:p>
          <a:p>
            <a:pPr lvl="2"/>
            <a:r>
              <a:rPr lang="en-US" dirty="0" smtClean="0"/>
              <a:t>Second level (20pt)</a:t>
            </a:r>
          </a:p>
          <a:p>
            <a:pPr lvl="3"/>
            <a:r>
              <a:rPr lang="en-US" dirty="0" smtClean="0"/>
              <a:t>Third level (18pt)</a:t>
            </a:r>
          </a:p>
          <a:p>
            <a:pPr lvl="4"/>
            <a:r>
              <a:rPr lang="en-US" dirty="0" smtClean="0"/>
              <a:t>Fourth level (16pt)</a:t>
            </a:r>
            <a:endParaRPr lang="en-GB" dirty="0"/>
          </a:p>
        </p:txBody>
      </p:sp>
      <p:sp>
        <p:nvSpPr>
          <p:cNvPr id="6" name="Title 1"/>
          <p:cNvSpPr>
            <a:spLocks noGrp="1"/>
          </p:cNvSpPr>
          <p:nvPr>
            <p:ph type="title" hasCustomPrompt="1"/>
          </p:nvPr>
        </p:nvSpPr>
        <p:spPr>
          <a:xfrm>
            <a:off x="457200" y="177271"/>
            <a:ext cx="8229600" cy="868362"/>
          </a:xfrm>
        </p:spPr>
        <p:txBody>
          <a:bodyPr>
            <a:noAutofit/>
          </a:bodyPr>
          <a:lstStyle>
            <a:lvl1pPr>
              <a:defRPr sz="2400"/>
            </a:lvl1pPr>
          </a:lstStyle>
          <a:p>
            <a:r>
              <a:rPr lang="en-US" dirty="0" smtClean="0"/>
              <a:t>Slide title: can span two lines of the slide </a:t>
            </a:r>
            <a:br>
              <a:rPr lang="en-US" dirty="0" smtClean="0"/>
            </a:br>
            <a:r>
              <a:rPr lang="en-US" dirty="0" smtClean="0"/>
              <a:t>and uses this font color (24pt) </a:t>
            </a:r>
            <a:endParaRPr lang="en-GB" dirty="0"/>
          </a:p>
        </p:txBody>
      </p:sp>
      <p:sp>
        <p:nvSpPr>
          <p:cNvPr id="5" name="Slide Number Placeholder 4"/>
          <p:cNvSpPr>
            <a:spLocks noGrp="1"/>
          </p:cNvSpPr>
          <p:nvPr>
            <p:ph type="sldNum" sz="quarter" idx="10"/>
          </p:nvPr>
        </p:nvSpPr>
        <p:spPr/>
        <p:txBody>
          <a:bodyPr/>
          <a:lstStyle/>
          <a:p>
            <a:fld id="{02A1851D-F90B-DD4D-BB60-BF9516DE56CD}" type="slidenum">
              <a:rPr lang="en-US" smtClean="0"/>
              <a:pPr/>
              <a:t>‹#›</a:t>
            </a:fld>
            <a:endParaRPr lang="en-US" dirty="0"/>
          </a:p>
        </p:txBody>
      </p:sp>
      <p:sp>
        <p:nvSpPr>
          <p:cNvPr id="7" name="Footer Placeholder 6"/>
          <p:cNvSpPr>
            <a:spLocks noGrp="1"/>
          </p:cNvSpPr>
          <p:nvPr>
            <p:ph type="ftr" sz="quarter" idx="11"/>
          </p:nvPr>
        </p:nvSpPr>
        <p:spPr/>
        <p:txBody>
          <a:bodyPr/>
          <a:lstStyle/>
          <a:p>
            <a:r>
              <a:rPr lang="en-US" dirty="0" smtClean="0">
                <a:cs typeface="Arial" pitchFamily="34" charset="0"/>
              </a:rPr>
              <a:t>Copyright © 2012 Accenture. All rights reserved.</a:t>
            </a:r>
            <a:endParaRPr lang="en-US" dirty="0"/>
          </a:p>
        </p:txBody>
      </p:sp>
      <p:sp>
        <p:nvSpPr>
          <p:cNvPr id="8" name="Textplatzhalter 2"/>
          <p:cNvSpPr>
            <a:spLocks noGrp="1"/>
          </p:cNvSpPr>
          <p:nvPr>
            <p:ph type="body" idx="13" hasCustomPrompt="1"/>
          </p:nvPr>
        </p:nvSpPr>
        <p:spPr>
          <a:xfrm>
            <a:off x="457200" y="1171911"/>
            <a:ext cx="4028885" cy="478387"/>
          </a:xfrm>
          <a:prstGeom prst="rect">
            <a:avLst/>
          </a:prstGeom>
          <a:noFill/>
        </p:spPr>
        <p:txBody>
          <a:bodyPr wrap="square" lIns="0" tIns="72000" rIns="0" bIns="36000">
            <a:spAutoFit/>
          </a:bodyPr>
          <a:lstStyle>
            <a:lvl1pPr marL="176213" indent="-176213" algn="l" rtl="0" eaLnBrk="1" fontAlgn="base" hangingPunct="1">
              <a:spcBef>
                <a:spcPts val="800"/>
              </a:spcBef>
              <a:spcAft>
                <a:spcPct val="0"/>
              </a:spcAft>
              <a:buClr>
                <a:schemeClr val="tx1"/>
              </a:buClr>
              <a:buFontTx/>
              <a:buNone/>
              <a:defRPr lang="de-DE" sz="2400" b="0" baseline="0" dirty="0" smtClean="0">
                <a:solidFill>
                  <a:srgbClr val="00BBEE"/>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de-DE" dirty="0" smtClean="0"/>
              <a:t>Sub-head (24pt)</a:t>
            </a:r>
          </a:p>
        </p:txBody>
      </p:sp>
      <p:sp>
        <p:nvSpPr>
          <p:cNvPr id="9" name="Textplatzhalter 2"/>
          <p:cNvSpPr>
            <a:spLocks noGrp="1"/>
          </p:cNvSpPr>
          <p:nvPr>
            <p:ph type="body" idx="14" hasCustomPrompt="1"/>
          </p:nvPr>
        </p:nvSpPr>
        <p:spPr>
          <a:xfrm>
            <a:off x="4634851" y="1171911"/>
            <a:ext cx="4028885" cy="478387"/>
          </a:xfrm>
          <a:prstGeom prst="rect">
            <a:avLst/>
          </a:prstGeom>
          <a:noFill/>
        </p:spPr>
        <p:txBody>
          <a:bodyPr wrap="square" lIns="0" tIns="72000" rIns="0" bIns="36000">
            <a:spAutoFit/>
          </a:bodyPr>
          <a:lstStyle>
            <a:lvl1pPr marL="176213" indent="-176213" algn="l" rtl="0" eaLnBrk="1" fontAlgn="base" hangingPunct="1">
              <a:spcBef>
                <a:spcPts val="800"/>
              </a:spcBef>
              <a:spcAft>
                <a:spcPct val="0"/>
              </a:spcAft>
              <a:buClr>
                <a:schemeClr val="tx1"/>
              </a:buClr>
              <a:buFontTx/>
              <a:buNone/>
              <a:defRPr lang="de-DE" sz="2400" b="0" dirty="0" smtClean="0">
                <a:solidFill>
                  <a:srgbClr val="00BBEE"/>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de-DE" dirty="0" smtClean="0"/>
              <a:t>Sub-head (24pt)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410381"/>
            <a:ext cx="4038600" cy="4525963"/>
          </a:xfrm>
        </p:spPr>
        <p:txBody>
          <a:bodyPr/>
          <a:lstStyle>
            <a:lvl1pPr marL="0" indent="0">
              <a:defRPr sz="2200" baseline="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Slide copy uses this color (22pt)</a:t>
            </a:r>
          </a:p>
          <a:p>
            <a:pPr lvl="1"/>
            <a:r>
              <a:rPr lang="en-US" dirty="0" smtClean="0"/>
              <a:t>First level (22pt)</a:t>
            </a:r>
          </a:p>
          <a:p>
            <a:pPr lvl="2"/>
            <a:r>
              <a:rPr lang="en-US" dirty="0" smtClean="0"/>
              <a:t>Second level (20pt)</a:t>
            </a:r>
          </a:p>
          <a:p>
            <a:pPr lvl="3"/>
            <a:r>
              <a:rPr lang="en-US" dirty="0" smtClean="0"/>
              <a:t>Third level (18pt)</a:t>
            </a:r>
          </a:p>
          <a:p>
            <a:pPr lvl="4"/>
            <a:r>
              <a:rPr lang="en-US" dirty="0" smtClean="0"/>
              <a:t>Fourth level (16pt)</a:t>
            </a:r>
            <a:endParaRPr lang="en-GB" dirty="0"/>
          </a:p>
        </p:txBody>
      </p:sp>
      <p:sp>
        <p:nvSpPr>
          <p:cNvPr id="4" name="Content Placeholder 3"/>
          <p:cNvSpPr>
            <a:spLocks noGrp="1"/>
          </p:cNvSpPr>
          <p:nvPr>
            <p:ph sz="half" idx="2" hasCustomPrompt="1"/>
          </p:nvPr>
        </p:nvSpPr>
        <p:spPr>
          <a:xfrm>
            <a:off x="4648200" y="1410381"/>
            <a:ext cx="4038600" cy="4525963"/>
          </a:xfrm>
        </p:spPr>
        <p:txBody>
          <a:bodyPr/>
          <a:lstStyle>
            <a:lvl1pPr marL="0" indent="0">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Slide copy uses this color (22pt)</a:t>
            </a:r>
          </a:p>
          <a:p>
            <a:pPr lvl="1"/>
            <a:r>
              <a:rPr lang="en-US" dirty="0" smtClean="0"/>
              <a:t>First level (22pt)</a:t>
            </a:r>
          </a:p>
          <a:p>
            <a:pPr lvl="2"/>
            <a:r>
              <a:rPr lang="en-US" dirty="0" smtClean="0"/>
              <a:t>Second level (20pt)</a:t>
            </a:r>
          </a:p>
          <a:p>
            <a:pPr lvl="3"/>
            <a:r>
              <a:rPr lang="en-US" dirty="0" smtClean="0"/>
              <a:t>Third level (18pt)</a:t>
            </a:r>
          </a:p>
          <a:p>
            <a:pPr lvl="4"/>
            <a:r>
              <a:rPr lang="en-US" dirty="0" smtClean="0"/>
              <a:t>Fourth level (16pt)</a:t>
            </a:r>
            <a:endParaRPr lang="en-GB" dirty="0"/>
          </a:p>
        </p:txBody>
      </p:sp>
      <p:sp>
        <p:nvSpPr>
          <p:cNvPr id="6" name="Title 1"/>
          <p:cNvSpPr>
            <a:spLocks noGrp="1"/>
          </p:cNvSpPr>
          <p:nvPr>
            <p:ph type="title" hasCustomPrompt="1"/>
          </p:nvPr>
        </p:nvSpPr>
        <p:spPr>
          <a:xfrm>
            <a:off x="457200" y="177271"/>
            <a:ext cx="8229600" cy="868362"/>
          </a:xfrm>
        </p:spPr>
        <p:txBody>
          <a:bodyPr>
            <a:noAutofit/>
          </a:bodyPr>
          <a:lstStyle>
            <a:lvl1pPr>
              <a:defRPr sz="2400"/>
            </a:lvl1pPr>
          </a:lstStyle>
          <a:p>
            <a:r>
              <a:rPr lang="en-US" dirty="0" smtClean="0"/>
              <a:t>Slide title: can span two lines of the slide </a:t>
            </a:r>
            <a:br>
              <a:rPr lang="en-US" dirty="0" smtClean="0"/>
            </a:br>
            <a:r>
              <a:rPr lang="en-US" dirty="0" smtClean="0"/>
              <a:t>and uses this font color (24pt) </a:t>
            </a:r>
            <a:endParaRPr lang="en-GB" dirty="0"/>
          </a:p>
        </p:txBody>
      </p:sp>
      <p:sp>
        <p:nvSpPr>
          <p:cNvPr id="5" name="Slide Number Placeholder 4"/>
          <p:cNvSpPr>
            <a:spLocks noGrp="1"/>
          </p:cNvSpPr>
          <p:nvPr>
            <p:ph type="sldNum" sz="quarter" idx="10"/>
          </p:nvPr>
        </p:nvSpPr>
        <p:spPr/>
        <p:txBody>
          <a:bodyPr/>
          <a:lstStyle/>
          <a:p>
            <a:fld id="{02A1851D-F90B-DD4D-BB60-BF9516DE56CD}" type="slidenum">
              <a:rPr lang="en-US" smtClean="0"/>
              <a:pPr/>
              <a:t>‹#›</a:t>
            </a:fld>
            <a:endParaRPr lang="en-US" dirty="0"/>
          </a:p>
        </p:txBody>
      </p:sp>
      <p:sp>
        <p:nvSpPr>
          <p:cNvPr id="7" name="Footer Placeholder 6"/>
          <p:cNvSpPr>
            <a:spLocks noGrp="1"/>
          </p:cNvSpPr>
          <p:nvPr>
            <p:ph type="ftr" sz="quarter" idx="11"/>
          </p:nvPr>
        </p:nvSpPr>
        <p:spPr/>
        <p:txBody>
          <a:bodyPr/>
          <a:lstStyle/>
          <a:p>
            <a:r>
              <a:rPr lang="en-US" dirty="0" smtClean="0">
                <a:cs typeface="Arial" pitchFamily="34" charset="0"/>
              </a:rPr>
              <a:t>Copyright © 2012 Accenture.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2A1851D-F90B-DD4D-BB60-BF9516DE56CD}" type="slidenum">
              <a:rPr lang="en-US" smtClean="0"/>
              <a:pPr/>
              <a:t>‹#›</a:t>
            </a:fld>
            <a:endParaRPr lang="en-US" dirty="0"/>
          </a:p>
        </p:txBody>
      </p:sp>
      <p:sp>
        <p:nvSpPr>
          <p:cNvPr id="5" name="Footer Placeholder 4"/>
          <p:cNvSpPr>
            <a:spLocks noGrp="1"/>
          </p:cNvSpPr>
          <p:nvPr>
            <p:ph type="ftr" sz="quarter" idx="11"/>
          </p:nvPr>
        </p:nvSpPr>
        <p:spPr/>
        <p:txBody>
          <a:bodyPr/>
          <a:lstStyle/>
          <a:p>
            <a:r>
              <a:rPr lang="en-US" dirty="0" smtClean="0">
                <a:cs typeface="Arial" pitchFamily="34" charset="0"/>
              </a:rPr>
              <a:t>Copyright © 2012 Accenture. All rights reserved.</a:t>
            </a:r>
            <a:endParaRPr lang="en-US" dirty="0"/>
          </a:p>
        </p:txBody>
      </p:sp>
      <p:sp>
        <p:nvSpPr>
          <p:cNvPr id="8" name="Title 1"/>
          <p:cNvSpPr>
            <a:spLocks noGrp="1"/>
          </p:cNvSpPr>
          <p:nvPr>
            <p:ph type="title" hasCustomPrompt="1"/>
          </p:nvPr>
        </p:nvSpPr>
        <p:spPr>
          <a:xfrm>
            <a:off x="457201" y="145990"/>
            <a:ext cx="8194942" cy="908651"/>
          </a:xfrm>
        </p:spPr>
        <p:txBody>
          <a:bodyPr anchor="b">
            <a:noAutofit/>
          </a:bodyPr>
          <a:lstStyle>
            <a:lvl1pPr>
              <a:defRPr sz="2400"/>
            </a:lvl1pPr>
          </a:lstStyle>
          <a:p>
            <a:r>
              <a:rPr lang="en-US" dirty="0" smtClean="0"/>
              <a:t>Slide title: can span two lines of the slide </a:t>
            </a:r>
            <a:br>
              <a:rPr lang="en-US" dirty="0" smtClean="0"/>
            </a:br>
            <a:r>
              <a:rPr lang="en-US" dirty="0" smtClean="0"/>
              <a:t>and uses this font color (24pt) </a:t>
            </a:r>
            <a:endParaRPr lang="en-GB" dirty="0"/>
          </a:p>
        </p:txBody>
      </p:sp>
    </p:spTree>
    <p:extLst>
      <p:ext uri="{BB962C8B-B14F-4D97-AF65-F5344CB8AC3E}">
        <p14:creationId xmlns:p14="http://schemas.microsoft.com/office/powerpoint/2010/main" val="20270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Tex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 name="Footer Placeholder 3"/>
          <p:cNvSpPr>
            <a:spLocks noGrp="1"/>
          </p:cNvSpPr>
          <p:nvPr>
            <p:ph type="ftr" sz="quarter" idx="10"/>
          </p:nvPr>
        </p:nvSpPr>
        <p:spPr/>
        <p:txBody>
          <a:bodyPr/>
          <a:lstStyle>
            <a:lvl1pPr>
              <a:defRPr>
                <a:solidFill>
                  <a:schemeClr val="bg1"/>
                </a:solidFill>
              </a:defRPr>
            </a:lvl1p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02A1851D-F90B-DD4D-BB60-BF9516DE56CD}" type="slidenum">
              <a:rPr lang="en-US" smtClean="0"/>
              <a:pPr/>
              <a:t>‹#›</a:t>
            </a:fld>
            <a:endParaRPr lang="en-US" dirty="0"/>
          </a:p>
        </p:txBody>
      </p:sp>
      <p:sp>
        <p:nvSpPr>
          <p:cNvPr id="6" name="Title 2"/>
          <p:cNvSpPr>
            <a:spLocks noGrp="1"/>
          </p:cNvSpPr>
          <p:nvPr>
            <p:ph type="title"/>
          </p:nvPr>
        </p:nvSpPr>
        <p:spPr>
          <a:xfrm>
            <a:off x="457200" y="1036607"/>
            <a:ext cx="8229600" cy="2276938"/>
          </a:xfrm>
        </p:spPr>
        <p:txBody>
          <a:bodyPr anchor="t">
            <a:normAutofit/>
          </a:bodyPr>
          <a:lstStyle>
            <a:lvl1pPr>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1137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Slide: Text">
    <p:spTree>
      <p:nvGrpSpPr>
        <p:cNvPr id="1" name=""/>
        <p:cNvGrpSpPr/>
        <p:nvPr/>
      </p:nvGrpSpPr>
      <p:grpSpPr>
        <a:xfrm>
          <a:off x="0" y="0"/>
          <a:ext cx="0" cy="0"/>
          <a:chOff x="0" y="0"/>
          <a:chExt cx="0" cy="0"/>
        </a:xfrm>
      </p:grpSpPr>
      <p:pic>
        <p:nvPicPr>
          <p:cNvPr id="8" name="Picture 7" descr="Star_P1000375_half.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69428" y="1"/>
            <a:ext cx="3374572" cy="6858000"/>
          </a:xfrm>
          <a:prstGeom prst="rect">
            <a:avLst/>
          </a:prstGeom>
        </p:spPr>
      </p:pic>
      <p:sp>
        <p:nvSpPr>
          <p:cNvPr id="4" name="Footer Placeholder 3"/>
          <p:cNvSpPr>
            <a:spLocks noGrp="1"/>
          </p:cNvSpPr>
          <p:nvPr>
            <p:ph type="ftr" sz="quarter" idx="10"/>
          </p:nvPr>
        </p:nvSpPr>
        <p:spPr/>
        <p:txBody>
          <a:bodyPr/>
          <a:lstStyle>
            <a:lvl1pPr>
              <a:defRPr>
                <a:solidFill>
                  <a:schemeClr val="tx2"/>
                </a:solidFill>
              </a:defRPr>
            </a:lvl1p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p:txBody>
          <a:bodyPr/>
          <a:lstStyle>
            <a:lvl1pPr>
              <a:defRPr>
                <a:solidFill>
                  <a:schemeClr val="tx2"/>
                </a:solidFill>
              </a:defRPr>
            </a:lvl1pPr>
          </a:lstStyle>
          <a:p>
            <a:fld id="{02A1851D-F90B-DD4D-BB60-BF9516DE56CD}" type="slidenum">
              <a:rPr lang="en-US" smtClean="0"/>
              <a:pPr/>
              <a:t>‹#›</a:t>
            </a:fld>
            <a:endParaRPr lang="en-US" dirty="0"/>
          </a:p>
        </p:txBody>
      </p:sp>
      <p:sp>
        <p:nvSpPr>
          <p:cNvPr id="6" name="Title 2"/>
          <p:cNvSpPr>
            <a:spLocks noGrp="1"/>
          </p:cNvSpPr>
          <p:nvPr>
            <p:ph type="title"/>
          </p:nvPr>
        </p:nvSpPr>
        <p:spPr>
          <a:xfrm>
            <a:off x="457199" y="1027544"/>
            <a:ext cx="4645891" cy="2655455"/>
          </a:xfrm>
        </p:spPr>
        <p:txBody>
          <a:bodyPr anchor="t">
            <a:normAutofit/>
          </a:bodyPr>
          <a:lstStyle>
            <a:lvl1pPr>
              <a:defRPr sz="32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1137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ivider Slide: Text">
    <p:spTree>
      <p:nvGrpSpPr>
        <p:cNvPr id="1" name=""/>
        <p:cNvGrpSpPr/>
        <p:nvPr/>
      </p:nvGrpSpPr>
      <p:grpSpPr>
        <a:xfrm>
          <a:off x="0" y="0"/>
          <a:ext cx="0" cy="0"/>
          <a:chOff x="0" y="0"/>
          <a:chExt cx="0" cy="0"/>
        </a:xfrm>
      </p:grpSpPr>
      <p:pic>
        <p:nvPicPr>
          <p:cNvPr id="8" name="Picture 7" descr="ComplexP100043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36590" t="7205" r="2807" b="10044"/>
          <a:stretch/>
        </p:blipFill>
        <p:spPr>
          <a:xfrm>
            <a:off x="0" y="2053789"/>
            <a:ext cx="4271818" cy="4804211"/>
          </a:xfrm>
          <a:prstGeom prst="rect">
            <a:avLst/>
          </a:prstGeom>
        </p:spPr>
      </p:pic>
      <p:sp>
        <p:nvSpPr>
          <p:cNvPr id="4" name="Footer Placeholder 3"/>
          <p:cNvSpPr>
            <a:spLocks noGrp="1"/>
          </p:cNvSpPr>
          <p:nvPr>
            <p:ph type="ftr" sz="quarter" idx="10"/>
          </p:nvPr>
        </p:nvSpPr>
        <p:spPr/>
        <p:txBody>
          <a:bodyPr/>
          <a:lstStyle>
            <a:lvl1pPr>
              <a:defRPr>
                <a:solidFill>
                  <a:schemeClr val="tx2"/>
                </a:solidFill>
              </a:defRPr>
            </a:lvl1p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p:txBody>
          <a:bodyPr/>
          <a:lstStyle>
            <a:lvl1pPr>
              <a:defRPr>
                <a:solidFill>
                  <a:schemeClr val="tx2"/>
                </a:solidFill>
              </a:defRPr>
            </a:lvl1pPr>
          </a:lstStyle>
          <a:p>
            <a:fld id="{02A1851D-F90B-DD4D-BB60-BF9516DE56CD}" type="slidenum">
              <a:rPr lang="en-US" smtClean="0"/>
              <a:pPr/>
              <a:t>‹#›</a:t>
            </a:fld>
            <a:endParaRPr lang="en-US" dirty="0"/>
          </a:p>
        </p:txBody>
      </p:sp>
      <p:sp>
        <p:nvSpPr>
          <p:cNvPr id="6" name="Title 2"/>
          <p:cNvSpPr>
            <a:spLocks noGrp="1"/>
          </p:cNvSpPr>
          <p:nvPr>
            <p:ph type="title"/>
          </p:nvPr>
        </p:nvSpPr>
        <p:spPr>
          <a:xfrm>
            <a:off x="468744" y="646546"/>
            <a:ext cx="7659256" cy="1454727"/>
          </a:xfrm>
        </p:spPr>
        <p:txBody>
          <a:bodyPr anchor="t">
            <a:normAutofit/>
          </a:bodyPr>
          <a:lstStyle>
            <a:lvl1pPr>
              <a:defRPr sz="3200">
                <a:solidFill>
                  <a:schemeClr val="accent4"/>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588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0906"/>
            <a:ext cx="8229600" cy="890570"/>
          </a:xfrm>
          <a:prstGeom prst="rect">
            <a:avLst/>
          </a:prstGeom>
        </p:spPr>
        <p:txBody>
          <a:bodyPr vert="horz" lIns="0" tIns="0" rIns="0" bIns="0" rtlCol="0" anchor="b" anchorCtr="0">
            <a:normAutofit/>
          </a:bodyPr>
          <a:lstStyle/>
          <a:p>
            <a:r>
              <a:rPr lang="en-US" dirty="0" smtClean="0"/>
              <a:t>Slide title: uses this font color (24pt)</a:t>
            </a:r>
            <a:endParaRPr lang="en-GB" dirty="0"/>
          </a:p>
        </p:txBody>
      </p:sp>
      <p:sp>
        <p:nvSpPr>
          <p:cNvPr id="3" name="Text Placeholder 2"/>
          <p:cNvSpPr>
            <a:spLocks noGrp="1"/>
          </p:cNvSpPr>
          <p:nvPr>
            <p:ph type="body" idx="1"/>
          </p:nvPr>
        </p:nvSpPr>
        <p:spPr>
          <a:xfrm>
            <a:off x="457200" y="1225560"/>
            <a:ext cx="8229600" cy="4525963"/>
          </a:xfrm>
          <a:prstGeom prst="rect">
            <a:avLst/>
          </a:prstGeom>
        </p:spPr>
        <p:txBody>
          <a:bodyPr vert="horz" lIns="0" tIns="0" rIns="0" bIns="0" rtlCol="0">
            <a:noAutofit/>
          </a:bodyPr>
          <a:lstStyle/>
          <a:p>
            <a:pPr lvl="0"/>
            <a:r>
              <a:rPr lang="en-US" dirty="0" smtClean="0"/>
              <a:t>Slide copy uses this color (22pt)</a:t>
            </a:r>
          </a:p>
          <a:p>
            <a:pPr lvl="1"/>
            <a:r>
              <a:rPr lang="en-US" dirty="0" smtClean="0"/>
              <a:t>Bullet point level 1 (22pt)</a:t>
            </a:r>
          </a:p>
          <a:p>
            <a:pPr lvl="2"/>
            <a:r>
              <a:rPr lang="en-US" dirty="0" smtClean="0"/>
              <a:t>Bullet point level 2 (20pt)</a:t>
            </a:r>
          </a:p>
          <a:p>
            <a:pPr lvl="3"/>
            <a:r>
              <a:rPr lang="en-US" dirty="0" smtClean="0"/>
              <a:t>Bullet point level 3 (18pt)</a:t>
            </a:r>
          </a:p>
          <a:p>
            <a:pPr lvl="4"/>
            <a:r>
              <a:rPr lang="en-US" dirty="0" smtClean="0"/>
              <a:t>Bullet point level 4 (16pt)</a:t>
            </a:r>
            <a:endParaRPr lang="en-GB" dirty="0" smtClean="0"/>
          </a:p>
          <a:p>
            <a:endParaRPr lang="en-US" dirty="0"/>
          </a:p>
        </p:txBody>
      </p:sp>
      <p:sp>
        <p:nvSpPr>
          <p:cNvPr id="4" name="Footer Placeholder 3"/>
          <p:cNvSpPr>
            <a:spLocks noGrp="1"/>
          </p:cNvSpPr>
          <p:nvPr>
            <p:ph type="ftr" sz="quarter" idx="3"/>
          </p:nvPr>
        </p:nvSpPr>
        <p:spPr>
          <a:xfrm>
            <a:off x="382363" y="6431785"/>
            <a:ext cx="3842657" cy="326571"/>
          </a:xfrm>
          <a:prstGeom prst="rect">
            <a:avLst/>
          </a:prstGeom>
        </p:spPr>
        <p:txBody>
          <a:bodyPr vert="horz" lIns="91440" tIns="45720" rIns="91440" bIns="45720" rtlCol="0" anchor="b"/>
          <a:lstStyle>
            <a:lvl1pPr algn="l">
              <a:defRPr sz="900">
                <a:solidFill>
                  <a:schemeClr val="tx2"/>
                </a:solidFill>
              </a:defRPr>
            </a:lvl1p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4"/>
          </p:nvPr>
        </p:nvSpPr>
        <p:spPr>
          <a:xfrm>
            <a:off x="6664324" y="6429172"/>
            <a:ext cx="2133600" cy="329184"/>
          </a:xfrm>
          <a:prstGeom prst="rect">
            <a:avLst/>
          </a:prstGeom>
        </p:spPr>
        <p:txBody>
          <a:bodyPr vert="horz" lIns="91440" tIns="45720" rIns="91440" bIns="45720" rtlCol="0" anchor="b"/>
          <a:lstStyle>
            <a:lvl1pPr algn="r">
              <a:defRPr sz="900">
                <a:solidFill>
                  <a:schemeClr val="tx1">
                    <a:tint val="75000"/>
                  </a:schemeClr>
                </a:solidFill>
              </a:defRPr>
            </a:lvl1pPr>
          </a:lstStyle>
          <a:p>
            <a:fld id="{02A1851D-F90B-DD4D-BB60-BF9516DE56CD}" type="slidenum">
              <a:rPr lang="en-US" smtClean="0"/>
              <a:pPr/>
              <a:t>‹#›</a:t>
            </a:fld>
            <a:endParaRPr lang="en-US" dirty="0"/>
          </a:p>
        </p:txBody>
      </p:sp>
      <p:cxnSp>
        <p:nvCxnSpPr>
          <p:cNvPr id="6" name="Straight Connector 5"/>
          <p:cNvCxnSpPr/>
          <p:nvPr userDrawn="1"/>
        </p:nvCxnSpPr>
        <p:spPr>
          <a:xfrm>
            <a:off x="444627" y="1119192"/>
            <a:ext cx="8694611" cy="0"/>
          </a:xfrm>
          <a:prstGeom prst="line">
            <a:avLst/>
          </a:prstGeom>
          <a:ln w="1270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9" r:id="rId1"/>
    <p:sldLayoutId id="2147483651" r:id="rId2"/>
    <p:sldLayoutId id="2147483673" r:id="rId3"/>
    <p:sldLayoutId id="2147483652" r:id="rId4"/>
    <p:sldLayoutId id="2147483674" r:id="rId5"/>
    <p:sldLayoutId id="2147483675" r:id="rId6"/>
    <p:sldLayoutId id="2147483671" r:id="rId7"/>
    <p:sldLayoutId id="2147483677" r:id="rId8"/>
    <p:sldLayoutId id="2147483679" r:id="rId9"/>
    <p:sldLayoutId id="214748368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2400" kern="1200" baseline="0">
          <a:solidFill>
            <a:schemeClr val="tx1"/>
          </a:solidFill>
          <a:latin typeface="Arial" pitchFamily="34" charset="0"/>
          <a:ea typeface="+mj-ea"/>
          <a:cs typeface="Arial" pitchFamily="34" charset="0"/>
        </a:defRPr>
      </a:lvl1pPr>
    </p:titleStyle>
    <p:body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269875" indent="-269875"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269875" indent="-269875"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269875" indent="-269875"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269875" indent="-269875"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38269"/>
            <a:ext cx="8229600" cy="868362"/>
          </a:xfrm>
        </p:spPr>
        <p:txBody>
          <a:bodyPr/>
          <a:lstStyle/>
          <a:p>
            <a:pPr algn="ctr"/>
            <a:r>
              <a:rPr lang="en-US" dirty="0" smtClean="0">
                <a:solidFill>
                  <a:srgbClr val="00BBEE"/>
                </a:solidFill>
              </a:rPr>
              <a:t>Country Selector </a:t>
            </a:r>
            <a:endParaRPr lang="en-US" dirty="0">
              <a:solidFill>
                <a:srgbClr val="00BBEE"/>
              </a:solidFill>
            </a:endParaRPr>
          </a:p>
        </p:txBody>
      </p:sp>
      <p:sp>
        <p:nvSpPr>
          <p:cNvPr id="4" name="Footer Placeholder 3"/>
          <p:cNvSpPr>
            <a:spLocks noGrp="1"/>
          </p:cNvSpPr>
          <p:nvPr>
            <p:ph type="ftr" sz="quarter" idx="10"/>
          </p:nvPr>
        </p:nvSpPr>
        <p:spPr>
          <a:xfrm>
            <a:off x="1363" y="6517510"/>
            <a:ext cx="3842657" cy="326571"/>
          </a:xfrm>
        </p:spPr>
        <p:txBody>
          <a:body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a:xfrm>
            <a:off x="7016749" y="6514897"/>
            <a:ext cx="2133600" cy="329184"/>
          </a:xfrm>
        </p:spPr>
        <p:txBody>
          <a:bodyPr/>
          <a:lstStyle/>
          <a:p>
            <a:fld id="{02A1851D-F90B-DD4D-BB60-BF9516DE56CD}" type="slidenum">
              <a:rPr lang="en-US" smtClean="0"/>
              <a:pPr/>
              <a:t>1</a:t>
            </a:fld>
            <a:endParaRPr lang="en-US" dirty="0"/>
          </a:p>
        </p:txBody>
      </p:sp>
      <p:sp>
        <p:nvSpPr>
          <p:cNvPr id="15" name="TextBox 14"/>
          <p:cNvSpPr txBox="1"/>
          <p:nvPr/>
        </p:nvSpPr>
        <p:spPr>
          <a:xfrm>
            <a:off x="5216892" y="1911676"/>
            <a:ext cx="3531269" cy="1015663"/>
          </a:xfrm>
          <a:prstGeom prst="rect">
            <a:avLst/>
          </a:prstGeom>
          <a:noFill/>
          <a:ln>
            <a:noFill/>
          </a:ln>
        </p:spPr>
        <p:txBody>
          <a:bodyPr wrap="square" rtlCol="0">
            <a:spAutoFit/>
          </a:bodyPr>
          <a:lstStyle/>
          <a:p>
            <a:pPr>
              <a:spcAft>
                <a:spcPts val="600"/>
              </a:spcAft>
            </a:pPr>
            <a:r>
              <a:rPr lang="en-US" sz="1200" i="1" dirty="0" smtClean="0">
                <a:solidFill>
                  <a:srgbClr val="557799"/>
                </a:solidFill>
              </a:rPr>
              <a:t>Description of Component    </a:t>
            </a:r>
            <a:r>
              <a:rPr lang="en-GB" sz="1200" dirty="0" smtClean="0"/>
              <a:t>Country Selector component is created for the users to select country from the available list and to view the different languages in which the web page is available for the users of a particular country.</a:t>
            </a:r>
            <a:endParaRPr lang="en-US" sz="1200" i="1" dirty="0" smtClean="0">
              <a:solidFill>
                <a:srgbClr val="557799"/>
              </a:solidFill>
            </a:endParaRPr>
          </a:p>
        </p:txBody>
      </p:sp>
      <p:sp>
        <p:nvSpPr>
          <p:cNvPr id="13" name="TextBox 12"/>
          <p:cNvSpPr txBox="1"/>
          <p:nvPr/>
        </p:nvSpPr>
        <p:spPr>
          <a:xfrm>
            <a:off x="5216892" y="3450559"/>
            <a:ext cx="1765634" cy="523220"/>
          </a:xfrm>
          <a:prstGeom prst="rect">
            <a:avLst/>
          </a:prstGeom>
          <a:noFill/>
          <a:ln>
            <a:noFill/>
          </a:ln>
        </p:spPr>
        <p:txBody>
          <a:bodyPr wrap="square" rtlCol="0">
            <a:spAutoFit/>
          </a:bodyPr>
          <a:lstStyle/>
          <a:p>
            <a:pPr>
              <a:spcAft>
                <a:spcPts val="600"/>
              </a:spcAft>
            </a:pPr>
            <a:r>
              <a:rPr lang="en-US" sz="1200" i="1" dirty="0" smtClean="0">
                <a:solidFill>
                  <a:srgbClr val="557799"/>
                </a:solidFill>
              </a:rPr>
              <a:t>Type of Component</a:t>
            </a:r>
          </a:p>
          <a:p>
            <a:pPr marL="285750" indent="-285750">
              <a:spcBef>
                <a:spcPts val="0"/>
              </a:spcBef>
              <a:spcAft>
                <a:spcPts val="600"/>
              </a:spcAft>
              <a:buFont typeface="Arial" pitchFamily="34" charset="0"/>
              <a:buChar char="•"/>
            </a:pPr>
            <a:r>
              <a:rPr lang="en-US" sz="1100" dirty="0" smtClean="0"/>
              <a:t>New component</a:t>
            </a:r>
          </a:p>
        </p:txBody>
      </p:sp>
      <p:sp>
        <p:nvSpPr>
          <p:cNvPr id="18" name="TextBox 17"/>
          <p:cNvSpPr txBox="1"/>
          <p:nvPr/>
        </p:nvSpPr>
        <p:spPr>
          <a:xfrm>
            <a:off x="6982526" y="3453897"/>
            <a:ext cx="1690822" cy="523220"/>
          </a:xfrm>
          <a:prstGeom prst="rect">
            <a:avLst/>
          </a:prstGeom>
          <a:noFill/>
          <a:ln>
            <a:noFill/>
          </a:ln>
        </p:spPr>
        <p:txBody>
          <a:bodyPr wrap="square" rtlCol="0">
            <a:spAutoFit/>
          </a:bodyPr>
          <a:lstStyle/>
          <a:p>
            <a:pPr>
              <a:spcBef>
                <a:spcPts val="0"/>
              </a:spcBef>
              <a:spcAft>
                <a:spcPts val="600"/>
              </a:spcAft>
            </a:pPr>
            <a:r>
              <a:rPr lang="en-US" sz="1200" i="1" dirty="0" smtClean="0">
                <a:solidFill>
                  <a:srgbClr val="557799"/>
                </a:solidFill>
              </a:rPr>
              <a:t>Version Compatibility</a:t>
            </a:r>
          </a:p>
          <a:p>
            <a:pPr>
              <a:spcBef>
                <a:spcPts val="0"/>
              </a:spcBef>
              <a:spcAft>
                <a:spcPts val="600"/>
              </a:spcAft>
            </a:pPr>
            <a:r>
              <a:rPr lang="en-US" sz="1100" dirty="0" smtClean="0"/>
              <a:t>&lt; 6&gt;</a:t>
            </a:r>
            <a:endParaRPr lang="en-US" sz="1100" dirty="0" smtClean="0"/>
          </a:p>
        </p:txBody>
      </p:sp>
      <p:sp>
        <p:nvSpPr>
          <p:cNvPr id="12" name="TextBox 11"/>
          <p:cNvSpPr txBox="1"/>
          <p:nvPr/>
        </p:nvSpPr>
        <p:spPr>
          <a:xfrm>
            <a:off x="5216892" y="4226153"/>
            <a:ext cx="3521370" cy="1261884"/>
          </a:xfrm>
          <a:prstGeom prst="rect">
            <a:avLst/>
          </a:prstGeom>
          <a:noFill/>
          <a:ln>
            <a:noFill/>
          </a:ln>
        </p:spPr>
        <p:txBody>
          <a:bodyPr wrap="square" rtlCol="0">
            <a:spAutoFit/>
          </a:bodyPr>
          <a:lstStyle/>
          <a:p>
            <a:pPr>
              <a:spcAft>
                <a:spcPts val="600"/>
              </a:spcAft>
            </a:pPr>
            <a:r>
              <a:rPr lang="en-US" sz="1200" i="1" dirty="0" smtClean="0">
                <a:solidFill>
                  <a:srgbClr val="557799"/>
                </a:solidFill>
              </a:rPr>
              <a:t>Effort Saving (in man </a:t>
            </a:r>
            <a:r>
              <a:rPr lang="en-US" sz="1200" i="1" dirty="0" err="1" smtClean="0">
                <a:solidFill>
                  <a:srgbClr val="557799"/>
                </a:solidFill>
              </a:rPr>
              <a:t>hrs</a:t>
            </a:r>
            <a:r>
              <a:rPr lang="en-US" sz="1200" i="1" dirty="0" smtClean="0">
                <a:solidFill>
                  <a:srgbClr val="557799"/>
                </a:solidFill>
              </a:rPr>
              <a:t>)</a:t>
            </a:r>
          </a:p>
          <a:p>
            <a:pPr marL="285750" indent="-285750">
              <a:spcAft>
                <a:spcPts val="600"/>
              </a:spcAft>
              <a:buFont typeface="Arial" pitchFamily="34" charset="0"/>
              <a:buChar char="•"/>
            </a:pPr>
            <a:r>
              <a:rPr lang="en-US" sz="1100" dirty="0"/>
              <a:t>Build hours 	– </a:t>
            </a:r>
            <a:r>
              <a:rPr lang="en-US" sz="1100" dirty="0" smtClean="0"/>
              <a:t>   34  </a:t>
            </a:r>
            <a:r>
              <a:rPr lang="en-US" sz="1100" dirty="0" err="1" smtClean="0"/>
              <a:t>hrs</a:t>
            </a:r>
            <a:endParaRPr lang="en-US" sz="1100" dirty="0"/>
          </a:p>
          <a:p>
            <a:pPr marL="285750" indent="-285750">
              <a:spcAft>
                <a:spcPts val="600"/>
              </a:spcAft>
              <a:buFont typeface="Arial" pitchFamily="34" charset="0"/>
              <a:buChar char="•"/>
            </a:pPr>
            <a:r>
              <a:rPr lang="en-US" sz="1100" dirty="0"/>
              <a:t>Integration hours	– </a:t>
            </a:r>
            <a:r>
              <a:rPr lang="en-US" sz="1100" dirty="0" smtClean="0"/>
              <a:t> </a:t>
            </a:r>
            <a:r>
              <a:rPr lang="en-US" sz="1100" dirty="0"/>
              <a:t> </a:t>
            </a:r>
            <a:r>
              <a:rPr lang="en-US" sz="1100" dirty="0" smtClean="0"/>
              <a:t> 12  </a:t>
            </a:r>
            <a:r>
              <a:rPr lang="en-US" sz="1100" dirty="0" err="1" smtClean="0"/>
              <a:t>hrs</a:t>
            </a:r>
            <a:endParaRPr lang="en-US" sz="1100" dirty="0"/>
          </a:p>
          <a:p>
            <a:pPr marL="285750" indent="-285750">
              <a:spcAft>
                <a:spcPts val="600"/>
              </a:spcAft>
              <a:buFont typeface="Arial" pitchFamily="34" charset="0"/>
              <a:buChar char="•"/>
            </a:pPr>
            <a:r>
              <a:rPr lang="en-US" sz="1100" dirty="0"/>
              <a:t>Plug-in effort	– </a:t>
            </a:r>
            <a:r>
              <a:rPr lang="en-US" sz="1100" dirty="0" smtClean="0"/>
              <a:t>    2   </a:t>
            </a:r>
            <a:r>
              <a:rPr lang="en-US" sz="1100" dirty="0" err="1" smtClean="0"/>
              <a:t>hrs</a:t>
            </a:r>
            <a:endParaRPr lang="en-US" sz="1100" dirty="0"/>
          </a:p>
          <a:p>
            <a:pPr marL="285750" indent="-285750">
              <a:spcAft>
                <a:spcPts val="600"/>
              </a:spcAft>
              <a:buFont typeface="Arial" pitchFamily="34" charset="0"/>
              <a:buChar char="•"/>
            </a:pPr>
            <a:r>
              <a:rPr lang="en-US" sz="1100" dirty="0"/>
              <a:t>Total Saving	– </a:t>
            </a:r>
            <a:r>
              <a:rPr lang="en-US" sz="1100" dirty="0" smtClean="0"/>
              <a:t> </a:t>
            </a:r>
            <a:r>
              <a:rPr lang="en-US" sz="1100" dirty="0"/>
              <a:t> </a:t>
            </a:r>
            <a:r>
              <a:rPr lang="en-US" sz="1100" dirty="0" smtClean="0"/>
              <a:t>  20 </a:t>
            </a:r>
            <a:r>
              <a:rPr lang="en-US" sz="1100" dirty="0" err="1" smtClean="0"/>
              <a:t>hrs</a:t>
            </a:r>
            <a:endParaRPr lang="en-US" sz="11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11" y="1647350"/>
            <a:ext cx="4668252" cy="4416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3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38269"/>
            <a:ext cx="8229600" cy="868362"/>
          </a:xfrm>
        </p:spPr>
        <p:txBody>
          <a:bodyPr/>
          <a:lstStyle/>
          <a:p>
            <a:pPr algn="ctr"/>
            <a:r>
              <a:rPr lang="en-US" dirty="0">
                <a:solidFill>
                  <a:srgbClr val="00BBEE"/>
                </a:solidFill>
              </a:rPr>
              <a:t>Country </a:t>
            </a:r>
            <a:r>
              <a:rPr lang="en-US" dirty="0" smtClean="0">
                <a:solidFill>
                  <a:srgbClr val="00BBEE"/>
                </a:solidFill>
              </a:rPr>
              <a:t>Selector</a:t>
            </a:r>
            <a:endParaRPr lang="en-US" dirty="0">
              <a:solidFill>
                <a:srgbClr val="00BBEE"/>
              </a:solidFill>
            </a:endParaRPr>
          </a:p>
        </p:txBody>
      </p:sp>
      <p:sp>
        <p:nvSpPr>
          <p:cNvPr id="4" name="Footer Placeholder 3"/>
          <p:cNvSpPr>
            <a:spLocks noGrp="1"/>
          </p:cNvSpPr>
          <p:nvPr>
            <p:ph type="ftr" sz="quarter" idx="10"/>
          </p:nvPr>
        </p:nvSpPr>
        <p:spPr>
          <a:xfrm>
            <a:off x="1363" y="6517510"/>
            <a:ext cx="3842657" cy="326571"/>
          </a:xfrm>
        </p:spPr>
        <p:txBody>
          <a:bodyPr/>
          <a:lstStyle/>
          <a:p>
            <a:r>
              <a:rPr lang="en-US" dirty="0" smtClean="0">
                <a:cs typeface="Arial" pitchFamily="34" charset="0"/>
              </a:rPr>
              <a:t>Copyright © 2012 Accenture. All rights reserved.</a:t>
            </a:r>
            <a:endParaRPr lang="en-US" dirty="0"/>
          </a:p>
        </p:txBody>
      </p:sp>
      <p:sp>
        <p:nvSpPr>
          <p:cNvPr id="5" name="Slide Number Placeholder 4"/>
          <p:cNvSpPr>
            <a:spLocks noGrp="1"/>
          </p:cNvSpPr>
          <p:nvPr>
            <p:ph type="sldNum" sz="quarter" idx="11"/>
          </p:nvPr>
        </p:nvSpPr>
        <p:spPr>
          <a:xfrm>
            <a:off x="7016749" y="6514897"/>
            <a:ext cx="2133600" cy="329184"/>
          </a:xfrm>
        </p:spPr>
        <p:txBody>
          <a:bodyPr/>
          <a:lstStyle/>
          <a:p>
            <a:fld id="{02A1851D-F90B-DD4D-BB60-BF9516DE56CD}" type="slidenum">
              <a:rPr lang="en-US" smtClean="0"/>
              <a:pPr/>
              <a:t>2</a:t>
            </a:fld>
            <a:endParaRPr lang="en-US" dirty="0"/>
          </a:p>
        </p:txBody>
      </p:sp>
      <p:sp>
        <p:nvSpPr>
          <p:cNvPr id="15" name="TextBox 14"/>
          <p:cNvSpPr txBox="1"/>
          <p:nvPr/>
        </p:nvSpPr>
        <p:spPr>
          <a:xfrm>
            <a:off x="1645920" y="2989705"/>
            <a:ext cx="6352674" cy="646331"/>
          </a:xfrm>
          <a:prstGeom prst="rect">
            <a:avLst/>
          </a:prstGeom>
          <a:noFill/>
          <a:ln>
            <a:noFill/>
          </a:ln>
        </p:spPr>
        <p:txBody>
          <a:bodyPr wrap="square" rtlCol="0">
            <a:spAutoFit/>
          </a:bodyPr>
          <a:lstStyle/>
          <a:p>
            <a:r>
              <a:rPr lang="en-US" sz="1200" dirty="0"/>
              <a:t>Any sublicensing/distribution of the Asset by Accenture or any change of scope of use of the Asset, should be subject to review and clearance by legal based on the scope of new usage identified </a:t>
            </a:r>
          </a:p>
        </p:txBody>
      </p:sp>
      <p:sp>
        <p:nvSpPr>
          <p:cNvPr id="2" name="TextBox 1"/>
          <p:cNvSpPr txBox="1"/>
          <p:nvPr/>
        </p:nvSpPr>
        <p:spPr>
          <a:xfrm>
            <a:off x="1645920" y="2156059"/>
            <a:ext cx="3012707" cy="369332"/>
          </a:xfrm>
          <a:prstGeom prst="rect">
            <a:avLst/>
          </a:prstGeom>
          <a:noFill/>
        </p:spPr>
        <p:txBody>
          <a:bodyPr wrap="square" rtlCol="0">
            <a:spAutoFit/>
          </a:bodyPr>
          <a:lstStyle/>
          <a:p>
            <a:r>
              <a:rPr lang="en-GB" dirty="0"/>
              <a:t>Disclaimer</a:t>
            </a:r>
            <a:endParaRPr lang="en-US" dirty="0"/>
          </a:p>
        </p:txBody>
      </p:sp>
    </p:spTree>
    <p:extLst>
      <p:ext uri="{BB962C8B-B14F-4D97-AF65-F5344CB8AC3E}">
        <p14:creationId xmlns:p14="http://schemas.microsoft.com/office/powerpoint/2010/main" val="28447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7&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31"/>
</p:tagLst>
</file>

<file path=ppt/theme/theme1.xml><?xml version="1.0" encoding="utf-8"?>
<a:theme xmlns:a="http://schemas.openxmlformats.org/drawingml/2006/main" name="Accenture ">
  <a:themeElements>
    <a:clrScheme name="Interactive">
      <a:dk1>
        <a:sysClr val="windowText" lastClr="000000"/>
      </a:dk1>
      <a:lt1>
        <a:sysClr val="window" lastClr="FFFFFF"/>
      </a:lt1>
      <a:dk2>
        <a:srgbClr val="666666"/>
      </a:dk2>
      <a:lt2>
        <a:srgbClr val="EEECE1"/>
      </a:lt2>
      <a:accent1>
        <a:srgbClr val="00BBEE"/>
      </a:accent1>
      <a:accent2>
        <a:srgbClr val="FF9900"/>
      </a:accent2>
      <a:accent3>
        <a:srgbClr val="AA1133"/>
      </a:accent3>
      <a:accent4>
        <a:srgbClr val="551255"/>
      </a:accent4>
      <a:accent5>
        <a:srgbClr val="337722"/>
      </a:accent5>
      <a:accent6>
        <a:srgbClr val="DD4411"/>
      </a:accent6>
      <a:hlink>
        <a:srgbClr val="00BBEE"/>
      </a:hlink>
      <a:folHlink>
        <a:srgbClr val="FF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a1b2cb7fc25ea3913a2155a9fb9b4c5b">
  <xsd:schema xmlns:xsd="http://www.w3.org/2001/XMLSchema" xmlns:p="http://schemas.microsoft.com/office/2006/metadata/properties" xmlns:ns2="bc841b31-d549-43ed-bc47-0086310aa7e9" targetNamespace="http://schemas.microsoft.com/office/2006/metadata/properties" ma:root="true" ma:fieldsID="d29a9fa760723af57fade290800d3526"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Props1.xml><?xml version="1.0" encoding="utf-8"?>
<ds:datastoreItem xmlns:ds="http://schemas.openxmlformats.org/officeDocument/2006/customXml" ds:itemID="{462A9F61-7BD0-4F7F-8103-DDA15210A3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5E6AD61-F62C-4422-9BCE-17C388AB3D31}">
  <ds:schemaRefs>
    <ds:schemaRef ds:uri="http://schemas.microsoft.com/sharepoint/v3/contenttype/forms"/>
  </ds:schemaRefs>
</ds:datastoreItem>
</file>

<file path=customXml/itemProps3.xml><?xml version="1.0" encoding="utf-8"?>
<ds:datastoreItem xmlns:ds="http://schemas.openxmlformats.org/officeDocument/2006/customXml" ds:itemID="{56B3A28E-8731-408B-9813-4163A08C3ECF}">
  <ds:schemaRefs>
    <ds:schemaRef ds:uri="http://purl.org/dc/dcmitype/"/>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 ds:uri="bc841b31-d549-43ed-bc47-0086310aa7e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Accenture_Cartwheel_basic</Template>
  <TotalTime>9178</TotalTime>
  <Words>118</Words>
  <Application>Microsoft Office PowerPoint</Application>
  <PresentationFormat>On-screen Show (4:3)</PresentationFormat>
  <Paragraphs>18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Accenture </vt:lpstr>
      <vt:lpstr>Country Selector </vt:lpstr>
      <vt:lpstr>Country Selector</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Management Consulting Bubble Template</dc:title>
  <dc:subject>AMC Way Template</dc:subject>
  <dc:creator>Accenture</dc:creator>
  <cp:lastModifiedBy>ashvin.gondalia</cp:lastModifiedBy>
  <cp:revision>616</cp:revision>
  <cp:lastPrinted>2009-05-13T13:35:35Z</cp:lastPrinted>
  <dcterms:created xsi:type="dcterms:W3CDTF">2011-12-05T16:49:28Z</dcterms:created>
  <dcterms:modified xsi:type="dcterms:W3CDTF">2015-03-28T07:58:34Z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0x0101007F480F3B2C10C74BB61478E4247D6E77</vt:lpwstr>
  </property>
</Properties>
</file>