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Montserra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Codestellations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BlazeClan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Hackeneurs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Roboto Mono"/>
                <a:ea typeface="Roboto Mono"/>
                <a:cs typeface="Roboto Mono"/>
                <a:sym typeface="Roboto Mono"/>
              </a:rPr>
              <a:t>AIM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 Mono"/>
                <a:ea typeface="Roboto Mono"/>
                <a:cs typeface="Roboto Mono"/>
                <a:sym typeface="Roboto Mono"/>
              </a:rPr>
              <a:t>To create a platform that eases the process of learning for students across various fields and boards with the help of chatbots, videos, etc.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of AWS Used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Amazon Lex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AWS Rekognition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Alexa Skill (Built)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EC2( WebServer in Public Domain)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VPC(Public Subnet: Website) (Private Subnet: Database)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RDS(Lauched T2.micro server for RDS Service)(Database: MySQL)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800"/>
              <a:t>Security Group(Restricted to Base class network)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4972925" y="432900"/>
            <a:ext cx="72324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Tools Used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4287975" y="1510050"/>
            <a:ext cx="42555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Django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Image Processing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Natural Language Processing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5347875" y="266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</a:t>
            </a:r>
            <a:endParaRPr/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3391300" y="1339075"/>
            <a:ext cx="52557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R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Chat bot that behaves as a historical figure and chats with the student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R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A Tensorflow(Recurrent Neural Networks)  model that implements conversion of Shakespeare to normal English and vice versa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arenR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Video to Text Conversion using AWS Services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14494" l="16908" r="22356" t="39316"/>
          <a:stretch/>
        </p:blipFill>
        <p:spPr>
          <a:xfrm>
            <a:off x="210350" y="-8350"/>
            <a:ext cx="4670176" cy="15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8886" l="0" r="12694" t="8448"/>
          <a:stretch/>
        </p:blipFill>
        <p:spPr>
          <a:xfrm>
            <a:off x="580263" y="404975"/>
            <a:ext cx="7983474" cy="40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