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0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71A677DA-7FBC-4CBF-BF5B-DEAA6DA90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Customer Revenue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709FEE9A-6FDF-43EF-BCD3-CDEC3CD41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09-04-2022 16:16:11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xmlns="" id="{0D35D7C4-3774-4EB9-B31F-8DE632444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Customer Revenue Analysis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Revenue Analysis</dc:title>
  <dc:creator/>
  <cp:lastModifiedBy>Sanket Dhabale</cp:lastModifiedBy>
  <cp:revision>1</cp:revision>
  <dcterms:created xsi:type="dcterms:W3CDTF">2022-04-09T10:46:13Z</dcterms:created>
  <dcterms:modified xsi:type="dcterms:W3CDTF">2022-04-09T10:48:22Z</dcterms:modified>
</cp:coreProperties>
</file>