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5FB339D-8959-4835-95B1-F40F11A9A2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Order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FF5126-C3B5-4115-ABBA-4F2F0528D5C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09-04-2022 17:30:57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85B353A-881E-4C77-8A88-A2CCA1DDA7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2022-04-09T12:00:59Z</dcterms:created>
  <dcterms:modified xsi:type="dcterms:W3CDTF">2022-04-09T12:00:59Z</dcterms:modified>
</cp:coreProperties>
</file>