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89960" cy="6855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2280" cy="457560"/>
          </a:xfrm>
          <a:prstGeom prst="rect">
            <a:avLst/>
          </a:prstGeom>
          <a:ln>
            <a:noFill/>
          </a:ln>
        </p:spPr>
      </p:pic>
      <p:sp>
        <p:nvSpPr>
          <p:cNvPr id="2" name="CustomShape 2"/>
          <p:cNvSpPr/>
          <p:nvPr/>
        </p:nvSpPr>
        <p:spPr>
          <a:xfrm>
            <a:off x="0" y="0"/>
            <a:ext cx="12189960" cy="6855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3680" y="-3600"/>
            <a:ext cx="11297160" cy="6855840"/>
          </a:xfrm>
          <a:prstGeom prst="rect">
            <a:avLst/>
          </a:prstGeom>
          <a:ln>
            <a:noFill/>
          </a:ln>
        </p:spPr>
      </p:pic>
      <p:pic>
        <p:nvPicPr>
          <p:cNvPr id="4" name="Graphic 9"/>
          <p:cNvPicPr/>
          <p:nvPr/>
        </p:nvPicPr>
        <p:blipFill>
          <a:blip r:embed="rId14"/>
          <a:stretch/>
        </p:blipFill>
        <p:spPr>
          <a:xfrm>
            <a:off x="407880" y="6101640"/>
            <a:ext cx="2283840" cy="507960"/>
          </a:xfrm>
          <a:prstGeom prst="rect">
            <a:avLst/>
          </a:prstGeom>
          <a:ln>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2280" cy="457560"/>
          </a:xfrm>
          <a:prstGeom prst="rect">
            <a:avLst/>
          </a:prstGeom>
          <a:ln>
            <a:noFill/>
          </a:ln>
        </p:spPr>
      </p:pic>
      <p:sp>
        <p:nvSpPr>
          <p:cNvPr id="44" name="CustomShape 1"/>
          <p:cNvSpPr/>
          <p:nvPr/>
        </p:nvSpPr>
        <p:spPr>
          <a:xfrm>
            <a:off x="12496680" y="1590480"/>
            <a:ext cx="592920" cy="6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2920" cy="6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2920" cy="6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2920" cy="6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2920" cy="6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2920" cy="6192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2920" cy="6192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2920" cy="6192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2920" cy="6192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2920" cy="6192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2920" cy="6192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2920" cy="6192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2920" cy="6192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2920" cy="6192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2920" cy="6192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2920" cy="6192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2920" cy="6192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2920" cy="6192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05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87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196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2920" cy="6192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7720" cy="6855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51"/>
          <a:stretch/>
        </p:blipFill>
        <p:spPr>
          <a:xfrm>
            <a:off x="4253760" y="-2160"/>
            <a:ext cx="7936200" cy="6896160"/>
          </a:xfrm>
          <a:prstGeom prst="rect">
            <a:avLst/>
          </a:prstGeom>
          <a:ln>
            <a:noFill/>
          </a:ln>
        </p:spPr>
      </p:pic>
      <p:sp>
        <p:nvSpPr>
          <p:cNvPr id="68" name="CustomShape 24"/>
          <p:cNvSpPr/>
          <p:nvPr/>
        </p:nvSpPr>
        <p:spPr>
          <a:xfrm>
            <a:off x="1147428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1B69E62B-2B5B-4B2E-908E-793EEA69525B}"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1560" cy="2174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6720" cy="217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89960" cy="6855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2280" cy="457560"/>
          </a:xfrm>
          <a:prstGeom prst="rect">
            <a:avLst/>
          </a:prstGeom>
          <a:ln>
            <a:noFill/>
          </a:ln>
        </p:spPr>
      </p:pic>
      <p:sp>
        <p:nvSpPr>
          <p:cNvPr id="112" name="CustomShape 2"/>
          <p:cNvSpPr/>
          <p:nvPr/>
        </p:nvSpPr>
        <p:spPr>
          <a:xfrm>
            <a:off x="0" y="0"/>
            <a:ext cx="12189960" cy="6855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8080" cy="810072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style>
          <a:lnRef idx="0">
            <a:scrgbClr r="0" g="0" b="0"/>
          </a:lnRef>
          <a:fillRef idx="0">
            <a:scrgbClr r="0" g="0" b="0"/>
          </a:fillRef>
          <a:effectRef idx="0">
            <a:scrgbClr r="0" g="0" b="0"/>
          </a:effectRef>
          <a:fontRef idx="minor"/>
        </p:style>
      </p:sp>
      <p:pic>
        <p:nvPicPr>
          <p:cNvPr id="114" name="Picture Placeholder 8"/>
          <p:cNvPicPr/>
          <p:nvPr/>
        </p:nvPicPr>
        <p:blipFill>
          <a:blip r:embed="rId15"/>
          <a:srcRect l="9325" r="9325"/>
          <a:stretch/>
        </p:blipFill>
        <p:spPr>
          <a:xfrm>
            <a:off x="2273400" y="-1440"/>
            <a:ext cx="9916560" cy="6857280"/>
          </a:xfrm>
          <a:prstGeom prst="rect">
            <a:avLst/>
          </a:prstGeom>
          <a:ln>
            <a:noFill/>
          </a:ln>
        </p:spPr>
      </p:pic>
      <p:pic>
        <p:nvPicPr>
          <p:cNvPr id="115" name="Graphic 4"/>
          <p:cNvPicPr/>
          <p:nvPr/>
        </p:nvPicPr>
        <p:blipFill>
          <a:blip r:embed="rId14"/>
          <a:srcRect l="81836" t="-4712" b="16530"/>
          <a:stretch/>
        </p:blipFill>
        <p:spPr>
          <a:xfrm>
            <a:off x="11547720" y="188640"/>
            <a:ext cx="422280" cy="457560"/>
          </a:xfrm>
          <a:prstGeom prst="rect">
            <a:avLst/>
          </a:prstGeom>
          <a:ln>
            <a:noFill/>
          </a:ln>
        </p:spPr>
      </p:pic>
      <p:sp>
        <p:nvSpPr>
          <p:cNvPr id="11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89960" cy="6855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5" name="Graphic 4"/>
          <p:cNvPicPr/>
          <p:nvPr/>
        </p:nvPicPr>
        <p:blipFill>
          <a:blip r:embed="rId14"/>
          <a:srcRect l="81836" t="-4712" b="16530"/>
          <a:stretch/>
        </p:blipFill>
        <p:spPr>
          <a:xfrm>
            <a:off x="11547720" y="188640"/>
            <a:ext cx="422280" cy="457560"/>
          </a:xfrm>
          <a:prstGeom prst="rect">
            <a:avLst/>
          </a:prstGeom>
          <a:ln>
            <a:noFill/>
          </a:ln>
        </p:spPr>
      </p:pic>
      <p:sp>
        <p:nvSpPr>
          <p:cNvPr id="156" name="CustomShape 2"/>
          <p:cNvSpPr/>
          <p:nvPr/>
        </p:nvSpPr>
        <p:spPr>
          <a:xfrm>
            <a:off x="12496680" y="1590480"/>
            <a:ext cx="592920" cy="6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157" name="CustomShape 3"/>
          <p:cNvSpPr/>
          <p:nvPr/>
        </p:nvSpPr>
        <p:spPr>
          <a:xfrm>
            <a:off x="13091760" y="1590480"/>
            <a:ext cx="592920" cy="6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158" name="CustomShape 4"/>
          <p:cNvSpPr/>
          <p:nvPr/>
        </p:nvSpPr>
        <p:spPr>
          <a:xfrm>
            <a:off x="13686840" y="1590480"/>
            <a:ext cx="592920" cy="6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159" name="CustomShape 5"/>
          <p:cNvSpPr/>
          <p:nvPr/>
        </p:nvSpPr>
        <p:spPr>
          <a:xfrm>
            <a:off x="14281920" y="1590480"/>
            <a:ext cx="592920" cy="6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160" name="CustomShape 6"/>
          <p:cNvSpPr/>
          <p:nvPr/>
        </p:nvSpPr>
        <p:spPr>
          <a:xfrm>
            <a:off x="14877000" y="1590480"/>
            <a:ext cx="592920" cy="6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1" name="CustomShape 7"/>
          <p:cNvSpPr/>
          <p:nvPr/>
        </p:nvSpPr>
        <p:spPr>
          <a:xfrm>
            <a:off x="12496680" y="2468520"/>
            <a:ext cx="592920" cy="6192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162" name="CustomShape 8"/>
          <p:cNvSpPr/>
          <p:nvPr/>
        </p:nvSpPr>
        <p:spPr>
          <a:xfrm>
            <a:off x="13091760" y="2468520"/>
            <a:ext cx="592920" cy="6192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163" name="CustomShape 9"/>
          <p:cNvSpPr/>
          <p:nvPr/>
        </p:nvSpPr>
        <p:spPr>
          <a:xfrm>
            <a:off x="13686840" y="2468520"/>
            <a:ext cx="592920" cy="6192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164" name="CustomShape 10"/>
          <p:cNvSpPr/>
          <p:nvPr/>
        </p:nvSpPr>
        <p:spPr>
          <a:xfrm>
            <a:off x="14281920" y="2468520"/>
            <a:ext cx="592920" cy="6192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165" name="CustomShape 11"/>
          <p:cNvSpPr/>
          <p:nvPr/>
        </p:nvSpPr>
        <p:spPr>
          <a:xfrm>
            <a:off x="14877000" y="2468520"/>
            <a:ext cx="592920" cy="6192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6" name="CustomShape 12"/>
          <p:cNvSpPr/>
          <p:nvPr/>
        </p:nvSpPr>
        <p:spPr>
          <a:xfrm>
            <a:off x="13686840" y="3089880"/>
            <a:ext cx="592920" cy="6192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167" name="CustomShape 13"/>
          <p:cNvSpPr/>
          <p:nvPr/>
        </p:nvSpPr>
        <p:spPr>
          <a:xfrm>
            <a:off x="14877000" y="3089880"/>
            <a:ext cx="592920" cy="6192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168" name="CustomShape 14"/>
          <p:cNvSpPr/>
          <p:nvPr/>
        </p:nvSpPr>
        <p:spPr>
          <a:xfrm>
            <a:off x="14877000" y="4948920"/>
            <a:ext cx="592920" cy="6192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169" name="CustomShape 15"/>
          <p:cNvSpPr/>
          <p:nvPr/>
        </p:nvSpPr>
        <p:spPr>
          <a:xfrm>
            <a:off x="14877000" y="4330080"/>
            <a:ext cx="592920" cy="6192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170" name="CustomShape 16"/>
          <p:cNvSpPr/>
          <p:nvPr/>
        </p:nvSpPr>
        <p:spPr>
          <a:xfrm>
            <a:off x="14877000" y="3711240"/>
            <a:ext cx="592920" cy="6192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171" name="CustomShape 17"/>
          <p:cNvSpPr/>
          <p:nvPr/>
        </p:nvSpPr>
        <p:spPr>
          <a:xfrm>
            <a:off x="14281920" y="3089880"/>
            <a:ext cx="592920" cy="6192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172" name="CustomShape 18"/>
          <p:cNvSpPr/>
          <p:nvPr/>
        </p:nvSpPr>
        <p:spPr>
          <a:xfrm>
            <a:off x="14281920" y="3711240"/>
            <a:ext cx="592920" cy="6192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173" name="CustomShape 19"/>
          <p:cNvSpPr/>
          <p:nvPr/>
        </p:nvSpPr>
        <p:spPr>
          <a:xfrm>
            <a:off x="14281920" y="4330080"/>
            <a:ext cx="592920" cy="6192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174" name="CustomShape 20"/>
          <p:cNvSpPr/>
          <p:nvPr/>
        </p:nvSpPr>
        <p:spPr>
          <a:xfrm>
            <a:off x="12500640" y="1405800"/>
            <a:ext cx="5605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175" name="CustomShape 21"/>
          <p:cNvSpPr/>
          <p:nvPr/>
        </p:nvSpPr>
        <p:spPr>
          <a:xfrm>
            <a:off x="12502800" y="2285280"/>
            <a:ext cx="8287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176" name="CustomShape 22"/>
          <p:cNvSpPr/>
          <p:nvPr/>
        </p:nvSpPr>
        <p:spPr>
          <a:xfrm>
            <a:off x="13691520" y="1405800"/>
            <a:ext cx="74196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177" name="CustomShape 23"/>
          <p:cNvSpPr/>
          <p:nvPr/>
        </p:nvSpPr>
        <p:spPr>
          <a:xfrm>
            <a:off x="13686840" y="3711240"/>
            <a:ext cx="592920" cy="6192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178" name="Picture 2"/>
          <p:cNvPicPr/>
          <p:nvPr/>
        </p:nvPicPr>
        <p:blipFill>
          <a:blip r:embed="rId15"/>
          <a:stretch/>
        </p:blipFill>
        <p:spPr>
          <a:xfrm>
            <a:off x="1440" y="0"/>
            <a:ext cx="12186720" cy="6855840"/>
          </a:xfrm>
          <a:prstGeom prst="rect">
            <a:avLst/>
          </a:prstGeom>
          <a:ln>
            <a:noFill/>
          </a:ln>
        </p:spPr>
      </p:pic>
      <p:pic>
        <p:nvPicPr>
          <p:cNvPr id="179" name="Graphic 8"/>
          <p:cNvPicPr/>
          <p:nvPr/>
        </p:nvPicPr>
        <p:blipFill>
          <a:blip r:embed="rId16"/>
          <a:srcRect t="45007" r="3903"/>
          <a:stretch/>
        </p:blipFill>
        <p:spPr>
          <a:xfrm rot="20633400">
            <a:off x="6622560" y="-853200"/>
            <a:ext cx="5709960" cy="3329640"/>
          </a:xfrm>
          <a:prstGeom prst="rect">
            <a:avLst/>
          </a:prstGeom>
          <a:ln>
            <a:noFill/>
          </a:ln>
        </p:spPr>
      </p:pic>
      <p:sp>
        <p:nvSpPr>
          <p:cNvPr id="180" name="CustomShape 24"/>
          <p:cNvSpPr/>
          <p:nvPr/>
        </p:nvSpPr>
        <p:spPr>
          <a:xfrm>
            <a:off x="1153332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BD22C5E-7CCA-4617-BF5B-3AD95118A385}" type="slidenum">
              <a:rPr lang="en-US" sz="800" b="0" strike="noStrike" spc="-1">
                <a:solidFill>
                  <a:srgbClr val="808080"/>
                </a:solidFill>
                <a:latin typeface="Verdana"/>
                <a:ea typeface="DejaVu Sans"/>
              </a:rPr>
              <a:t>‹#›</a:t>
            </a:fld>
            <a:endParaRPr lang="en-US" sz="800" b="0" strike="noStrike" spc="-1">
              <a:latin typeface="Arial"/>
            </a:endParaRPr>
          </a:p>
        </p:txBody>
      </p:sp>
      <p:sp>
        <p:nvSpPr>
          <p:cNvPr id="181" name="Line 25"/>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182" name="CustomShape 26"/>
          <p:cNvSpPr/>
          <p:nvPr/>
        </p:nvSpPr>
        <p:spPr>
          <a:xfrm>
            <a:off x="407880" y="6555960"/>
            <a:ext cx="2826720" cy="217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183" name="CustomShape 27"/>
          <p:cNvSpPr/>
          <p:nvPr/>
        </p:nvSpPr>
        <p:spPr>
          <a:xfrm>
            <a:off x="3411360" y="6555600"/>
            <a:ext cx="2221560" cy="2174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pic>
        <p:nvPicPr>
          <p:cNvPr id="184" name="Graphic 4"/>
          <p:cNvPicPr/>
          <p:nvPr/>
        </p:nvPicPr>
        <p:blipFill>
          <a:blip r:embed="rId14"/>
          <a:srcRect l="81836" t="-4712" b="16530"/>
          <a:stretch/>
        </p:blipFill>
        <p:spPr>
          <a:xfrm>
            <a:off x="11547720" y="188640"/>
            <a:ext cx="422280" cy="457560"/>
          </a:xfrm>
          <a:prstGeom prst="rect">
            <a:avLst/>
          </a:prstGeom>
          <a:ln>
            <a:noFill/>
          </a:ln>
        </p:spPr>
      </p:pic>
      <p:sp>
        <p:nvSpPr>
          <p:cNvPr id="185"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4"/>
          <a:srcRect l="81836" t="-4712" b="16530"/>
          <a:stretch/>
        </p:blipFill>
        <p:spPr>
          <a:xfrm>
            <a:off x="11547720" y="188640"/>
            <a:ext cx="422280" cy="457560"/>
          </a:xfrm>
          <a:prstGeom prst="rect">
            <a:avLst/>
          </a:prstGeom>
          <a:ln>
            <a:noFill/>
          </a:ln>
        </p:spPr>
      </p:pic>
      <p:sp>
        <p:nvSpPr>
          <p:cNvPr id="224" name="CustomShape 1"/>
          <p:cNvSpPr/>
          <p:nvPr/>
        </p:nvSpPr>
        <p:spPr>
          <a:xfrm>
            <a:off x="12496680" y="1590480"/>
            <a:ext cx="592920" cy="6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2920" cy="6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2920" cy="6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2920" cy="6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2920" cy="6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2920" cy="6192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2920" cy="6192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2920" cy="6192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2920" cy="6192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2920" cy="6192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2920" cy="6192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2920" cy="6192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2920" cy="6192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2920" cy="6192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2920" cy="6192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2920" cy="6192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2920" cy="6192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2920" cy="6192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05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87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196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2920" cy="6192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5CEC1B9A-ACC5-4DC5-819B-757C6ED4F92C}"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6720" cy="217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1560" cy="2174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Graphic 4"/>
          <p:cNvPicPr/>
          <p:nvPr/>
        </p:nvPicPr>
        <p:blipFill>
          <a:blip r:embed="rId14"/>
          <a:srcRect l="81836" t="-4712" b="16530"/>
          <a:stretch/>
        </p:blipFill>
        <p:spPr>
          <a:xfrm>
            <a:off x="11547720" y="188640"/>
            <a:ext cx="422280" cy="457560"/>
          </a:xfrm>
          <a:prstGeom prst="rect">
            <a:avLst/>
          </a:prstGeom>
          <a:ln>
            <a:noFill/>
          </a:ln>
        </p:spPr>
      </p:pic>
      <p:sp>
        <p:nvSpPr>
          <p:cNvPr id="289" name="CustomShape 1"/>
          <p:cNvSpPr/>
          <p:nvPr/>
        </p:nvSpPr>
        <p:spPr>
          <a:xfrm>
            <a:off x="12496680" y="1590480"/>
            <a:ext cx="592920" cy="6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90" name="CustomShape 2"/>
          <p:cNvSpPr/>
          <p:nvPr/>
        </p:nvSpPr>
        <p:spPr>
          <a:xfrm>
            <a:off x="13091760" y="1590480"/>
            <a:ext cx="592920" cy="6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91" name="CustomShape 3"/>
          <p:cNvSpPr/>
          <p:nvPr/>
        </p:nvSpPr>
        <p:spPr>
          <a:xfrm>
            <a:off x="13686840" y="1590480"/>
            <a:ext cx="592920" cy="6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92" name="CustomShape 4"/>
          <p:cNvSpPr/>
          <p:nvPr/>
        </p:nvSpPr>
        <p:spPr>
          <a:xfrm>
            <a:off x="14281920" y="1590480"/>
            <a:ext cx="592920" cy="6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93" name="CustomShape 5"/>
          <p:cNvSpPr/>
          <p:nvPr/>
        </p:nvSpPr>
        <p:spPr>
          <a:xfrm>
            <a:off x="14877000" y="1590480"/>
            <a:ext cx="592920" cy="6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4" name="CustomShape 6"/>
          <p:cNvSpPr/>
          <p:nvPr/>
        </p:nvSpPr>
        <p:spPr>
          <a:xfrm>
            <a:off x="12496680" y="2468520"/>
            <a:ext cx="592920" cy="6192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95" name="CustomShape 7"/>
          <p:cNvSpPr/>
          <p:nvPr/>
        </p:nvSpPr>
        <p:spPr>
          <a:xfrm>
            <a:off x="13091760" y="2468520"/>
            <a:ext cx="592920" cy="6192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96" name="CustomShape 8"/>
          <p:cNvSpPr/>
          <p:nvPr/>
        </p:nvSpPr>
        <p:spPr>
          <a:xfrm>
            <a:off x="13686840" y="2468520"/>
            <a:ext cx="592920" cy="6192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97" name="CustomShape 9"/>
          <p:cNvSpPr/>
          <p:nvPr/>
        </p:nvSpPr>
        <p:spPr>
          <a:xfrm>
            <a:off x="14281920" y="2468520"/>
            <a:ext cx="592920" cy="6192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98" name="CustomShape 10"/>
          <p:cNvSpPr/>
          <p:nvPr/>
        </p:nvSpPr>
        <p:spPr>
          <a:xfrm>
            <a:off x="14877000" y="2468520"/>
            <a:ext cx="592920" cy="6192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9" name="CustomShape 11"/>
          <p:cNvSpPr/>
          <p:nvPr/>
        </p:nvSpPr>
        <p:spPr>
          <a:xfrm>
            <a:off x="13686840" y="3089880"/>
            <a:ext cx="592920" cy="6192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00" name="CustomShape 12"/>
          <p:cNvSpPr/>
          <p:nvPr/>
        </p:nvSpPr>
        <p:spPr>
          <a:xfrm>
            <a:off x="14877000" y="3089880"/>
            <a:ext cx="592920" cy="6192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01" name="CustomShape 13"/>
          <p:cNvSpPr/>
          <p:nvPr/>
        </p:nvSpPr>
        <p:spPr>
          <a:xfrm>
            <a:off x="14877000" y="4948920"/>
            <a:ext cx="592920" cy="6192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02" name="CustomShape 14"/>
          <p:cNvSpPr/>
          <p:nvPr/>
        </p:nvSpPr>
        <p:spPr>
          <a:xfrm>
            <a:off x="14877000" y="4330080"/>
            <a:ext cx="592920" cy="6192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03" name="CustomShape 15"/>
          <p:cNvSpPr/>
          <p:nvPr/>
        </p:nvSpPr>
        <p:spPr>
          <a:xfrm>
            <a:off x="14877000" y="3711240"/>
            <a:ext cx="592920" cy="6192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04" name="CustomShape 16"/>
          <p:cNvSpPr/>
          <p:nvPr/>
        </p:nvSpPr>
        <p:spPr>
          <a:xfrm>
            <a:off x="14281920" y="3089880"/>
            <a:ext cx="592920" cy="6192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05" name="CustomShape 17"/>
          <p:cNvSpPr/>
          <p:nvPr/>
        </p:nvSpPr>
        <p:spPr>
          <a:xfrm>
            <a:off x="14281920" y="3711240"/>
            <a:ext cx="592920" cy="6192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06" name="CustomShape 18"/>
          <p:cNvSpPr/>
          <p:nvPr/>
        </p:nvSpPr>
        <p:spPr>
          <a:xfrm>
            <a:off x="14281920" y="4330080"/>
            <a:ext cx="592920" cy="6192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07" name="CustomShape 19"/>
          <p:cNvSpPr/>
          <p:nvPr/>
        </p:nvSpPr>
        <p:spPr>
          <a:xfrm>
            <a:off x="12500640" y="1405800"/>
            <a:ext cx="5605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08" name="CustomShape 20"/>
          <p:cNvSpPr/>
          <p:nvPr/>
        </p:nvSpPr>
        <p:spPr>
          <a:xfrm>
            <a:off x="12502800" y="2285280"/>
            <a:ext cx="8287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09" name="CustomShape 21"/>
          <p:cNvSpPr/>
          <p:nvPr/>
        </p:nvSpPr>
        <p:spPr>
          <a:xfrm>
            <a:off x="13691520" y="1405800"/>
            <a:ext cx="74196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10" name="CustomShape 22"/>
          <p:cNvSpPr/>
          <p:nvPr/>
        </p:nvSpPr>
        <p:spPr>
          <a:xfrm>
            <a:off x="13686840" y="3711240"/>
            <a:ext cx="592920" cy="6192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311" name="CustomShape 23"/>
          <p:cNvSpPr/>
          <p:nvPr/>
        </p:nvSpPr>
        <p:spPr>
          <a:xfrm>
            <a:off x="1153332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7B6915B2-680E-41FC-8F92-83DBB84D19FA}" type="slidenum">
              <a:rPr lang="en-US" sz="800" b="0" strike="noStrike" spc="-1">
                <a:solidFill>
                  <a:srgbClr val="808080"/>
                </a:solidFill>
                <a:latin typeface="Verdana"/>
                <a:ea typeface="DejaVu Sans"/>
              </a:rPr>
              <a:t>‹#›</a:t>
            </a:fld>
            <a:endParaRPr lang="en-US" sz="800" b="0" strike="noStrike" spc="-1">
              <a:latin typeface="Arial"/>
            </a:endParaRPr>
          </a:p>
        </p:txBody>
      </p:sp>
      <p:sp>
        <p:nvSpPr>
          <p:cNvPr id="312" name="PlaceHolder 2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13"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2280" cy="457560"/>
          </a:xfrm>
          <a:prstGeom prst="rect">
            <a:avLst/>
          </a:prstGeom>
          <a:ln>
            <a:noFill/>
          </a:ln>
        </p:spPr>
      </p:pic>
      <p:sp>
        <p:nvSpPr>
          <p:cNvPr id="351" name="CustomShape 1"/>
          <p:cNvSpPr/>
          <p:nvPr/>
        </p:nvSpPr>
        <p:spPr>
          <a:xfrm>
            <a:off x="12496680" y="1590480"/>
            <a:ext cx="592920" cy="6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2920" cy="6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2920" cy="6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2920" cy="6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2920" cy="6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2920" cy="6192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2920" cy="6192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2920" cy="6192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2920" cy="6192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2920" cy="6192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2920" cy="6192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2920" cy="6192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2920" cy="6192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2920" cy="6192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2920" cy="6192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2920" cy="6192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2920" cy="6192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2920" cy="6192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05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87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196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2920" cy="6192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81000"/>
            <a:ext cx="6855840" cy="6697800"/>
          </a:xfrm>
          <a:prstGeom prst="rect">
            <a:avLst/>
          </a:prstGeom>
          <a:ln>
            <a:noFill/>
          </a:ln>
        </p:spPr>
      </p:pic>
      <p:pic>
        <p:nvPicPr>
          <p:cNvPr id="374" name="Graphic 4"/>
          <p:cNvPicPr/>
          <p:nvPr/>
        </p:nvPicPr>
        <p:blipFill>
          <a:blip r:embed="rId14"/>
          <a:srcRect l="81836" t="-4712" b="16530"/>
          <a:stretch/>
        </p:blipFill>
        <p:spPr>
          <a:xfrm>
            <a:off x="11491560" y="164880"/>
            <a:ext cx="422280" cy="457560"/>
          </a:xfrm>
          <a:prstGeom prst="rect">
            <a:avLst/>
          </a:prstGeom>
          <a:ln>
            <a:noFill/>
          </a:ln>
        </p:spPr>
      </p:pic>
      <p:sp>
        <p:nvSpPr>
          <p:cNvPr id="375" name="Line 23"/>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6720" cy="217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9067279-E813-4055-9FAE-2EFD3084C79A}"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1560" cy="2174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2280" cy="457560"/>
          </a:xfrm>
          <a:prstGeom prst="rect">
            <a:avLst/>
          </a:prstGeom>
          <a:ln>
            <a:noFill/>
          </a:ln>
        </p:spPr>
      </p:pic>
      <p:sp>
        <p:nvSpPr>
          <p:cNvPr id="418" name="CustomShape 1"/>
          <p:cNvSpPr/>
          <p:nvPr/>
        </p:nvSpPr>
        <p:spPr>
          <a:xfrm>
            <a:off x="12496680" y="1590480"/>
            <a:ext cx="592920" cy="6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2920" cy="6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2920" cy="6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2920" cy="6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2920" cy="6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2920" cy="6192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2920" cy="6192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2920" cy="6192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2920" cy="6192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2920" cy="6192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2920" cy="6192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2920" cy="6192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2920" cy="6192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2920" cy="6192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2920" cy="6192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2920" cy="6192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2920" cy="6192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2920" cy="6192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05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872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1960" cy="15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2920" cy="6192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89960" cy="6855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5800" cy="1144116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2960" cy="680400"/>
            <a:chOff x="4979160" y="2404080"/>
            <a:chExt cx="732960" cy="680400"/>
          </a:xfrm>
        </p:grpSpPr>
        <p:sp>
          <p:nvSpPr>
            <p:cNvPr id="443" name="CustomShape 26"/>
            <p:cNvSpPr/>
            <p:nvPr/>
          </p:nvSpPr>
          <p:spPr>
            <a:xfrm>
              <a:off x="5231520" y="2690640"/>
              <a:ext cx="480240" cy="39384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2960" cy="62460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3520" cy="7682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796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5240" cy="40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p:cNvPicPr/>
          <p:nvPr/>
        </p:nvPicPr>
        <p:blipFill>
          <a:blip r:embed="rId15"/>
          <a:stretch/>
        </p:blipFill>
        <p:spPr>
          <a:xfrm>
            <a:off x="798480" y="3979080"/>
            <a:ext cx="331200" cy="331200"/>
          </a:xfrm>
          <a:prstGeom prst="rect">
            <a:avLst/>
          </a:prstGeom>
          <a:ln>
            <a:noFill/>
          </a:ln>
        </p:spPr>
      </p:pic>
      <p:pic>
        <p:nvPicPr>
          <p:cNvPr id="449" name="Picture 4"/>
          <p:cNvPicPr/>
          <p:nvPr/>
        </p:nvPicPr>
        <p:blipFill>
          <a:blip r:embed="rId16"/>
          <a:stretch/>
        </p:blipFill>
        <p:spPr>
          <a:xfrm>
            <a:off x="1181880" y="3979080"/>
            <a:ext cx="331200" cy="331200"/>
          </a:xfrm>
          <a:prstGeom prst="rect">
            <a:avLst/>
          </a:prstGeom>
          <a:ln>
            <a:noFill/>
          </a:ln>
        </p:spPr>
      </p:pic>
      <p:pic>
        <p:nvPicPr>
          <p:cNvPr id="450" name="Picture 5"/>
          <p:cNvPicPr/>
          <p:nvPr/>
        </p:nvPicPr>
        <p:blipFill>
          <a:blip r:embed="rId17"/>
          <a:stretch/>
        </p:blipFill>
        <p:spPr>
          <a:xfrm>
            <a:off x="1565280" y="3979080"/>
            <a:ext cx="331200" cy="331200"/>
          </a:xfrm>
          <a:prstGeom prst="rect">
            <a:avLst/>
          </a:prstGeom>
          <a:ln>
            <a:noFill/>
          </a:ln>
        </p:spPr>
      </p:pic>
      <p:pic>
        <p:nvPicPr>
          <p:cNvPr id="451" name="Picture 6"/>
          <p:cNvPicPr/>
          <p:nvPr/>
        </p:nvPicPr>
        <p:blipFill>
          <a:blip r:embed="rId18"/>
          <a:stretch/>
        </p:blipFill>
        <p:spPr>
          <a:xfrm>
            <a:off x="1948680" y="3979080"/>
            <a:ext cx="331200" cy="331200"/>
          </a:xfrm>
          <a:prstGeom prst="rect">
            <a:avLst/>
          </a:prstGeom>
          <a:ln>
            <a:noFill/>
          </a:ln>
        </p:spPr>
      </p:pic>
      <p:pic>
        <p:nvPicPr>
          <p:cNvPr id="452" name="Picture 7"/>
          <p:cNvPicPr/>
          <p:nvPr/>
        </p:nvPicPr>
        <p:blipFill>
          <a:blip r:embed="rId19"/>
          <a:stretch/>
        </p:blipFill>
        <p:spPr>
          <a:xfrm>
            <a:off x="415080" y="3979080"/>
            <a:ext cx="331200" cy="331200"/>
          </a:xfrm>
          <a:prstGeom prst="rect">
            <a:avLst/>
          </a:prstGeom>
          <a:ln>
            <a:noFill/>
          </a:ln>
        </p:spPr>
      </p:pic>
      <p:sp>
        <p:nvSpPr>
          <p:cNvPr id="453" name="CustomShape 31"/>
          <p:cNvSpPr/>
          <p:nvPr/>
        </p:nvSpPr>
        <p:spPr>
          <a:xfrm>
            <a:off x="415080" y="5645520"/>
            <a:ext cx="4196520" cy="562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r>
              <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3880"/>
            <a:ext cx="5217480" cy="273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3880" cy="1224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2720" cy="1224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49680" cy="18144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8160" cy="198720"/>
          </a:xfrm>
          <a:prstGeom prst="rect">
            <a:avLst/>
          </a:prstGeom>
          <a:ln>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3.xml"/><Relationship Id="rId5" Type="http://schemas.openxmlformats.org/officeDocument/2006/relationships/image" Target="../media/image1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6522840" y="1845000"/>
            <a:ext cx="5258880" cy="1180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r">
              <a:lnSpc>
                <a:spcPts val="2999"/>
              </a:lnSpc>
              <a:spcAft>
                <a:spcPts val="601"/>
              </a:spcAft>
            </a:pPr>
            <a:r>
              <a:rPr lang="en-US" sz="2600" b="0" strike="noStrike" spc="-1">
                <a:solidFill>
                  <a:srgbClr val="12ABDB"/>
                </a:solidFill>
                <a:latin typeface="Verdana"/>
                <a:ea typeface="DejaVu Sans"/>
              </a:rPr>
              <a:t>Fresh  Grads – Group Project</a:t>
            </a:r>
            <a:endParaRPr lang="en-US" sz="2600" b="0" strike="noStrike" spc="-1">
              <a:latin typeface="Arial"/>
            </a:endParaRPr>
          </a:p>
          <a:p>
            <a:pPr>
              <a:lnSpc>
                <a:spcPts val="2999"/>
              </a:lnSpc>
              <a:spcAft>
                <a:spcPts val="601"/>
              </a:spcAft>
            </a:pPr>
            <a:r>
              <a:rPr lang="en-US" sz="2600" b="0" strike="noStrike" spc="-1">
                <a:solidFill>
                  <a:srgbClr val="12ABDB"/>
                </a:solidFill>
                <a:latin typeface="Verdana"/>
                <a:ea typeface="DejaVu Sans"/>
              </a:rPr>
              <a:t>    Electronics Shoppee </a:t>
            </a:r>
            <a:endParaRPr lang="en-US" sz="2600" b="0" strike="noStrike" spc="-1">
              <a:latin typeface="Arial"/>
            </a:endParaRPr>
          </a:p>
          <a:p>
            <a:pPr algn="r">
              <a:lnSpc>
                <a:spcPts val="2999"/>
              </a:lnSpc>
              <a:spcAft>
                <a:spcPts val="601"/>
              </a:spcAft>
            </a:pPr>
            <a:endParaRPr lang="en-US"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07880" y="1028880"/>
            <a:ext cx="6693840" cy="5413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p:txBody>
      </p:sp>
      <p:sp>
        <p:nvSpPr>
          <p:cNvPr id="499" name="CustomShape 2"/>
          <p:cNvSpPr/>
          <p:nvPr/>
        </p:nvSpPr>
        <p:spPr>
          <a:xfrm>
            <a:off x="407880" y="217080"/>
            <a:ext cx="10042560" cy="652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latin typeface="Arial"/>
            </a:endParaRPr>
          </a:p>
        </p:txBody>
      </p:sp>
      <p:sp>
        <p:nvSpPr>
          <p:cNvPr id="500" name="CustomShape 3"/>
          <p:cNvSpPr/>
          <p:nvPr/>
        </p:nvSpPr>
        <p:spPr>
          <a:xfrm>
            <a:off x="243000" y="1170720"/>
            <a:ext cx="6613560" cy="371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FF"/>
                </a:solidFill>
                <a:latin typeface="Verdana"/>
                <a:ea typeface="DejaVu Sans"/>
              </a:rPr>
              <a:t>To Create an Application for    </a:t>
            </a:r>
            <a:r>
              <a:rPr lang="en-US" sz="1800" b="1" strike="noStrike" spc="-1">
                <a:solidFill>
                  <a:srgbClr val="FFFFFF"/>
                </a:solidFill>
                <a:latin typeface="Verdana"/>
                <a:ea typeface="DejaVu Sans"/>
              </a:rPr>
              <a:t>Electronic Shoppee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FFFFFF"/>
                </a:solidFill>
                <a:latin typeface="Verdana"/>
                <a:ea typeface="DejaVu Sans"/>
              </a:rPr>
              <a:t>Customer can login, search, buy and order the electronic item.</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FFFFFF"/>
                </a:solidFill>
                <a:latin typeface="Verdana"/>
                <a:ea typeface="DejaVu Sans"/>
              </a:rPr>
              <a:t>Admin should be able to perform below operati</a:t>
            </a:r>
            <a:r>
              <a:rPr lang="en-US" sz="1600" b="0" strike="noStrike" spc="-1">
                <a:solidFill>
                  <a:srgbClr val="FFFFFF"/>
                </a:solidFill>
                <a:latin typeface="Verdana"/>
                <a:ea typeface="DejaVu Sans"/>
              </a:rPr>
              <a:t>ons:</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FFFFFF"/>
                </a:solidFill>
                <a:latin typeface="Verdana"/>
                <a:ea typeface="DejaVu Sans"/>
              </a:rPr>
              <a:t>1.Customer Management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FFFFFF"/>
                </a:solidFill>
                <a:latin typeface="Verdana"/>
                <a:ea typeface="DejaVu Sans"/>
              </a:rPr>
              <a:t>2.Product Management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FFFFFF"/>
                </a:solidFill>
                <a:latin typeface="Verdana"/>
                <a:ea typeface="DejaVu Sans"/>
              </a:rPr>
              <a:t>3.Order Management</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94840" y="372600"/>
            <a:ext cx="4475520" cy="818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2999"/>
              </a:lnSpc>
              <a:spcAft>
                <a:spcPts val="601"/>
              </a:spcAft>
            </a:pPr>
            <a:r>
              <a:rPr lang="en-US" sz="2600" b="0" strike="noStrike" spc="-1">
                <a:solidFill>
                  <a:srgbClr val="FFFFFF"/>
                </a:solidFill>
                <a:latin typeface="Verdana"/>
                <a:ea typeface="DejaVu Sans"/>
              </a:rPr>
              <a:t>Road Map</a:t>
            </a:r>
            <a:endParaRPr lang="en-US" sz="2600" b="0" strike="noStrike" spc="-1">
              <a:latin typeface="Arial"/>
            </a:endParaRPr>
          </a:p>
        </p:txBody>
      </p:sp>
      <p:sp>
        <p:nvSpPr>
          <p:cNvPr id="503" name="CustomShape 2"/>
          <p:cNvSpPr/>
          <p:nvPr/>
        </p:nvSpPr>
        <p:spPr>
          <a:xfrm>
            <a:off x="22320" y="1730880"/>
            <a:ext cx="719532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Application will be developed in following Sprints –</a:t>
            </a:r>
            <a:endParaRPr lang="en-US" sz="1800" b="0" strike="noStrike" spc="-1">
              <a:latin typeface="Arial"/>
            </a:endParaRPr>
          </a:p>
          <a:p>
            <a:pPr marL="343080" indent="-340920">
              <a:lnSpc>
                <a:spcPct val="100000"/>
              </a:lnSpc>
              <a:buClr>
                <a:srgbClr val="000000"/>
              </a:buClr>
              <a:buFont typeface="Verdana"/>
              <a:buAutoNum type="arabicPeriod"/>
            </a:pPr>
            <a:r>
              <a:rPr lang="en-US" sz="1800" b="0" strike="noStrike" spc="-1">
                <a:solidFill>
                  <a:srgbClr val="000000"/>
                </a:solidFill>
                <a:latin typeface="Verdana"/>
                <a:ea typeface="DejaVu Sans"/>
              </a:rPr>
              <a:t>Core Java +JPA with Hibernate </a:t>
            </a:r>
            <a:endParaRPr lang="en-US" sz="1800" b="0" strike="noStrike" spc="-1">
              <a:latin typeface="Arial"/>
            </a:endParaRPr>
          </a:p>
          <a:p>
            <a:pPr marL="343080" indent="-340920">
              <a:lnSpc>
                <a:spcPct val="100000"/>
              </a:lnSpc>
              <a:buClr>
                <a:srgbClr val="000000"/>
              </a:buClr>
              <a:buFont typeface="Verdana"/>
              <a:buAutoNum type="arabicPeriod"/>
            </a:pPr>
            <a:r>
              <a:rPr lang="en-US" sz="1800" b="0" strike="noStrike" spc="-1">
                <a:solidFill>
                  <a:srgbClr val="000000"/>
                </a:solidFill>
                <a:latin typeface="Verdana"/>
                <a:ea typeface="DejaVu Sans"/>
              </a:rPr>
              <a:t>Spring Boot + Rest Controller + JPA with Hibernate</a:t>
            </a:r>
            <a:endParaRPr lang="en-US" sz="1800" b="0" strike="noStrike" spc="-1">
              <a:latin typeface="Arial"/>
            </a:endParaRPr>
          </a:p>
          <a:p>
            <a:pPr marL="343080" indent="-340920">
              <a:lnSpc>
                <a:spcPct val="100000"/>
              </a:lnSpc>
              <a:buClr>
                <a:srgbClr val="000000"/>
              </a:buClr>
              <a:buFont typeface="Verdana"/>
              <a:buAutoNum type="arabicPeriod"/>
            </a:pPr>
            <a:r>
              <a:rPr lang="en-US" sz="1800" b="0" strike="noStrike" spc="-1">
                <a:solidFill>
                  <a:srgbClr val="000000"/>
                </a:solidFill>
                <a:latin typeface="Verdana"/>
                <a:ea typeface="DejaVu Sans"/>
              </a:rPr>
              <a:t>Angular for UI design (Front End) + Integration with previous Sprint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7712640" y="251280"/>
            <a:ext cx="3592080" cy="951120"/>
          </a:xfrm>
          <a:prstGeom prst="rect">
            <a:avLst/>
          </a:prstGeom>
          <a:noFill/>
          <a:ln>
            <a:noFill/>
          </a:ln>
        </p:spPr>
        <p:style>
          <a:lnRef idx="0">
            <a:scrgbClr r="0" g="0" b="0"/>
          </a:lnRef>
          <a:fillRef idx="0">
            <a:scrgbClr r="0" g="0" b="0"/>
          </a:fillRef>
          <a:effectRef idx="0">
            <a:scrgbClr r="0" g="0" b="0"/>
          </a:effectRef>
          <a:fontRef idx="minor"/>
        </p:style>
      </p:sp>
      <p:sp>
        <p:nvSpPr>
          <p:cNvPr id="505" name="CustomShape 2"/>
          <p:cNvSpPr/>
          <p:nvPr/>
        </p:nvSpPr>
        <p:spPr>
          <a:xfrm>
            <a:off x="407880" y="404640"/>
            <a:ext cx="6981840" cy="861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DejaVu Sans"/>
              </a:rPr>
              <a:t>Plan</a:t>
            </a:r>
            <a:endParaRPr lang="en-US" sz="2600" b="0" strike="noStrike" spc="-1">
              <a:latin typeface="Arial"/>
            </a:endParaRPr>
          </a:p>
        </p:txBody>
      </p:sp>
      <p:sp>
        <p:nvSpPr>
          <p:cNvPr id="506" name="CustomShape 3"/>
          <p:cNvSpPr/>
          <p:nvPr/>
        </p:nvSpPr>
        <p:spPr>
          <a:xfrm>
            <a:off x="417600" y="1199160"/>
            <a:ext cx="5586480" cy="50086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092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 Design </a:t>
            </a:r>
            <a:endParaRPr lang="en-US" sz="1800" b="0" strike="noStrike" spc="-1">
              <a:latin typeface="Arial"/>
            </a:endParaRPr>
          </a:p>
          <a:p>
            <a:pPr marL="806400" lvl="2" indent="-34092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092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TDD approach</a:t>
            </a:r>
            <a:endParaRPr lang="en-US" sz="1800" b="0" strike="noStrike" spc="-1">
              <a:latin typeface="Arial"/>
            </a:endParaRPr>
          </a:p>
          <a:p>
            <a:pPr marL="806400" lvl="2" indent="-34092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Identify test cases for each module</a:t>
            </a:r>
            <a:endParaRPr lang="en-US" sz="1400" b="0" strike="noStrike" spc="-1">
              <a:latin typeface="Arial"/>
            </a:endParaRPr>
          </a:p>
          <a:p>
            <a:pPr marL="806400" lvl="2" indent="-34092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Write Failing Test cases</a:t>
            </a:r>
            <a:endParaRPr lang="en-US" sz="1400" b="0" strike="noStrike" spc="-1">
              <a:latin typeface="Arial"/>
            </a:endParaRPr>
          </a:p>
          <a:p>
            <a:pPr marL="806400" lvl="2" indent="-34092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092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Implement the case study in incremental manner</a:t>
            </a: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r>
              <a:rPr lang="en-US" sz="1800" b="0" strike="noStrike" spc="-1">
                <a:solidFill>
                  <a:srgbClr val="000000"/>
                </a:solidFill>
                <a:latin typeface="Verdana"/>
                <a:ea typeface="DejaVu Sans"/>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1482480" y="3841200"/>
            <a:ext cx="2074320" cy="19594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Electronic Product Module</a:t>
            </a:r>
            <a:endParaRPr lang="en-US" sz="1800" b="0" strike="noStrike" spc="-1">
              <a:latin typeface="Arial"/>
            </a:endParaRPr>
          </a:p>
        </p:txBody>
      </p:sp>
      <p:sp>
        <p:nvSpPr>
          <p:cNvPr id="508" name="CustomShape 2"/>
          <p:cNvSpPr/>
          <p:nvPr/>
        </p:nvSpPr>
        <p:spPr>
          <a:xfrm>
            <a:off x="6520320" y="1294560"/>
            <a:ext cx="2074320" cy="19594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9" name="CustomShape 3"/>
          <p:cNvSpPr/>
          <p:nvPr/>
        </p:nvSpPr>
        <p:spPr>
          <a:xfrm>
            <a:off x="3956760" y="1294560"/>
            <a:ext cx="2074320" cy="19594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Customer Module</a:t>
            </a:r>
            <a:endParaRPr lang="en-US" sz="1800" b="0" strike="noStrike" spc="-1">
              <a:latin typeface="Arial"/>
            </a:endParaRPr>
          </a:p>
        </p:txBody>
      </p:sp>
      <p:sp>
        <p:nvSpPr>
          <p:cNvPr id="510" name="CustomShape 4"/>
          <p:cNvSpPr/>
          <p:nvPr/>
        </p:nvSpPr>
        <p:spPr>
          <a:xfrm>
            <a:off x="1382760" y="1294560"/>
            <a:ext cx="2074320" cy="19594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Login Module</a:t>
            </a:r>
            <a:endParaRPr lang="en-US" sz="1800" b="0" strike="noStrike" spc="-1">
              <a:latin typeface="Arial"/>
            </a:endParaRPr>
          </a:p>
        </p:txBody>
      </p:sp>
      <p:sp>
        <p:nvSpPr>
          <p:cNvPr id="511" name="CustomShape 5"/>
          <p:cNvSpPr/>
          <p:nvPr/>
        </p:nvSpPr>
        <p:spPr>
          <a:xfrm>
            <a:off x="9094320" y="1350360"/>
            <a:ext cx="1443240" cy="2058480"/>
          </a:xfrm>
          <a:prstGeom prst="rect">
            <a:avLst/>
          </a:pr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Line 6"/>
          <p:cNvSpPr/>
          <p:nvPr/>
        </p:nvSpPr>
        <p:spPr>
          <a:xfrm>
            <a:off x="9093960" y="5457600"/>
            <a:ext cx="1446120" cy="0"/>
          </a:xfrm>
          <a:prstGeom prst="line">
            <a:avLst/>
          </a:prstGeom>
          <a:ln w="47520">
            <a:solidFill>
              <a:schemeClr val="bg1"/>
            </a:solidFill>
            <a:round/>
          </a:ln>
        </p:spPr>
        <p:style>
          <a:lnRef idx="1">
            <a:schemeClr val="accent1"/>
          </a:lnRef>
          <a:fillRef idx="0">
            <a:schemeClr val="accent1"/>
          </a:fillRef>
          <a:effectRef idx="0">
            <a:schemeClr val="accent1"/>
          </a:effectRef>
          <a:fontRef idx="minor"/>
        </p:style>
      </p:sp>
      <p:sp>
        <p:nvSpPr>
          <p:cNvPr id="513" name="CustomShape 7"/>
          <p:cNvSpPr/>
          <p:nvPr/>
        </p:nvSpPr>
        <p:spPr>
          <a:xfrm>
            <a:off x="1168200" y="340920"/>
            <a:ext cx="5734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Modules</a:t>
            </a:r>
            <a:endParaRPr lang="en-US" sz="1800" b="0" strike="noStrike" spc="-1">
              <a:latin typeface="Arial"/>
            </a:endParaRPr>
          </a:p>
        </p:txBody>
      </p:sp>
      <p:sp>
        <p:nvSpPr>
          <p:cNvPr id="514" name="CustomShape 8"/>
          <p:cNvSpPr/>
          <p:nvPr/>
        </p:nvSpPr>
        <p:spPr>
          <a:xfrm>
            <a:off x="4519080" y="3840840"/>
            <a:ext cx="2074320" cy="19594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Electronic Order Module</a:t>
            </a:r>
            <a:endParaRPr lang="en-US" sz="1800" b="0" strike="noStrike" spc="-1">
              <a:latin typeface="Arial"/>
            </a:endParaRPr>
          </a:p>
        </p:txBody>
      </p:sp>
      <p:sp>
        <p:nvSpPr>
          <p:cNvPr id="515" name="CustomShape 9"/>
          <p:cNvSpPr/>
          <p:nvPr/>
        </p:nvSpPr>
        <p:spPr>
          <a:xfrm>
            <a:off x="6805440" y="1371960"/>
            <a:ext cx="2074320" cy="195948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Manager Module</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821480" y="-3133800"/>
            <a:ext cx="8074080" cy="284760"/>
          </a:xfrm>
          <a:prstGeom prst="rect">
            <a:avLst/>
          </a:prstGeom>
          <a:noFill/>
          <a:ln>
            <a:noFill/>
          </a:ln>
        </p:spPr>
        <p:style>
          <a:lnRef idx="0">
            <a:scrgbClr r="0" g="0" b="0"/>
          </a:lnRef>
          <a:fillRef idx="0">
            <a:scrgbClr r="0" g="0" b="0"/>
          </a:fillRef>
          <a:effectRef idx="0">
            <a:scrgbClr r="0" g="0" b="0"/>
          </a:effectRef>
          <a:fontRef idx="minor"/>
        </p:style>
      </p:sp>
      <p:sp>
        <p:nvSpPr>
          <p:cNvPr id="517" name="CustomShape 2"/>
          <p:cNvSpPr/>
          <p:nvPr/>
        </p:nvSpPr>
        <p:spPr>
          <a:xfrm>
            <a:off x="1113840" y="482040"/>
            <a:ext cx="18043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18" name="CustomShape 3"/>
          <p:cNvSpPr/>
          <p:nvPr/>
        </p:nvSpPr>
        <p:spPr>
          <a:xfrm>
            <a:off x="1105560" y="955800"/>
            <a:ext cx="697212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1" u="sng" strike="noStrike" spc="-1">
                <a:solidFill>
                  <a:srgbClr val="000000"/>
                </a:solidFill>
                <a:uFillTx/>
                <a:latin typeface="Calibri"/>
                <a:ea typeface="Calibri"/>
              </a:rPr>
              <a:t>POJO Classes:</a:t>
            </a:r>
            <a:endParaRPr lang="en-US" sz="1400" b="0" strike="noStrike" spc="-1">
              <a:latin typeface="Arial"/>
            </a:endParaRPr>
          </a:p>
          <a:p>
            <a:pPr>
              <a:lnSpc>
                <a:spcPct val="100000"/>
              </a:lnSpc>
            </a:pPr>
            <a:endParaRPr lang="en-US" sz="1400" b="0" strike="noStrike" spc="-1">
              <a:latin typeface="Arial"/>
            </a:endParaRPr>
          </a:p>
        </p:txBody>
      </p:sp>
      <p:pic>
        <p:nvPicPr>
          <p:cNvPr id="519" name="Picture 518"/>
          <p:cNvPicPr/>
          <p:nvPr/>
        </p:nvPicPr>
        <p:blipFill>
          <a:blip r:embed="rId2"/>
          <a:stretch/>
        </p:blipFill>
        <p:spPr>
          <a:xfrm>
            <a:off x="1279440" y="1371600"/>
            <a:ext cx="9734040" cy="5400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821480" y="-3133800"/>
            <a:ext cx="8074080" cy="284760"/>
          </a:xfrm>
          <a:prstGeom prst="rect">
            <a:avLst/>
          </a:prstGeom>
          <a:noFill/>
          <a:ln>
            <a:noFill/>
          </a:ln>
        </p:spPr>
        <p:style>
          <a:lnRef idx="0">
            <a:scrgbClr r="0" g="0" b="0"/>
          </a:lnRef>
          <a:fillRef idx="0">
            <a:scrgbClr r="0" g="0" b="0"/>
          </a:fillRef>
          <a:effectRef idx="0">
            <a:scrgbClr r="0" g="0" b="0"/>
          </a:effectRef>
          <a:fontRef idx="minor"/>
        </p:style>
      </p:sp>
      <p:sp>
        <p:nvSpPr>
          <p:cNvPr id="521" name="CustomShape 2"/>
          <p:cNvSpPr/>
          <p:nvPr/>
        </p:nvSpPr>
        <p:spPr>
          <a:xfrm>
            <a:off x="1113840" y="482040"/>
            <a:ext cx="18043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2" name="CustomShape 3"/>
          <p:cNvSpPr/>
          <p:nvPr/>
        </p:nvSpPr>
        <p:spPr>
          <a:xfrm>
            <a:off x="1105560" y="1031760"/>
            <a:ext cx="6972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800" b="1" u="sng" strike="noStrike" spc="-1">
                <a:solidFill>
                  <a:srgbClr val="000000"/>
                </a:solidFill>
                <a:uFillTx/>
                <a:latin typeface="Verdana"/>
                <a:ea typeface="DejaVu Sans"/>
              </a:rPr>
              <a:t>Service Interface:</a:t>
            </a:r>
            <a:endParaRPr lang="en-US" sz="1800" b="0" strike="noStrike" spc="-1">
              <a:latin typeface="Arial"/>
            </a:endParaRPr>
          </a:p>
        </p:txBody>
      </p:sp>
      <p:pic>
        <p:nvPicPr>
          <p:cNvPr id="523" name="Picture 522"/>
          <p:cNvPicPr/>
          <p:nvPr/>
        </p:nvPicPr>
        <p:blipFill>
          <a:blip r:embed="rId2"/>
          <a:stretch/>
        </p:blipFill>
        <p:spPr>
          <a:xfrm>
            <a:off x="1463040" y="1794960"/>
            <a:ext cx="9124560" cy="4514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821480" y="-3133800"/>
            <a:ext cx="8074080" cy="284760"/>
          </a:xfrm>
          <a:prstGeom prst="rect">
            <a:avLst/>
          </a:prstGeom>
          <a:noFill/>
          <a:ln>
            <a:noFill/>
          </a:ln>
        </p:spPr>
        <p:style>
          <a:lnRef idx="0">
            <a:scrgbClr r="0" g="0" b="0"/>
          </a:lnRef>
          <a:fillRef idx="0">
            <a:scrgbClr r="0" g="0" b="0"/>
          </a:fillRef>
          <a:effectRef idx="0">
            <a:scrgbClr r="0" g="0" b="0"/>
          </a:effectRef>
          <a:fontRef idx="minor"/>
        </p:style>
      </p:sp>
      <p:sp>
        <p:nvSpPr>
          <p:cNvPr id="525" name="CustomShape 2"/>
          <p:cNvSpPr/>
          <p:nvPr/>
        </p:nvSpPr>
        <p:spPr>
          <a:xfrm>
            <a:off x="1113840" y="482040"/>
            <a:ext cx="18043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6" name="CustomShape 3"/>
          <p:cNvSpPr/>
          <p:nvPr/>
        </p:nvSpPr>
        <p:spPr>
          <a:xfrm>
            <a:off x="1105560" y="1031760"/>
            <a:ext cx="6972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800" b="1" u="sng" strike="noStrike" spc="-1">
                <a:solidFill>
                  <a:srgbClr val="000000"/>
                </a:solidFill>
                <a:uFillTx/>
                <a:latin typeface="Verdana"/>
                <a:ea typeface="DejaVu Sans"/>
              </a:rPr>
              <a:t>Repository:</a:t>
            </a:r>
            <a:endParaRPr lang="en-US" sz="1800" b="0" strike="noStrike" spc="-1">
              <a:latin typeface="Arial"/>
            </a:endParaRPr>
          </a:p>
        </p:txBody>
      </p:sp>
      <p:pic>
        <p:nvPicPr>
          <p:cNvPr id="527" name="Picture 526"/>
          <p:cNvPicPr/>
          <p:nvPr/>
        </p:nvPicPr>
        <p:blipFill>
          <a:blip r:embed="rId2"/>
          <a:stretch/>
        </p:blipFill>
        <p:spPr>
          <a:xfrm>
            <a:off x="1404360" y="1711080"/>
            <a:ext cx="9477000" cy="4323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0760" cy="4664160"/>
            <a:chOff x="5808600" y="1700640"/>
            <a:chExt cx="6530760" cy="4664160"/>
          </a:xfrm>
        </p:grpSpPr>
        <p:pic>
          <p:nvPicPr>
            <p:cNvPr id="529" name="Picture 9"/>
            <p:cNvPicPr/>
            <p:nvPr/>
          </p:nvPicPr>
          <p:blipFill>
            <a:blip r:embed="rId2"/>
            <a:stretch/>
          </p:blipFill>
          <p:spPr>
            <a:xfrm>
              <a:off x="5808600" y="1700640"/>
              <a:ext cx="6530760" cy="4664160"/>
            </a:xfrm>
            <a:prstGeom prst="rect">
              <a:avLst/>
            </a:prstGeom>
            <a:ln>
              <a:noFill/>
            </a:ln>
          </p:spPr>
        </p:pic>
        <p:sp>
          <p:nvSpPr>
            <p:cNvPr id="530" name="CustomShape 2"/>
            <p:cNvSpPr/>
            <p:nvPr/>
          </p:nvSpPr>
          <p:spPr>
            <a:xfrm>
              <a:off x="6561000" y="2061720"/>
              <a:ext cx="4902840" cy="2734200"/>
            </a:xfrm>
            <a:prstGeom prst="rect">
              <a:avLst/>
            </a:prstGeom>
            <a:gradFill rotWithShape="0">
              <a:gsLst>
                <a:gs pos="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7880" cy="2720520"/>
          </a:xfrm>
          <a:prstGeom prst="rect">
            <a:avLst/>
          </a:prstGeom>
          <a:ln>
            <a:noFill/>
          </a:ln>
        </p:spPr>
      </p:pic>
      <p:sp>
        <p:nvSpPr>
          <p:cNvPr id="532" name="CustomShape 3"/>
          <p:cNvSpPr/>
          <p:nvPr/>
        </p:nvSpPr>
        <p:spPr>
          <a:xfrm>
            <a:off x="407880" y="404640"/>
            <a:ext cx="9862200" cy="861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latin typeface="Arial"/>
            </a:endParaRPr>
          </a:p>
        </p:txBody>
      </p:sp>
      <p:pic>
        <p:nvPicPr>
          <p:cNvPr id="533" name="Graphic 25"/>
          <p:cNvPicPr/>
          <p:nvPr/>
        </p:nvPicPr>
        <p:blipFill>
          <a:blip r:embed="rId4"/>
          <a:srcRect l="81836" t="-4712" b="16530"/>
          <a:stretch/>
        </p:blipFill>
        <p:spPr>
          <a:xfrm>
            <a:off x="11491560" y="164880"/>
            <a:ext cx="422280" cy="457560"/>
          </a:xfrm>
          <a:prstGeom prst="rect">
            <a:avLst/>
          </a:prstGeom>
          <a:ln>
            <a:noFill/>
          </a:ln>
        </p:spPr>
      </p:pic>
      <p:pic>
        <p:nvPicPr>
          <p:cNvPr id="534" name="Graphic 30"/>
          <p:cNvPicPr/>
          <p:nvPr/>
        </p:nvPicPr>
        <p:blipFill>
          <a:blip r:embed="rId5"/>
          <a:stretch/>
        </p:blipFill>
        <p:spPr>
          <a:xfrm>
            <a:off x="1290960" y="2245680"/>
            <a:ext cx="3301200" cy="3301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10248</TotalTime>
  <Words>148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10</vt:i4>
      </vt:variant>
    </vt:vector>
  </HeadingPairs>
  <TitlesOfParts>
    <vt:vector size="24" baseType="lpstr">
      <vt:lpstr>Arial</vt:lpstr>
      <vt:lpstr>Calibri</vt:lpstr>
      <vt:lpstr>DejaVu Sans</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Naik, Yogini</cp:lastModifiedBy>
  <cp:revision>81</cp:revision>
  <dcterms:created xsi:type="dcterms:W3CDTF">2018-05-28T05:37:39Z</dcterms:created>
  <dcterms:modified xsi:type="dcterms:W3CDTF">2020-11-09T03:55:20Z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