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8" r:id="rId4"/>
    <p:sldId id="265" r:id="rId5"/>
    <p:sldId id="261" r:id="rId6"/>
    <p:sldId id="272" r:id="rId7"/>
    <p:sldId id="275" r:id="rId8"/>
    <p:sldId id="273" r:id="rId9"/>
    <p:sldId id="28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ireddy, Sai Vikas Reddy" initials="PSVR" lastIdx="3" clrIdx="0">
    <p:extLst>
      <p:ext uri="{19B8F6BF-5375-455C-9EA6-DF929625EA0E}">
        <p15:presenceInfo xmlns:p15="http://schemas.microsoft.com/office/powerpoint/2012/main" userId="S::sai-vikas-reddy.pamireddy@capgemini.com::57d50c11-e26c-4aed-8d13-5a5ab561fb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0457B-A90F-4951-AD3A-E4AE3DE39E9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CF95DD-ABF5-42DB-80A8-C2EA0582144C}">
      <dgm:prSet/>
      <dgm:spPr/>
      <dgm:t>
        <a:bodyPr/>
        <a:lstStyle/>
        <a:p>
          <a:r>
            <a:rPr lang="en-IN"/>
            <a:t>To create an Application for   Life Insurance</a:t>
          </a:r>
          <a:endParaRPr lang="en-US"/>
        </a:p>
      </dgm:t>
    </dgm:pt>
    <dgm:pt modelId="{3FAAC50F-4985-4702-8006-711C5EE26EDF}" type="parTrans" cxnId="{576C0AD6-1F90-4371-BE4C-E570B3FB6E1D}">
      <dgm:prSet/>
      <dgm:spPr/>
      <dgm:t>
        <a:bodyPr/>
        <a:lstStyle/>
        <a:p>
          <a:endParaRPr lang="en-US"/>
        </a:p>
      </dgm:t>
    </dgm:pt>
    <dgm:pt modelId="{B0009075-3703-44FA-8F85-C7BE9E373692}" type="sibTrans" cxnId="{576C0AD6-1F90-4371-BE4C-E570B3FB6E1D}">
      <dgm:prSet/>
      <dgm:spPr/>
      <dgm:t>
        <a:bodyPr/>
        <a:lstStyle/>
        <a:p>
          <a:endParaRPr lang="en-US"/>
        </a:p>
      </dgm:t>
    </dgm:pt>
    <dgm:pt modelId="{4CA5800F-1E1E-4659-B9BF-2A161C0BA096}">
      <dgm:prSet/>
      <dgm:spPr/>
      <dgm:t>
        <a:bodyPr/>
        <a:lstStyle/>
        <a:p>
          <a:r>
            <a:rPr lang="en-IN"/>
            <a:t>Customer can login, view insurance policy available, buy policy, view policy details, view customer details.</a:t>
          </a:r>
          <a:endParaRPr lang="en-US"/>
        </a:p>
      </dgm:t>
    </dgm:pt>
    <dgm:pt modelId="{DD428A67-D3BD-4B31-B332-5CAB806EEF4D}" type="parTrans" cxnId="{A9DFC575-EC09-4908-8FD5-C588C10F0B94}">
      <dgm:prSet/>
      <dgm:spPr/>
      <dgm:t>
        <a:bodyPr/>
        <a:lstStyle/>
        <a:p>
          <a:endParaRPr lang="en-US"/>
        </a:p>
      </dgm:t>
    </dgm:pt>
    <dgm:pt modelId="{2D583997-F109-4C00-BB59-DCFEFAD28E18}" type="sibTrans" cxnId="{A9DFC575-EC09-4908-8FD5-C588C10F0B94}">
      <dgm:prSet/>
      <dgm:spPr/>
      <dgm:t>
        <a:bodyPr/>
        <a:lstStyle/>
        <a:p>
          <a:endParaRPr lang="en-US"/>
        </a:p>
      </dgm:t>
    </dgm:pt>
    <dgm:pt modelId="{140AF0D0-FD46-451E-BA7B-3CDDA2D99929}">
      <dgm:prSet/>
      <dgm:spPr/>
      <dgm:t>
        <a:bodyPr/>
        <a:lstStyle/>
        <a:p>
          <a:r>
            <a:rPr lang="en-IN" dirty="0"/>
            <a:t>Admin can perform the below tasks</a:t>
          </a:r>
          <a:endParaRPr lang="en-US" dirty="0"/>
        </a:p>
      </dgm:t>
    </dgm:pt>
    <dgm:pt modelId="{3D62A24F-DDAF-4B06-A994-66E08263DB42}" type="parTrans" cxnId="{930205DB-26CF-44F2-B395-F1312CC37C14}">
      <dgm:prSet/>
      <dgm:spPr/>
      <dgm:t>
        <a:bodyPr/>
        <a:lstStyle/>
        <a:p>
          <a:endParaRPr lang="en-US"/>
        </a:p>
      </dgm:t>
    </dgm:pt>
    <dgm:pt modelId="{13E1CCE4-27D4-4281-8B2D-509480570D25}" type="sibTrans" cxnId="{930205DB-26CF-44F2-B395-F1312CC37C14}">
      <dgm:prSet/>
      <dgm:spPr/>
      <dgm:t>
        <a:bodyPr/>
        <a:lstStyle/>
        <a:p>
          <a:endParaRPr lang="en-US"/>
        </a:p>
      </dgm:t>
    </dgm:pt>
    <dgm:pt modelId="{F56AE789-14B8-4B0E-8050-C9AD18F9D070}">
      <dgm:prSet/>
      <dgm:spPr/>
      <dgm:t>
        <a:bodyPr/>
        <a:lstStyle/>
        <a:p>
          <a:r>
            <a:rPr lang="en-IN"/>
            <a:t>Customer Management</a:t>
          </a:r>
          <a:endParaRPr lang="en-US"/>
        </a:p>
      </dgm:t>
    </dgm:pt>
    <dgm:pt modelId="{7B6327A3-60F1-4218-97DD-451AD43FB6A9}" type="parTrans" cxnId="{FC536E42-D896-4680-9DA9-2D1DB385AAF0}">
      <dgm:prSet/>
      <dgm:spPr/>
      <dgm:t>
        <a:bodyPr/>
        <a:lstStyle/>
        <a:p>
          <a:endParaRPr lang="en-US"/>
        </a:p>
      </dgm:t>
    </dgm:pt>
    <dgm:pt modelId="{51982F45-21DC-4C52-A735-9A00CD42D580}" type="sibTrans" cxnId="{FC536E42-D896-4680-9DA9-2D1DB385AAF0}">
      <dgm:prSet/>
      <dgm:spPr/>
      <dgm:t>
        <a:bodyPr/>
        <a:lstStyle/>
        <a:p>
          <a:endParaRPr lang="en-US"/>
        </a:p>
      </dgm:t>
    </dgm:pt>
    <dgm:pt modelId="{7F0A8229-E7F4-4820-98D5-EA1C42260121}">
      <dgm:prSet/>
      <dgm:spPr/>
      <dgm:t>
        <a:bodyPr/>
        <a:lstStyle/>
        <a:p>
          <a:r>
            <a:rPr lang="en-IN"/>
            <a:t>Product Management</a:t>
          </a:r>
          <a:endParaRPr lang="en-US"/>
        </a:p>
      </dgm:t>
    </dgm:pt>
    <dgm:pt modelId="{890C5511-048A-4AC9-A0ED-1BC44A592DF1}" type="parTrans" cxnId="{7AD6F9FE-3304-4971-BFED-1F9CCB11A806}">
      <dgm:prSet/>
      <dgm:spPr/>
      <dgm:t>
        <a:bodyPr/>
        <a:lstStyle/>
        <a:p>
          <a:endParaRPr lang="en-US"/>
        </a:p>
      </dgm:t>
    </dgm:pt>
    <dgm:pt modelId="{6F2E6DDE-3037-46C0-B31E-CA51AEB7A767}" type="sibTrans" cxnId="{7AD6F9FE-3304-4971-BFED-1F9CCB11A806}">
      <dgm:prSet/>
      <dgm:spPr/>
      <dgm:t>
        <a:bodyPr/>
        <a:lstStyle/>
        <a:p>
          <a:endParaRPr lang="en-US"/>
        </a:p>
      </dgm:t>
    </dgm:pt>
    <dgm:pt modelId="{C82AB65B-2FB6-4DC9-9D35-F1F765191D95}">
      <dgm:prSet/>
      <dgm:spPr/>
      <dgm:t>
        <a:bodyPr/>
        <a:lstStyle/>
        <a:p>
          <a:r>
            <a:rPr lang="en-IN"/>
            <a:t>Order Management</a:t>
          </a:r>
          <a:endParaRPr lang="en-US"/>
        </a:p>
      </dgm:t>
    </dgm:pt>
    <dgm:pt modelId="{9DBE4643-B612-46FB-9568-4FF27FFDBA58}" type="parTrans" cxnId="{4125826A-B27B-4AB3-997B-B3E96EBE43D6}">
      <dgm:prSet/>
      <dgm:spPr/>
      <dgm:t>
        <a:bodyPr/>
        <a:lstStyle/>
        <a:p>
          <a:endParaRPr lang="en-US"/>
        </a:p>
      </dgm:t>
    </dgm:pt>
    <dgm:pt modelId="{49DE5E07-AFB0-45F6-A9CA-316882D90869}" type="sibTrans" cxnId="{4125826A-B27B-4AB3-997B-B3E96EBE43D6}">
      <dgm:prSet/>
      <dgm:spPr/>
      <dgm:t>
        <a:bodyPr/>
        <a:lstStyle/>
        <a:p>
          <a:endParaRPr lang="en-US"/>
        </a:p>
      </dgm:t>
    </dgm:pt>
    <dgm:pt modelId="{CADB3D71-BC70-4034-9643-AC571C8295D5}" type="pres">
      <dgm:prSet presAssocID="{4D90457B-A90F-4951-AD3A-E4AE3DE39E99}" presName="Name0" presStyleCnt="0">
        <dgm:presLayoutVars>
          <dgm:dir/>
          <dgm:resizeHandles val="exact"/>
        </dgm:presLayoutVars>
      </dgm:prSet>
      <dgm:spPr/>
    </dgm:pt>
    <dgm:pt modelId="{8BA02B65-4CBA-45B7-ADA4-B8B4E8A321B3}" type="pres">
      <dgm:prSet presAssocID="{FECF95DD-ABF5-42DB-80A8-C2EA0582144C}" presName="node" presStyleLbl="node1" presStyleIdx="0" presStyleCnt="6">
        <dgm:presLayoutVars>
          <dgm:bulletEnabled val="1"/>
        </dgm:presLayoutVars>
      </dgm:prSet>
      <dgm:spPr/>
    </dgm:pt>
    <dgm:pt modelId="{2A5EC520-B8A2-40D8-B44A-4CB8565FB1ED}" type="pres">
      <dgm:prSet presAssocID="{B0009075-3703-44FA-8F85-C7BE9E373692}" presName="sibTrans" presStyleLbl="sibTrans1D1" presStyleIdx="0" presStyleCnt="5"/>
      <dgm:spPr/>
    </dgm:pt>
    <dgm:pt modelId="{BCD6F5FA-6DEA-40D2-A50D-A407F8B691AE}" type="pres">
      <dgm:prSet presAssocID="{B0009075-3703-44FA-8F85-C7BE9E373692}" presName="connectorText" presStyleLbl="sibTrans1D1" presStyleIdx="0" presStyleCnt="5"/>
      <dgm:spPr/>
    </dgm:pt>
    <dgm:pt modelId="{18F6C966-5D13-4DF9-94AC-822F976FD4D0}" type="pres">
      <dgm:prSet presAssocID="{4CA5800F-1E1E-4659-B9BF-2A161C0BA096}" presName="node" presStyleLbl="node1" presStyleIdx="1" presStyleCnt="6">
        <dgm:presLayoutVars>
          <dgm:bulletEnabled val="1"/>
        </dgm:presLayoutVars>
      </dgm:prSet>
      <dgm:spPr/>
    </dgm:pt>
    <dgm:pt modelId="{1A778089-258C-4226-8706-6CA3B4D47624}" type="pres">
      <dgm:prSet presAssocID="{2D583997-F109-4C00-BB59-DCFEFAD28E18}" presName="sibTrans" presStyleLbl="sibTrans1D1" presStyleIdx="1" presStyleCnt="5"/>
      <dgm:spPr/>
    </dgm:pt>
    <dgm:pt modelId="{B97F71BE-57B9-46D5-9D9C-A0BA5C8C0622}" type="pres">
      <dgm:prSet presAssocID="{2D583997-F109-4C00-BB59-DCFEFAD28E18}" presName="connectorText" presStyleLbl="sibTrans1D1" presStyleIdx="1" presStyleCnt="5"/>
      <dgm:spPr/>
    </dgm:pt>
    <dgm:pt modelId="{DD7DA55D-6B5A-454B-8EA5-36EDA2011CC8}" type="pres">
      <dgm:prSet presAssocID="{140AF0D0-FD46-451E-BA7B-3CDDA2D99929}" presName="node" presStyleLbl="node1" presStyleIdx="2" presStyleCnt="6">
        <dgm:presLayoutVars>
          <dgm:bulletEnabled val="1"/>
        </dgm:presLayoutVars>
      </dgm:prSet>
      <dgm:spPr/>
    </dgm:pt>
    <dgm:pt modelId="{C25442F5-B580-4B4C-9E61-BCD5A2A3E183}" type="pres">
      <dgm:prSet presAssocID="{13E1CCE4-27D4-4281-8B2D-509480570D25}" presName="sibTrans" presStyleLbl="sibTrans1D1" presStyleIdx="2" presStyleCnt="5"/>
      <dgm:spPr/>
    </dgm:pt>
    <dgm:pt modelId="{80AF00F8-83F9-4F8C-A367-D20DB4EE4D39}" type="pres">
      <dgm:prSet presAssocID="{13E1CCE4-27D4-4281-8B2D-509480570D25}" presName="connectorText" presStyleLbl="sibTrans1D1" presStyleIdx="2" presStyleCnt="5"/>
      <dgm:spPr/>
    </dgm:pt>
    <dgm:pt modelId="{EC03B100-4FF4-471C-992A-7336690442FC}" type="pres">
      <dgm:prSet presAssocID="{F56AE789-14B8-4B0E-8050-C9AD18F9D070}" presName="node" presStyleLbl="node1" presStyleIdx="3" presStyleCnt="6">
        <dgm:presLayoutVars>
          <dgm:bulletEnabled val="1"/>
        </dgm:presLayoutVars>
      </dgm:prSet>
      <dgm:spPr/>
    </dgm:pt>
    <dgm:pt modelId="{C06FD262-3EDA-4E9D-AE82-1774238E897D}" type="pres">
      <dgm:prSet presAssocID="{51982F45-21DC-4C52-A735-9A00CD42D580}" presName="sibTrans" presStyleLbl="sibTrans1D1" presStyleIdx="3" presStyleCnt="5"/>
      <dgm:spPr/>
    </dgm:pt>
    <dgm:pt modelId="{7D4A9149-1D61-4F6F-84D8-5DB1F14B8468}" type="pres">
      <dgm:prSet presAssocID="{51982F45-21DC-4C52-A735-9A00CD42D580}" presName="connectorText" presStyleLbl="sibTrans1D1" presStyleIdx="3" presStyleCnt="5"/>
      <dgm:spPr/>
    </dgm:pt>
    <dgm:pt modelId="{CA6CC6D1-5F83-43D4-81BC-7567491A75A1}" type="pres">
      <dgm:prSet presAssocID="{7F0A8229-E7F4-4820-98D5-EA1C42260121}" presName="node" presStyleLbl="node1" presStyleIdx="4" presStyleCnt="6">
        <dgm:presLayoutVars>
          <dgm:bulletEnabled val="1"/>
        </dgm:presLayoutVars>
      </dgm:prSet>
      <dgm:spPr/>
    </dgm:pt>
    <dgm:pt modelId="{8C8A3387-08A5-4439-BF32-B8D0E022A61E}" type="pres">
      <dgm:prSet presAssocID="{6F2E6DDE-3037-46C0-B31E-CA51AEB7A767}" presName="sibTrans" presStyleLbl="sibTrans1D1" presStyleIdx="4" presStyleCnt="5"/>
      <dgm:spPr/>
    </dgm:pt>
    <dgm:pt modelId="{696ACF33-5A57-447F-A6AD-103AF6F9D601}" type="pres">
      <dgm:prSet presAssocID="{6F2E6DDE-3037-46C0-B31E-CA51AEB7A767}" presName="connectorText" presStyleLbl="sibTrans1D1" presStyleIdx="4" presStyleCnt="5"/>
      <dgm:spPr/>
    </dgm:pt>
    <dgm:pt modelId="{6CFE8850-E16F-4F00-9256-32F7EEF9347A}" type="pres">
      <dgm:prSet presAssocID="{C82AB65B-2FB6-4DC9-9D35-F1F765191D95}" presName="node" presStyleLbl="node1" presStyleIdx="5" presStyleCnt="6">
        <dgm:presLayoutVars>
          <dgm:bulletEnabled val="1"/>
        </dgm:presLayoutVars>
      </dgm:prSet>
      <dgm:spPr/>
    </dgm:pt>
  </dgm:ptLst>
  <dgm:cxnLst>
    <dgm:cxn modelId="{6D61C401-FCA0-4A23-A826-BD558B56D79B}" type="presOf" srcId="{51982F45-21DC-4C52-A735-9A00CD42D580}" destId="{7D4A9149-1D61-4F6F-84D8-5DB1F14B8468}" srcOrd="1" destOrd="0" presId="urn:microsoft.com/office/officeart/2016/7/layout/RepeatingBendingProcessNew"/>
    <dgm:cxn modelId="{AF491510-66A9-45D3-AEED-0A814CF0FB18}" type="presOf" srcId="{13E1CCE4-27D4-4281-8B2D-509480570D25}" destId="{80AF00F8-83F9-4F8C-A367-D20DB4EE4D39}" srcOrd="1" destOrd="0" presId="urn:microsoft.com/office/officeart/2016/7/layout/RepeatingBendingProcessNew"/>
    <dgm:cxn modelId="{D81EEC1B-6ABD-4AB9-9D60-5F85EE3F5D63}" type="presOf" srcId="{6F2E6DDE-3037-46C0-B31E-CA51AEB7A767}" destId="{8C8A3387-08A5-4439-BF32-B8D0E022A61E}" srcOrd="0" destOrd="0" presId="urn:microsoft.com/office/officeart/2016/7/layout/RepeatingBendingProcessNew"/>
    <dgm:cxn modelId="{FC2B9E1F-E0F0-4527-BF75-E410A8D7421F}" type="presOf" srcId="{7F0A8229-E7F4-4820-98D5-EA1C42260121}" destId="{CA6CC6D1-5F83-43D4-81BC-7567491A75A1}" srcOrd="0" destOrd="0" presId="urn:microsoft.com/office/officeart/2016/7/layout/RepeatingBendingProcessNew"/>
    <dgm:cxn modelId="{04425135-B302-44F6-8686-5FE787609378}" type="presOf" srcId="{2D583997-F109-4C00-BB59-DCFEFAD28E18}" destId="{B97F71BE-57B9-46D5-9D9C-A0BA5C8C0622}" srcOrd="1" destOrd="0" presId="urn:microsoft.com/office/officeart/2016/7/layout/RepeatingBendingProcessNew"/>
    <dgm:cxn modelId="{F3A2435C-9254-4887-B793-301AC55609B9}" type="presOf" srcId="{B0009075-3703-44FA-8F85-C7BE9E373692}" destId="{BCD6F5FA-6DEA-40D2-A50D-A407F8B691AE}" srcOrd="1" destOrd="0" presId="urn:microsoft.com/office/officeart/2016/7/layout/RepeatingBendingProcessNew"/>
    <dgm:cxn modelId="{FC536E42-D896-4680-9DA9-2D1DB385AAF0}" srcId="{4D90457B-A90F-4951-AD3A-E4AE3DE39E99}" destId="{F56AE789-14B8-4B0E-8050-C9AD18F9D070}" srcOrd="3" destOrd="0" parTransId="{7B6327A3-60F1-4218-97DD-451AD43FB6A9}" sibTransId="{51982F45-21DC-4C52-A735-9A00CD42D580}"/>
    <dgm:cxn modelId="{4739F043-BDA3-428A-84C3-EC6A1615A2C7}" type="presOf" srcId="{FECF95DD-ABF5-42DB-80A8-C2EA0582144C}" destId="{8BA02B65-4CBA-45B7-ADA4-B8B4E8A321B3}" srcOrd="0" destOrd="0" presId="urn:microsoft.com/office/officeart/2016/7/layout/RepeatingBendingProcessNew"/>
    <dgm:cxn modelId="{4125826A-B27B-4AB3-997B-B3E96EBE43D6}" srcId="{4D90457B-A90F-4951-AD3A-E4AE3DE39E99}" destId="{C82AB65B-2FB6-4DC9-9D35-F1F765191D95}" srcOrd="5" destOrd="0" parTransId="{9DBE4643-B612-46FB-9568-4FF27FFDBA58}" sibTransId="{49DE5E07-AFB0-45F6-A9CA-316882D90869}"/>
    <dgm:cxn modelId="{192DF84F-2015-4BE9-959A-2EA37CECCFF4}" type="presOf" srcId="{51982F45-21DC-4C52-A735-9A00CD42D580}" destId="{C06FD262-3EDA-4E9D-AE82-1774238E897D}" srcOrd="0" destOrd="0" presId="urn:microsoft.com/office/officeart/2016/7/layout/RepeatingBendingProcessNew"/>
    <dgm:cxn modelId="{C9D47871-1932-4EBA-B7F1-50DBFC4A0668}" type="presOf" srcId="{F56AE789-14B8-4B0E-8050-C9AD18F9D070}" destId="{EC03B100-4FF4-471C-992A-7336690442FC}" srcOrd="0" destOrd="0" presId="urn:microsoft.com/office/officeart/2016/7/layout/RepeatingBendingProcessNew"/>
    <dgm:cxn modelId="{46E25555-E705-426A-A267-30CB1B4B751E}" type="presOf" srcId="{2D583997-F109-4C00-BB59-DCFEFAD28E18}" destId="{1A778089-258C-4226-8706-6CA3B4D47624}" srcOrd="0" destOrd="0" presId="urn:microsoft.com/office/officeart/2016/7/layout/RepeatingBendingProcessNew"/>
    <dgm:cxn modelId="{A9DFC575-EC09-4908-8FD5-C588C10F0B94}" srcId="{4D90457B-A90F-4951-AD3A-E4AE3DE39E99}" destId="{4CA5800F-1E1E-4659-B9BF-2A161C0BA096}" srcOrd="1" destOrd="0" parTransId="{DD428A67-D3BD-4B31-B332-5CAB806EEF4D}" sibTransId="{2D583997-F109-4C00-BB59-DCFEFAD28E18}"/>
    <dgm:cxn modelId="{E05B8786-CB2E-4F12-B32E-B0A8DE2F76D8}" type="presOf" srcId="{C82AB65B-2FB6-4DC9-9D35-F1F765191D95}" destId="{6CFE8850-E16F-4F00-9256-32F7EEF9347A}" srcOrd="0" destOrd="0" presId="urn:microsoft.com/office/officeart/2016/7/layout/RepeatingBendingProcessNew"/>
    <dgm:cxn modelId="{0BA7879B-1645-40E9-B5CC-F41617D7C487}" type="presOf" srcId="{140AF0D0-FD46-451E-BA7B-3CDDA2D99929}" destId="{DD7DA55D-6B5A-454B-8EA5-36EDA2011CC8}" srcOrd="0" destOrd="0" presId="urn:microsoft.com/office/officeart/2016/7/layout/RepeatingBendingProcessNew"/>
    <dgm:cxn modelId="{F99675B9-FFDB-40DA-BCAF-E6982C640316}" type="presOf" srcId="{B0009075-3703-44FA-8F85-C7BE9E373692}" destId="{2A5EC520-B8A2-40D8-B44A-4CB8565FB1ED}" srcOrd="0" destOrd="0" presId="urn:microsoft.com/office/officeart/2016/7/layout/RepeatingBendingProcessNew"/>
    <dgm:cxn modelId="{576C0AD6-1F90-4371-BE4C-E570B3FB6E1D}" srcId="{4D90457B-A90F-4951-AD3A-E4AE3DE39E99}" destId="{FECF95DD-ABF5-42DB-80A8-C2EA0582144C}" srcOrd="0" destOrd="0" parTransId="{3FAAC50F-4985-4702-8006-711C5EE26EDF}" sibTransId="{B0009075-3703-44FA-8F85-C7BE9E373692}"/>
    <dgm:cxn modelId="{4A586BD6-AD34-42FF-A421-3B99FD8BEB92}" type="presOf" srcId="{6F2E6DDE-3037-46C0-B31E-CA51AEB7A767}" destId="{696ACF33-5A57-447F-A6AD-103AF6F9D601}" srcOrd="1" destOrd="0" presId="urn:microsoft.com/office/officeart/2016/7/layout/RepeatingBendingProcessNew"/>
    <dgm:cxn modelId="{930205DB-26CF-44F2-B395-F1312CC37C14}" srcId="{4D90457B-A90F-4951-AD3A-E4AE3DE39E99}" destId="{140AF0D0-FD46-451E-BA7B-3CDDA2D99929}" srcOrd="2" destOrd="0" parTransId="{3D62A24F-DDAF-4B06-A994-66E08263DB42}" sibTransId="{13E1CCE4-27D4-4281-8B2D-509480570D25}"/>
    <dgm:cxn modelId="{45FA08DB-ACEA-430D-986D-36ADEE0E718A}" type="presOf" srcId="{4D90457B-A90F-4951-AD3A-E4AE3DE39E99}" destId="{CADB3D71-BC70-4034-9643-AC571C8295D5}" srcOrd="0" destOrd="0" presId="urn:microsoft.com/office/officeart/2016/7/layout/RepeatingBendingProcessNew"/>
    <dgm:cxn modelId="{26DC03F6-E560-40BD-965A-277577281E88}" type="presOf" srcId="{4CA5800F-1E1E-4659-B9BF-2A161C0BA096}" destId="{18F6C966-5D13-4DF9-94AC-822F976FD4D0}" srcOrd="0" destOrd="0" presId="urn:microsoft.com/office/officeart/2016/7/layout/RepeatingBendingProcessNew"/>
    <dgm:cxn modelId="{8BB69DFD-D558-4CEE-9B3B-59C03C7EBB17}" type="presOf" srcId="{13E1CCE4-27D4-4281-8B2D-509480570D25}" destId="{C25442F5-B580-4B4C-9E61-BCD5A2A3E183}" srcOrd="0" destOrd="0" presId="urn:microsoft.com/office/officeart/2016/7/layout/RepeatingBendingProcessNew"/>
    <dgm:cxn modelId="{7AD6F9FE-3304-4971-BFED-1F9CCB11A806}" srcId="{4D90457B-A90F-4951-AD3A-E4AE3DE39E99}" destId="{7F0A8229-E7F4-4820-98D5-EA1C42260121}" srcOrd="4" destOrd="0" parTransId="{890C5511-048A-4AC9-A0ED-1BC44A592DF1}" sibTransId="{6F2E6DDE-3037-46C0-B31E-CA51AEB7A767}"/>
    <dgm:cxn modelId="{433DC39D-521F-43AE-A455-B4C75EAC8965}" type="presParOf" srcId="{CADB3D71-BC70-4034-9643-AC571C8295D5}" destId="{8BA02B65-4CBA-45B7-ADA4-B8B4E8A321B3}" srcOrd="0" destOrd="0" presId="urn:microsoft.com/office/officeart/2016/7/layout/RepeatingBendingProcessNew"/>
    <dgm:cxn modelId="{1D5A3E08-C0D5-4B4A-AA02-DFA671F2522F}" type="presParOf" srcId="{CADB3D71-BC70-4034-9643-AC571C8295D5}" destId="{2A5EC520-B8A2-40D8-B44A-4CB8565FB1ED}" srcOrd="1" destOrd="0" presId="urn:microsoft.com/office/officeart/2016/7/layout/RepeatingBendingProcessNew"/>
    <dgm:cxn modelId="{0A93527A-C645-41FC-AAB9-99EAD6CE9504}" type="presParOf" srcId="{2A5EC520-B8A2-40D8-B44A-4CB8565FB1ED}" destId="{BCD6F5FA-6DEA-40D2-A50D-A407F8B691AE}" srcOrd="0" destOrd="0" presId="urn:microsoft.com/office/officeart/2016/7/layout/RepeatingBendingProcessNew"/>
    <dgm:cxn modelId="{49DD8BC1-EC52-4331-BC57-248B098C62EA}" type="presParOf" srcId="{CADB3D71-BC70-4034-9643-AC571C8295D5}" destId="{18F6C966-5D13-4DF9-94AC-822F976FD4D0}" srcOrd="2" destOrd="0" presId="urn:microsoft.com/office/officeart/2016/7/layout/RepeatingBendingProcessNew"/>
    <dgm:cxn modelId="{E975E28A-771B-4AD2-A61C-FBCD73D287A5}" type="presParOf" srcId="{CADB3D71-BC70-4034-9643-AC571C8295D5}" destId="{1A778089-258C-4226-8706-6CA3B4D47624}" srcOrd="3" destOrd="0" presId="urn:microsoft.com/office/officeart/2016/7/layout/RepeatingBendingProcessNew"/>
    <dgm:cxn modelId="{C44F5CB1-6AD5-461C-BD17-81BD1C59EF4D}" type="presParOf" srcId="{1A778089-258C-4226-8706-6CA3B4D47624}" destId="{B97F71BE-57B9-46D5-9D9C-A0BA5C8C0622}" srcOrd="0" destOrd="0" presId="urn:microsoft.com/office/officeart/2016/7/layout/RepeatingBendingProcessNew"/>
    <dgm:cxn modelId="{76414260-1F96-449E-92E0-BA8C84190A63}" type="presParOf" srcId="{CADB3D71-BC70-4034-9643-AC571C8295D5}" destId="{DD7DA55D-6B5A-454B-8EA5-36EDA2011CC8}" srcOrd="4" destOrd="0" presId="urn:microsoft.com/office/officeart/2016/7/layout/RepeatingBendingProcessNew"/>
    <dgm:cxn modelId="{0A42F565-A988-4BF4-B91E-42300B66140F}" type="presParOf" srcId="{CADB3D71-BC70-4034-9643-AC571C8295D5}" destId="{C25442F5-B580-4B4C-9E61-BCD5A2A3E183}" srcOrd="5" destOrd="0" presId="urn:microsoft.com/office/officeart/2016/7/layout/RepeatingBendingProcessNew"/>
    <dgm:cxn modelId="{2FE4CA48-6EB0-4260-AC2C-59373FBFE011}" type="presParOf" srcId="{C25442F5-B580-4B4C-9E61-BCD5A2A3E183}" destId="{80AF00F8-83F9-4F8C-A367-D20DB4EE4D39}" srcOrd="0" destOrd="0" presId="urn:microsoft.com/office/officeart/2016/7/layout/RepeatingBendingProcessNew"/>
    <dgm:cxn modelId="{BA3BDB11-7E2D-4C00-99C8-3D893AD714E6}" type="presParOf" srcId="{CADB3D71-BC70-4034-9643-AC571C8295D5}" destId="{EC03B100-4FF4-471C-992A-7336690442FC}" srcOrd="6" destOrd="0" presId="urn:microsoft.com/office/officeart/2016/7/layout/RepeatingBendingProcessNew"/>
    <dgm:cxn modelId="{4249F39A-342A-4F58-81B1-63ABD19EFA5F}" type="presParOf" srcId="{CADB3D71-BC70-4034-9643-AC571C8295D5}" destId="{C06FD262-3EDA-4E9D-AE82-1774238E897D}" srcOrd="7" destOrd="0" presId="urn:microsoft.com/office/officeart/2016/7/layout/RepeatingBendingProcessNew"/>
    <dgm:cxn modelId="{7E5DE71A-CD99-403D-B0B9-72ECA96B5CDA}" type="presParOf" srcId="{C06FD262-3EDA-4E9D-AE82-1774238E897D}" destId="{7D4A9149-1D61-4F6F-84D8-5DB1F14B8468}" srcOrd="0" destOrd="0" presId="urn:microsoft.com/office/officeart/2016/7/layout/RepeatingBendingProcessNew"/>
    <dgm:cxn modelId="{222A7B92-9008-4239-87C1-92EA99C03AF2}" type="presParOf" srcId="{CADB3D71-BC70-4034-9643-AC571C8295D5}" destId="{CA6CC6D1-5F83-43D4-81BC-7567491A75A1}" srcOrd="8" destOrd="0" presId="urn:microsoft.com/office/officeart/2016/7/layout/RepeatingBendingProcessNew"/>
    <dgm:cxn modelId="{B03F6FDE-437E-46C2-81BB-5F3E759CCF2A}" type="presParOf" srcId="{CADB3D71-BC70-4034-9643-AC571C8295D5}" destId="{8C8A3387-08A5-4439-BF32-B8D0E022A61E}" srcOrd="9" destOrd="0" presId="urn:microsoft.com/office/officeart/2016/7/layout/RepeatingBendingProcessNew"/>
    <dgm:cxn modelId="{552F6E08-2DBD-407B-A5EF-FECB0B074283}" type="presParOf" srcId="{8C8A3387-08A5-4439-BF32-B8D0E022A61E}" destId="{696ACF33-5A57-447F-A6AD-103AF6F9D601}" srcOrd="0" destOrd="0" presId="urn:microsoft.com/office/officeart/2016/7/layout/RepeatingBendingProcessNew"/>
    <dgm:cxn modelId="{A151F123-4F05-42F3-B7F2-468A57D337F7}" type="presParOf" srcId="{CADB3D71-BC70-4034-9643-AC571C8295D5}" destId="{6CFE8850-E16F-4F00-9256-32F7EEF9347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F57A71-9CBF-4DDB-A687-9295E66A764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797E20-3344-4A66-8FB0-1DE818E31FE9}">
      <dgm:prSet/>
      <dgm:spPr/>
      <dgm:t>
        <a:bodyPr/>
        <a:lstStyle/>
        <a:p>
          <a:r>
            <a:rPr lang="en-IN" dirty="0"/>
            <a:t>Customer Module </a:t>
          </a:r>
          <a:endParaRPr lang="en-US" dirty="0"/>
        </a:p>
      </dgm:t>
    </dgm:pt>
    <dgm:pt modelId="{CFBA3799-2160-4BDF-A2A2-D63BB5F6D13D}" type="parTrans" cxnId="{E9526EE3-E1D9-4E63-86D7-3E79AB71BFCB}">
      <dgm:prSet/>
      <dgm:spPr/>
      <dgm:t>
        <a:bodyPr/>
        <a:lstStyle/>
        <a:p>
          <a:endParaRPr lang="en-US"/>
        </a:p>
      </dgm:t>
    </dgm:pt>
    <dgm:pt modelId="{E39EA921-C5DB-4B7B-9A65-5F985C18341F}" type="sibTrans" cxnId="{E9526EE3-E1D9-4E63-86D7-3E79AB71BFCB}">
      <dgm:prSet/>
      <dgm:spPr/>
      <dgm:t>
        <a:bodyPr/>
        <a:lstStyle/>
        <a:p>
          <a:endParaRPr lang="en-US"/>
        </a:p>
      </dgm:t>
    </dgm:pt>
    <dgm:pt modelId="{EB5A976C-E7E6-4466-92F2-1B9415E26255}">
      <dgm:prSet/>
      <dgm:spPr/>
      <dgm:t>
        <a:bodyPr/>
        <a:lstStyle/>
        <a:p>
          <a:r>
            <a:rPr lang="en-IN" dirty="0"/>
            <a:t>Product Module</a:t>
          </a:r>
          <a:endParaRPr lang="en-US" dirty="0"/>
        </a:p>
      </dgm:t>
    </dgm:pt>
    <dgm:pt modelId="{A5B0AED4-DB1B-4E94-8318-E08FF25DB175}" type="parTrans" cxnId="{03F54AB8-D4AA-43E5-9B1E-9B62326BB16E}">
      <dgm:prSet/>
      <dgm:spPr/>
      <dgm:t>
        <a:bodyPr/>
        <a:lstStyle/>
        <a:p>
          <a:endParaRPr lang="en-US"/>
        </a:p>
      </dgm:t>
    </dgm:pt>
    <dgm:pt modelId="{CABD2E8B-6696-494E-AD2F-490C5207D817}" type="sibTrans" cxnId="{03F54AB8-D4AA-43E5-9B1E-9B62326BB16E}">
      <dgm:prSet/>
      <dgm:spPr/>
      <dgm:t>
        <a:bodyPr/>
        <a:lstStyle/>
        <a:p>
          <a:endParaRPr lang="en-US"/>
        </a:p>
      </dgm:t>
    </dgm:pt>
    <dgm:pt modelId="{F872C407-676C-4F3B-B1C8-C86703BFB5AF}">
      <dgm:prSet/>
      <dgm:spPr/>
      <dgm:t>
        <a:bodyPr/>
        <a:lstStyle/>
        <a:p>
          <a:r>
            <a:rPr lang="en-IN" dirty="0"/>
            <a:t>Premium Module</a:t>
          </a:r>
          <a:endParaRPr lang="en-US" dirty="0"/>
        </a:p>
      </dgm:t>
    </dgm:pt>
    <dgm:pt modelId="{BEC98715-6BCF-46C3-BF79-8346BD0C9FF1}" type="parTrans" cxnId="{7E703926-D94A-4806-9C6E-56A4A30BA2E6}">
      <dgm:prSet/>
      <dgm:spPr/>
      <dgm:t>
        <a:bodyPr/>
        <a:lstStyle/>
        <a:p>
          <a:endParaRPr lang="en-US"/>
        </a:p>
      </dgm:t>
    </dgm:pt>
    <dgm:pt modelId="{51545BA3-049B-4F16-B54B-BA31B20F3738}" type="sibTrans" cxnId="{7E703926-D94A-4806-9C6E-56A4A30BA2E6}">
      <dgm:prSet/>
      <dgm:spPr/>
      <dgm:t>
        <a:bodyPr/>
        <a:lstStyle/>
        <a:p>
          <a:endParaRPr lang="en-US"/>
        </a:p>
      </dgm:t>
    </dgm:pt>
    <dgm:pt modelId="{BA868184-5832-472B-9A22-5961DF10689C}" type="pres">
      <dgm:prSet presAssocID="{85F57A71-9CBF-4DDB-A687-9295E66A76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37029B-B131-469A-9822-CAF163DFAE61}" type="pres">
      <dgm:prSet presAssocID="{09797E20-3344-4A66-8FB0-1DE818E31FE9}" presName="hierRoot1" presStyleCnt="0"/>
      <dgm:spPr/>
    </dgm:pt>
    <dgm:pt modelId="{7B4A07BB-A6E3-47F7-9DB0-E17997BD1D85}" type="pres">
      <dgm:prSet presAssocID="{09797E20-3344-4A66-8FB0-1DE818E31FE9}" presName="composite" presStyleCnt="0"/>
      <dgm:spPr/>
    </dgm:pt>
    <dgm:pt modelId="{46DFB645-7020-4527-AFE6-68484DE6239A}" type="pres">
      <dgm:prSet presAssocID="{09797E20-3344-4A66-8FB0-1DE818E31FE9}" presName="background" presStyleLbl="node0" presStyleIdx="0" presStyleCnt="3"/>
      <dgm:spPr/>
    </dgm:pt>
    <dgm:pt modelId="{816BBB13-BD6E-448C-8282-BB8E588496B0}" type="pres">
      <dgm:prSet presAssocID="{09797E20-3344-4A66-8FB0-1DE818E31FE9}" presName="text" presStyleLbl="fgAcc0" presStyleIdx="0" presStyleCnt="3">
        <dgm:presLayoutVars>
          <dgm:chPref val="3"/>
        </dgm:presLayoutVars>
      </dgm:prSet>
      <dgm:spPr/>
    </dgm:pt>
    <dgm:pt modelId="{4752F3B5-3DF5-4EFD-814A-6DFC3C5664BA}" type="pres">
      <dgm:prSet presAssocID="{09797E20-3344-4A66-8FB0-1DE818E31FE9}" presName="hierChild2" presStyleCnt="0"/>
      <dgm:spPr/>
    </dgm:pt>
    <dgm:pt modelId="{DCC773D0-F9B1-4140-B131-D654228A3CA2}" type="pres">
      <dgm:prSet presAssocID="{EB5A976C-E7E6-4466-92F2-1B9415E26255}" presName="hierRoot1" presStyleCnt="0"/>
      <dgm:spPr/>
    </dgm:pt>
    <dgm:pt modelId="{A2A13DBA-A767-4749-BF2A-81B409F349A8}" type="pres">
      <dgm:prSet presAssocID="{EB5A976C-E7E6-4466-92F2-1B9415E26255}" presName="composite" presStyleCnt="0"/>
      <dgm:spPr/>
    </dgm:pt>
    <dgm:pt modelId="{30BAA7EF-6A1C-46BB-9F2A-4D5BA57FA337}" type="pres">
      <dgm:prSet presAssocID="{EB5A976C-E7E6-4466-92F2-1B9415E26255}" presName="background" presStyleLbl="node0" presStyleIdx="1" presStyleCnt="3"/>
      <dgm:spPr/>
    </dgm:pt>
    <dgm:pt modelId="{5E39D5F5-2094-43F0-9ADC-C30D7306B967}" type="pres">
      <dgm:prSet presAssocID="{EB5A976C-E7E6-4466-92F2-1B9415E26255}" presName="text" presStyleLbl="fgAcc0" presStyleIdx="1" presStyleCnt="3">
        <dgm:presLayoutVars>
          <dgm:chPref val="3"/>
        </dgm:presLayoutVars>
      </dgm:prSet>
      <dgm:spPr/>
    </dgm:pt>
    <dgm:pt modelId="{7EA9BF71-B5BF-4BEA-A8D7-D2C5A0D65E44}" type="pres">
      <dgm:prSet presAssocID="{EB5A976C-E7E6-4466-92F2-1B9415E26255}" presName="hierChild2" presStyleCnt="0"/>
      <dgm:spPr/>
    </dgm:pt>
    <dgm:pt modelId="{D6C8049B-BDD2-42B3-A12E-F7FD7E57B42A}" type="pres">
      <dgm:prSet presAssocID="{F872C407-676C-4F3B-B1C8-C86703BFB5AF}" presName="hierRoot1" presStyleCnt="0"/>
      <dgm:spPr/>
    </dgm:pt>
    <dgm:pt modelId="{394E0DC8-D40C-4657-9D87-DC27211A2714}" type="pres">
      <dgm:prSet presAssocID="{F872C407-676C-4F3B-B1C8-C86703BFB5AF}" presName="composite" presStyleCnt="0"/>
      <dgm:spPr/>
    </dgm:pt>
    <dgm:pt modelId="{F35E74C4-C407-4DDA-81D6-1B870C56CE2A}" type="pres">
      <dgm:prSet presAssocID="{F872C407-676C-4F3B-B1C8-C86703BFB5AF}" presName="background" presStyleLbl="node0" presStyleIdx="2" presStyleCnt="3"/>
      <dgm:spPr/>
    </dgm:pt>
    <dgm:pt modelId="{21EA01AC-7A9C-4F9E-BA73-7FC5CC9919D8}" type="pres">
      <dgm:prSet presAssocID="{F872C407-676C-4F3B-B1C8-C86703BFB5AF}" presName="text" presStyleLbl="fgAcc0" presStyleIdx="2" presStyleCnt="3">
        <dgm:presLayoutVars>
          <dgm:chPref val="3"/>
        </dgm:presLayoutVars>
      </dgm:prSet>
      <dgm:spPr/>
    </dgm:pt>
    <dgm:pt modelId="{C8B38A3D-3527-4F20-B3C7-466D1E6FDDD4}" type="pres">
      <dgm:prSet presAssocID="{F872C407-676C-4F3B-B1C8-C86703BFB5AF}" presName="hierChild2" presStyleCnt="0"/>
      <dgm:spPr/>
    </dgm:pt>
  </dgm:ptLst>
  <dgm:cxnLst>
    <dgm:cxn modelId="{7FBC3D0E-4C74-4DB1-BD49-7BCE4C89B114}" type="presOf" srcId="{F872C407-676C-4F3B-B1C8-C86703BFB5AF}" destId="{21EA01AC-7A9C-4F9E-BA73-7FC5CC9919D8}" srcOrd="0" destOrd="0" presId="urn:microsoft.com/office/officeart/2005/8/layout/hierarchy1"/>
    <dgm:cxn modelId="{DE322E1F-C771-4739-A03C-8F948DE2CC9C}" type="presOf" srcId="{85F57A71-9CBF-4DDB-A687-9295E66A7640}" destId="{BA868184-5832-472B-9A22-5961DF10689C}" srcOrd="0" destOrd="0" presId="urn:microsoft.com/office/officeart/2005/8/layout/hierarchy1"/>
    <dgm:cxn modelId="{7E703926-D94A-4806-9C6E-56A4A30BA2E6}" srcId="{85F57A71-9CBF-4DDB-A687-9295E66A7640}" destId="{F872C407-676C-4F3B-B1C8-C86703BFB5AF}" srcOrd="2" destOrd="0" parTransId="{BEC98715-6BCF-46C3-BF79-8346BD0C9FF1}" sibTransId="{51545BA3-049B-4F16-B54B-BA31B20F3738}"/>
    <dgm:cxn modelId="{8F4E7D7D-0FBD-447E-9498-08567621FA5B}" type="presOf" srcId="{EB5A976C-E7E6-4466-92F2-1B9415E26255}" destId="{5E39D5F5-2094-43F0-9ADC-C30D7306B967}" srcOrd="0" destOrd="0" presId="urn:microsoft.com/office/officeart/2005/8/layout/hierarchy1"/>
    <dgm:cxn modelId="{03F54AB8-D4AA-43E5-9B1E-9B62326BB16E}" srcId="{85F57A71-9CBF-4DDB-A687-9295E66A7640}" destId="{EB5A976C-E7E6-4466-92F2-1B9415E26255}" srcOrd="1" destOrd="0" parTransId="{A5B0AED4-DB1B-4E94-8318-E08FF25DB175}" sibTransId="{CABD2E8B-6696-494E-AD2F-490C5207D817}"/>
    <dgm:cxn modelId="{E9526EE3-E1D9-4E63-86D7-3E79AB71BFCB}" srcId="{85F57A71-9CBF-4DDB-A687-9295E66A7640}" destId="{09797E20-3344-4A66-8FB0-1DE818E31FE9}" srcOrd="0" destOrd="0" parTransId="{CFBA3799-2160-4BDF-A2A2-D63BB5F6D13D}" sibTransId="{E39EA921-C5DB-4B7B-9A65-5F985C18341F}"/>
    <dgm:cxn modelId="{27C007FB-0B15-48C2-8F59-7F74F8562891}" type="presOf" srcId="{09797E20-3344-4A66-8FB0-1DE818E31FE9}" destId="{816BBB13-BD6E-448C-8282-BB8E588496B0}" srcOrd="0" destOrd="0" presId="urn:microsoft.com/office/officeart/2005/8/layout/hierarchy1"/>
    <dgm:cxn modelId="{4E251A2C-7007-4435-A3F3-54C775D0DAC8}" type="presParOf" srcId="{BA868184-5832-472B-9A22-5961DF10689C}" destId="{5B37029B-B131-469A-9822-CAF163DFAE61}" srcOrd="0" destOrd="0" presId="urn:microsoft.com/office/officeart/2005/8/layout/hierarchy1"/>
    <dgm:cxn modelId="{A7961814-55BC-4756-8C63-F33D46D6B835}" type="presParOf" srcId="{5B37029B-B131-469A-9822-CAF163DFAE61}" destId="{7B4A07BB-A6E3-47F7-9DB0-E17997BD1D85}" srcOrd="0" destOrd="0" presId="urn:microsoft.com/office/officeart/2005/8/layout/hierarchy1"/>
    <dgm:cxn modelId="{55D60262-BE72-4602-B142-5F6DE51C097C}" type="presParOf" srcId="{7B4A07BB-A6E3-47F7-9DB0-E17997BD1D85}" destId="{46DFB645-7020-4527-AFE6-68484DE6239A}" srcOrd="0" destOrd="0" presId="urn:microsoft.com/office/officeart/2005/8/layout/hierarchy1"/>
    <dgm:cxn modelId="{FF970A51-3896-43EE-A084-49509EADE449}" type="presParOf" srcId="{7B4A07BB-A6E3-47F7-9DB0-E17997BD1D85}" destId="{816BBB13-BD6E-448C-8282-BB8E588496B0}" srcOrd="1" destOrd="0" presId="urn:microsoft.com/office/officeart/2005/8/layout/hierarchy1"/>
    <dgm:cxn modelId="{B9EEA72E-BDCC-41BF-9E2D-D933D8688395}" type="presParOf" srcId="{5B37029B-B131-469A-9822-CAF163DFAE61}" destId="{4752F3B5-3DF5-4EFD-814A-6DFC3C5664BA}" srcOrd="1" destOrd="0" presId="urn:microsoft.com/office/officeart/2005/8/layout/hierarchy1"/>
    <dgm:cxn modelId="{3B1AF7E8-06C9-4C08-A60E-5A95D78606DC}" type="presParOf" srcId="{BA868184-5832-472B-9A22-5961DF10689C}" destId="{DCC773D0-F9B1-4140-B131-D654228A3CA2}" srcOrd="1" destOrd="0" presId="urn:microsoft.com/office/officeart/2005/8/layout/hierarchy1"/>
    <dgm:cxn modelId="{002F2C03-03CE-4C0B-8BAC-54BD88E4EA0E}" type="presParOf" srcId="{DCC773D0-F9B1-4140-B131-D654228A3CA2}" destId="{A2A13DBA-A767-4749-BF2A-81B409F349A8}" srcOrd="0" destOrd="0" presId="urn:microsoft.com/office/officeart/2005/8/layout/hierarchy1"/>
    <dgm:cxn modelId="{BE4BF6B3-368F-432A-A206-EBAFFF8B2D26}" type="presParOf" srcId="{A2A13DBA-A767-4749-BF2A-81B409F349A8}" destId="{30BAA7EF-6A1C-46BB-9F2A-4D5BA57FA337}" srcOrd="0" destOrd="0" presId="urn:microsoft.com/office/officeart/2005/8/layout/hierarchy1"/>
    <dgm:cxn modelId="{4977D0C4-19A3-4455-9BD6-4ACEFD85163F}" type="presParOf" srcId="{A2A13DBA-A767-4749-BF2A-81B409F349A8}" destId="{5E39D5F5-2094-43F0-9ADC-C30D7306B967}" srcOrd="1" destOrd="0" presId="urn:microsoft.com/office/officeart/2005/8/layout/hierarchy1"/>
    <dgm:cxn modelId="{26496033-EFE1-4560-A479-6E1C6A48171B}" type="presParOf" srcId="{DCC773D0-F9B1-4140-B131-D654228A3CA2}" destId="{7EA9BF71-B5BF-4BEA-A8D7-D2C5A0D65E44}" srcOrd="1" destOrd="0" presId="urn:microsoft.com/office/officeart/2005/8/layout/hierarchy1"/>
    <dgm:cxn modelId="{5D139B1D-F2F4-459D-9A8A-89D92F433DFF}" type="presParOf" srcId="{BA868184-5832-472B-9A22-5961DF10689C}" destId="{D6C8049B-BDD2-42B3-A12E-F7FD7E57B42A}" srcOrd="2" destOrd="0" presId="urn:microsoft.com/office/officeart/2005/8/layout/hierarchy1"/>
    <dgm:cxn modelId="{9B268FB3-8CDA-4642-93AF-774532FCA5B1}" type="presParOf" srcId="{D6C8049B-BDD2-42B3-A12E-F7FD7E57B42A}" destId="{394E0DC8-D40C-4657-9D87-DC27211A2714}" srcOrd="0" destOrd="0" presId="urn:microsoft.com/office/officeart/2005/8/layout/hierarchy1"/>
    <dgm:cxn modelId="{1AF06B06-6F40-42AA-89EA-DD94752AB341}" type="presParOf" srcId="{394E0DC8-D40C-4657-9D87-DC27211A2714}" destId="{F35E74C4-C407-4DDA-81D6-1B870C56CE2A}" srcOrd="0" destOrd="0" presId="urn:microsoft.com/office/officeart/2005/8/layout/hierarchy1"/>
    <dgm:cxn modelId="{0CEDBCE1-FFFB-4BA9-9549-35CCD8D2A0E4}" type="presParOf" srcId="{394E0DC8-D40C-4657-9D87-DC27211A2714}" destId="{21EA01AC-7A9C-4F9E-BA73-7FC5CC9919D8}" srcOrd="1" destOrd="0" presId="urn:microsoft.com/office/officeart/2005/8/layout/hierarchy1"/>
    <dgm:cxn modelId="{AF963CCB-907C-481D-9415-3E3E58C08F82}" type="presParOf" srcId="{D6C8049B-BDD2-42B3-A12E-F7FD7E57B42A}" destId="{C8B38A3D-3527-4F20-B3C7-466D1E6FDD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EC520-B8A2-40D8-B44A-4CB8565FB1ED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8BA02B65-4CBA-45B7-ADA4-B8B4E8A321B3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create an Application for   Life Insurance</a:t>
          </a:r>
          <a:endParaRPr lang="en-US" sz="1700" kern="1200"/>
        </a:p>
      </dsp:txBody>
      <dsp:txXfrm>
        <a:off x="105624" y="1502"/>
        <a:ext cx="2511156" cy="1506693"/>
      </dsp:txXfrm>
    </dsp:sp>
    <dsp:sp modelId="{1A778089-258C-4226-8706-6CA3B4D47624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18F6C966-5D13-4DF9-94AC-822F976FD4D0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Customer can login, view insurance policy available, buy policy, view policy details, view customer details.</a:t>
          </a:r>
          <a:endParaRPr lang="en-US" sz="1700" kern="1200"/>
        </a:p>
      </dsp:txBody>
      <dsp:txXfrm>
        <a:off x="3194346" y="1502"/>
        <a:ext cx="2511156" cy="1506693"/>
      </dsp:txXfrm>
    </dsp:sp>
    <dsp:sp modelId="{C25442F5-B580-4B4C-9E61-BCD5A2A3E183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DD7DA55D-6B5A-454B-8EA5-36EDA2011CC8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Admin can perform the below tasks</a:t>
          </a:r>
          <a:endParaRPr lang="en-US" sz="1700" kern="1200" dirty="0"/>
        </a:p>
      </dsp:txBody>
      <dsp:txXfrm>
        <a:off x="105624" y="2085762"/>
        <a:ext cx="2511156" cy="1506693"/>
      </dsp:txXfrm>
    </dsp:sp>
    <dsp:sp modelId="{C06FD262-3EDA-4E9D-AE82-1774238E897D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EC03B100-4FF4-471C-992A-7336690442FC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Customer Management</a:t>
          </a:r>
          <a:endParaRPr lang="en-US" sz="1700" kern="1200"/>
        </a:p>
      </dsp:txBody>
      <dsp:txXfrm>
        <a:off x="3194346" y="2085762"/>
        <a:ext cx="2511156" cy="1506693"/>
      </dsp:txXfrm>
    </dsp:sp>
    <dsp:sp modelId="{8C8A3387-08A5-4439-BF32-B8D0E022A61E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CA6CC6D1-5F83-43D4-81BC-7567491A75A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Product Management</a:t>
          </a:r>
          <a:endParaRPr lang="en-US" sz="1700" kern="1200"/>
        </a:p>
      </dsp:txBody>
      <dsp:txXfrm>
        <a:off x="105624" y="4170022"/>
        <a:ext cx="2511156" cy="1506693"/>
      </dsp:txXfrm>
    </dsp:sp>
    <dsp:sp modelId="{6CFE8850-E16F-4F00-9256-32F7EEF9347A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Order Management</a:t>
          </a:r>
          <a:endParaRPr lang="en-US" sz="1700" kern="1200"/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FB645-7020-4527-AFE6-68484DE6239A}">
      <dsp:nvSpPr>
        <dsp:cNvPr id="0" name=""/>
        <dsp:cNvSpPr/>
      </dsp:nvSpPr>
      <dsp:spPr>
        <a:xfrm>
          <a:off x="0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BBB13-BD6E-448C-8282-BB8E588496B0}">
      <dsp:nvSpPr>
        <dsp:cNvPr id="0" name=""/>
        <dsp:cNvSpPr/>
      </dsp:nvSpPr>
      <dsp:spPr>
        <a:xfrm>
          <a:off x="328612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Customer Module </a:t>
          </a:r>
          <a:endParaRPr lang="en-US" sz="4900" kern="1200" dirty="0"/>
        </a:p>
      </dsp:txBody>
      <dsp:txXfrm>
        <a:off x="383617" y="1254950"/>
        <a:ext cx="2847502" cy="1768010"/>
      </dsp:txXfrm>
    </dsp:sp>
    <dsp:sp modelId="{30BAA7EF-6A1C-46BB-9F2A-4D5BA57FA337}">
      <dsp:nvSpPr>
        <dsp:cNvPr id="0" name=""/>
        <dsp:cNvSpPr/>
      </dsp:nvSpPr>
      <dsp:spPr>
        <a:xfrm>
          <a:off x="3614737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9D5F5-2094-43F0-9ADC-C30D7306B967}">
      <dsp:nvSpPr>
        <dsp:cNvPr id="0" name=""/>
        <dsp:cNvSpPr/>
      </dsp:nvSpPr>
      <dsp:spPr>
        <a:xfrm>
          <a:off x="3943350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Product Module</a:t>
          </a:r>
          <a:endParaRPr lang="en-US" sz="4900" kern="1200" dirty="0"/>
        </a:p>
      </dsp:txBody>
      <dsp:txXfrm>
        <a:off x="3998355" y="1254950"/>
        <a:ext cx="2847502" cy="1768010"/>
      </dsp:txXfrm>
    </dsp:sp>
    <dsp:sp modelId="{F35E74C4-C407-4DDA-81D6-1B870C56CE2A}">
      <dsp:nvSpPr>
        <dsp:cNvPr id="0" name=""/>
        <dsp:cNvSpPr/>
      </dsp:nvSpPr>
      <dsp:spPr>
        <a:xfrm>
          <a:off x="7229475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A01AC-7A9C-4F9E-BA73-7FC5CC9919D8}">
      <dsp:nvSpPr>
        <dsp:cNvPr id="0" name=""/>
        <dsp:cNvSpPr/>
      </dsp:nvSpPr>
      <dsp:spPr>
        <a:xfrm>
          <a:off x="7558087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Premium Module</a:t>
          </a:r>
          <a:endParaRPr lang="en-US" sz="4900" kern="1200" dirty="0"/>
        </a:p>
      </dsp:txBody>
      <dsp:txXfrm>
        <a:off x="7613092" y="1254950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3ECD-1215-4496-B40E-CBDA9F64C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9A28-FF31-41E3-8093-FFCF93864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DE7B-E4E7-477F-A3F1-CB8CF77D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6F8D-459A-42BE-B7E6-3605D71C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71FB-A775-4BFD-AED5-2517B716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3660-774A-40C7-8A63-0322289E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B90F9-E24A-41E0-991B-10263D13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226F-325C-4AE5-A80B-CB66728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1CFF-0684-440D-A75F-1D623DD8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BEDA-9A6A-4890-B617-2A3D9D51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4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0BA02-6150-40D7-A66B-A7AEE05D7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8D482-1067-4B41-A653-85A307B4C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8637-0D1A-4DDF-9874-067B21CE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562B-407D-43E7-A153-9ABF0131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90BD-B6E9-4D32-9318-685735E3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5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7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18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249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001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35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148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94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8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8F55-6A90-4D4C-AA0E-82AB9CF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40A6-3E41-40CD-ADCA-7349CD5C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E99F-F228-47E9-B88C-02919D6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EC97-0F64-46AC-9B23-2CDBB097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942C-BBE0-4A4E-A2B0-E3F74E7C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11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168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612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987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7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27AE-A69D-425E-81F1-D806EE51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18F0-5B07-4B77-9C35-4D1870E2E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BF74-0C39-46A8-B004-53BB8529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5DCE-C7A3-4347-9FF2-A5499AF2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8622-C118-4E7F-8BB5-30BC4712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6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45AC-E7D7-4F62-B824-B8BFCCA7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0613-198D-4EAF-A8EC-12D73477B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2B72-2A52-4E68-BCCC-E2020D3B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1BB0-700F-4A48-869B-AF3ADEBD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3F90-910A-408C-A11D-3762FF21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0EEAB-C287-4807-BA92-12BE647D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7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617A-4D42-490B-AB0D-68CF7C5D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5458-67A0-4C6E-9AE6-58165F84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3018F-E76F-43C1-AFF8-E70AC9E9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EE870-6339-4E9E-B4AF-B27BF3959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5FEA2-C852-4533-AC9C-F0A1BDCF9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334F6-6075-47E8-B9D6-471532AF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F4021-DAF5-435E-A62E-E5F01646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F99CB-55A4-4237-8FD8-F8DADBF7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0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E74C-F3F2-486E-BACF-70E2FDE6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1BF47-2CA1-4089-A0B0-1B64D15F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698FB-F63D-46E4-A98D-869500DC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A60C-2740-4B51-AA99-86611C04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FF49F-CEBC-4CBE-90EE-A45D0E56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4E362-C311-4620-AB03-CF79615B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ADDCA-8C95-4716-A51D-0511F3C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3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0A7D-8C22-4468-ADF9-A7D0DDC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C097-4DE7-448A-B81A-53942B10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1455-087B-42F1-9908-624EC865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8FF91-56B2-4504-A9B1-10887A8C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56D3-DD6E-4B77-A4D1-2A4ACE63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57FAA-8790-4EE0-A365-838AF7CD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0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D18E-729A-45E3-8F36-AD75A372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FBFD3-B4E2-4432-A993-14C962EC2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22F93-9CE9-4475-A3F1-A2160BF2D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3C9D7-1A6E-44FB-8D14-C7527575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09CB-2E26-4C15-89DC-9155690B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246D9-20B0-4389-92A8-FE55ED8F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5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D6156-B5BF-43A6-8831-0E0C6B40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DCFAF-954D-4B3F-9801-76C19639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2A99-5603-41AC-AFBB-6CDC871D0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D08A-85A0-4EC0-8AB1-89878A0D955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945-016A-4A56-9A1B-514617710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98AC-688A-4502-927C-05E57F30C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B33F-8348-4E7B-B96D-9153340D7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1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2280" cy="4575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3680" y="-3600"/>
            <a:ext cx="11297160" cy="685584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4"/>
          <a:stretch/>
        </p:blipFill>
        <p:spPr>
          <a:xfrm>
            <a:off x="407880" y="6101640"/>
            <a:ext cx="2283840" cy="5079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9206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6522840" y="1009650"/>
            <a:ext cx="5258880" cy="2015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999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-1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Verdana"/>
                <a:ea typeface="DejaVu Sans"/>
              </a:rPr>
              <a:t>Fresh  Grads – Group Project</a:t>
            </a:r>
            <a:endParaRPr kumimoji="0" lang="en-U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ts val="2999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-1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Verdana"/>
                <a:ea typeface="DejaVu Sans"/>
              </a:rPr>
              <a:t>   Life Insurance </a:t>
            </a:r>
            <a:endParaRPr kumimoji="0" lang="en-U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ts val="2999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99349-0CF5-4A83-A016-0B05B51E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16AAA74-8D01-4E7A-BE08-E28009EC7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0897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66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732-91AB-4578-A6ED-C0438C5A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358C-2302-4693-988F-A22B285F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DejaVu Sans"/>
              </a:rPr>
              <a:t>Application will be developed in following Sprints –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spc="-1" dirty="0">
              <a:latin typeface="Verdana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Arial"/>
            </a:endParaRPr>
          </a:p>
          <a:p>
            <a:pPr marL="343080" marR="0" lvl="0" indent="-34092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Verdana"/>
              <a:buAutoNum type="arabicPeriod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DejaVu Sans"/>
              </a:rPr>
              <a:t>Spring Boot + Rest Controller + Data JPA</a:t>
            </a:r>
          </a:p>
          <a:p>
            <a:pPr marL="343080" marR="0" lvl="0" indent="-34092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Verdana"/>
              <a:buAutoNum type="arabicPeriod"/>
              <a:tabLst/>
              <a:defRPr/>
            </a:pPr>
            <a:r>
              <a:rPr lang="en-US" sz="2000" spc="-1" dirty="0">
                <a:latin typeface="Verdana"/>
              </a:rPr>
              <a:t>Microservices</a:t>
            </a:r>
            <a:endParaRPr lang="en-IN" sz="2000" dirty="0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B5FD7926-7673-469C-997A-A27A0B8D0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5" r="3324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56D76-09F8-4F08-9F98-8E6C0CD1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Modules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E0189F-C28A-40B6-A096-B2CC2FEDB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40930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0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4E327AE-28F7-4602-B33A-E65BDD6E1146}"/>
              </a:ext>
            </a:extLst>
          </p:cNvPr>
          <p:cNvSpPr/>
          <p:nvPr/>
        </p:nvSpPr>
        <p:spPr>
          <a:xfrm>
            <a:off x="790575" y="583674"/>
            <a:ext cx="466725" cy="52387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DA844-449D-4512-B6C5-7075C9D3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1" y="4332328"/>
            <a:ext cx="475529" cy="536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4B9C32-C925-4E96-A9DA-76EFAE36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4332328"/>
            <a:ext cx="475529" cy="53649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8AFBE8-C4A9-4466-8909-866118FA0690}"/>
              </a:ext>
            </a:extLst>
          </p:cNvPr>
          <p:cNvCxnSpPr/>
          <p:nvPr/>
        </p:nvCxnSpPr>
        <p:spPr>
          <a:xfrm>
            <a:off x="666382" y="1240899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440B6-A581-4A55-8427-6C59664FABA4}"/>
              </a:ext>
            </a:extLst>
          </p:cNvPr>
          <p:cNvSpPr/>
          <p:nvPr/>
        </p:nvSpPr>
        <p:spPr>
          <a:xfrm>
            <a:off x="4848225" y="130903"/>
            <a:ext cx="2495550" cy="402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Use-Case Diagrams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CCDBCC-3E90-41EE-81EB-DA1D1C8396A5}"/>
              </a:ext>
            </a:extLst>
          </p:cNvPr>
          <p:cNvSpPr txBox="1"/>
          <p:nvPr/>
        </p:nvSpPr>
        <p:spPr>
          <a:xfrm>
            <a:off x="524307" y="92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Admin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C787CC-D9AA-432B-BC7B-ADC75A3EF24F}"/>
              </a:ext>
            </a:extLst>
          </p:cNvPr>
          <p:cNvSpPr txBox="1"/>
          <p:nvPr/>
        </p:nvSpPr>
        <p:spPr>
          <a:xfrm>
            <a:off x="614914" y="39120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A7532C-37C8-4619-8C58-480D056D213E}"/>
              </a:ext>
            </a:extLst>
          </p:cNvPr>
          <p:cNvSpPr txBox="1"/>
          <p:nvPr/>
        </p:nvSpPr>
        <p:spPr>
          <a:xfrm>
            <a:off x="10582275" y="39120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Customer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E7F92-70F0-472D-83F3-2306E0FA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4" y="4481352"/>
            <a:ext cx="2300633" cy="387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E37032-DC02-48A2-9D68-EF6E2168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7" y="3301997"/>
            <a:ext cx="2950869" cy="4737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D8707A-DFA5-4F93-B359-3F1FF687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8" y="4091430"/>
            <a:ext cx="2949142" cy="4734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E951B4-A1CF-4C07-AAF3-E9A0D2B5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53" y="4784504"/>
            <a:ext cx="2949023" cy="4734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A0D4DE-5EBE-46D2-ADBE-7B8D8CFB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53" y="5585348"/>
            <a:ext cx="2949023" cy="4734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0E9C82-CF26-4134-AE72-47FDD0EC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20" y="533602"/>
            <a:ext cx="2132433" cy="3423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A44D2D1-748F-4CC8-99FE-EE700D9041F1}"/>
              </a:ext>
            </a:extLst>
          </p:cNvPr>
          <p:cNvSpPr txBox="1"/>
          <p:nvPr/>
        </p:nvSpPr>
        <p:spPr>
          <a:xfrm>
            <a:off x="2507330" y="4488171"/>
            <a:ext cx="833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View Product Details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0E4F44-E6FB-4805-9040-356E7012FEB0}"/>
              </a:ext>
            </a:extLst>
          </p:cNvPr>
          <p:cNvSpPr txBox="1"/>
          <p:nvPr/>
        </p:nvSpPr>
        <p:spPr>
          <a:xfrm>
            <a:off x="7045161" y="3334237"/>
            <a:ext cx="833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Renew Policy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818C6C-73F0-42BB-9A1B-4E97C4D97422}"/>
              </a:ext>
            </a:extLst>
          </p:cNvPr>
          <p:cNvSpPr txBox="1"/>
          <p:nvPr/>
        </p:nvSpPr>
        <p:spPr>
          <a:xfrm>
            <a:off x="7045161" y="4110646"/>
            <a:ext cx="833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Update Profile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58810B-C806-4D87-B1E3-137335EEA9C4}"/>
              </a:ext>
            </a:extLst>
          </p:cNvPr>
          <p:cNvSpPr txBox="1"/>
          <p:nvPr/>
        </p:nvSpPr>
        <p:spPr>
          <a:xfrm>
            <a:off x="6755196" y="4784161"/>
            <a:ext cx="833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View Insurance Products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0E067D-1F63-40FB-8521-E195CF637BBE}"/>
              </a:ext>
            </a:extLst>
          </p:cNvPr>
          <p:cNvSpPr txBox="1"/>
          <p:nvPr/>
        </p:nvSpPr>
        <p:spPr>
          <a:xfrm>
            <a:off x="6620307" y="5643786"/>
            <a:ext cx="8339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Buy The Insurance Products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D7A996-8ED7-4CC8-95CA-B4E9EF68470E}"/>
              </a:ext>
            </a:extLst>
          </p:cNvPr>
          <p:cNvCxnSpPr>
            <a:endCxn id="39" idx="1"/>
          </p:cNvCxnSpPr>
          <p:nvPr/>
        </p:nvCxnSpPr>
        <p:spPr>
          <a:xfrm flipV="1">
            <a:off x="1406591" y="4672837"/>
            <a:ext cx="1100739" cy="85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E08C78-B0B3-4392-BFBA-A4BBB088F768}"/>
              </a:ext>
            </a:extLst>
          </p:cNvPr>
          <p:cNvCxnSpPr>
            <a:stCxn id="39" idx="3"/>
          </p:cNvCxnSpPr>
          <p:nvPr/>
        </p:nvCxnSpPr>
        <p:spPr>
          <a:xfrm flipH="1" flipV="1">
            <a:off x="9562054" y="3591049"/>
            <a:ext cx="1285234" cy="108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2CE637-0C48-4011-BB9F-9D95B8050263}"/>
              </a:ext>
            </a:extLst>
          </p:cNvPr>
          <p:cNvCxnSpPr>
            <a:stCxn id="39" idx="3"/>
          </p:cNvCxnSpPr>
          <p:nvPr/>
        </p:nvCxnSpPr>
        <p:spPr>
          <a:xfrm flipH="1" flipV="1">
            <a:off x="9565752" y="4380204"/>
            <a:ext cx="1281536" cy="29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580DA2-5F30-4A0F-889A-A94CC727BE3C}"/>
              </a:ext>
            </a:extLst>
          </p:cNvPr>
          <p:cNvCxnSpPr>
            <a:stCxn id="39" idx="3"/>
          </p:cNvCxnSpPr>
          <p:nvPr/>
        </p:nvCxnSpPr>
        <p:spPr>
          <a:xfrm flipH="1">
            <a:off x="9562054" y="4672837"/>
            <a:ext cx="1285234" cy="35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FF571C-874E-451E-BAD6-91E1102D29B4}"/>
              </a:ext>
            </a:extLst>
          </p:cNvPr>
          <p:cNvCxnSpPr>
            <a:cxnSpLocks/>
          </p:cNvCxnSpPr>
          <p:nvPr/>
        </p:nvCxnSpPr>
        <p:spPr>
          <a:xfrm flipH="1">
            <a:off x="706551" y="1674494"/>
            <a:ext cx="333010" cy="47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98E0BC3-E6AC-4010-B484-0363D91E4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810" y="5414921"/>
            <a:ext cx="341406" cy="445047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CF97D1-CFBF-4879-A220-B6522EB23F42}"/>
              </a:ext>
            </a:extLst>
          </p:cNvPr>
          <p:cNvCxnSpPr>
            <a:cxnSpLocks/>
          </p:cNvCxnSpPr>
          <p:nvPr/>
        </p:nvCxnSpPr>
        <p:spPr>
          <a:xfrm>
            <a:off x="1031469" y="1685936"/>
            <a:ext cx="327260" cy="46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582DE813-4203-4030-9D61-A05808A46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1255" y="5415888"/>
            <a:ext cx="335309" cy="46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5EB03-39EF-49A1-9CBF-006C2B75A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8207" y="4881548"/>
            <a:ext cx="6097" cy="5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C91C9-F515-4B85-AFE3-AA68C907D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629" y="1118959"/>
            <a:ext cx="6097" cy="566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8BB47-CDDF-4E1D-AC8F-73DB2C48C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80" y="4878409"/>
            <a:ext cx="6097" cy="5669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072DB4-1CD2-4595-8F8A-F5A6EA9ED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56" y="5025314"/>
            <a:ext cx="792549" cy="60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35B545-0EC7-4870-BE9B-0E2449846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3810" y="4994746"/>
            <a:ext cx="792549" cy="60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D88D4B-6D07-45C8-9434-EBE348DB1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025" y="5428831"/>
            <a:ext cx="341406" cy="4877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88F1C2-5A67-41C3-9D78-4C6E2BCF0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68" y="5437975"/>
            <a:ext cx="335309" cy="46943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A56D62-30DF-41AD-B528-795876F9CBFE}"/>
              </a:ext>
            </a:extLst>
          </p:cNvPr>
          <p:cNvCxnSpPr/>
          <p:nvPr/>
        </p:nvCxnSpPr>
        <p:spPr>
          <a:xfrm flipH="1">
            <a:off x="9562054" y="4672837"/>
            <a:ext cx="1285234" cy="106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F87AC33-4A43-44FA-B185-30CD28CCB4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120" y="1118959"/>
            <a:ext cx="2133785" cy="3414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DE424-6A56-4124-A7D6-BCB7F85E9C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120" y="1649545"/>
            <a:ext cx="2133785" cy="3414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203065-CB81-4A32-85E5-29E823BF27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120" y="2250208"/>
            <a:ext cx="2133785" cy="3414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FCEEA9-2388-4A68-857F-D422584AD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5768" y="2817548"/>
            <a:ext cx="2480889" cy="39694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A7F1074-C7D6-440D-B485-A84263A5FE8D}"/>
              </a:ext>
            </a:extLst>
          </p:cNvPr>
          <p:cNvSpPr txBox="1"/>
          <p:nvPr/>
        </p:nvSpPr>
        <p:spPr>
          <a:xfrm>
            <a:off x="2507330" y="493930"/>
            <a:ext cx="173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Add Product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34720-C766-4F87-9014-F41E2A60E67B}"/>
              </a:ext>
            </a:extLst>
          </p:cNvPr>
          <p:cNvSpPr txBox="1"/>
          <p:nvPr/>
        </p:nvSpPr>
        <p:spPr>
          <a:xfrm>
            <a:off x="2305768" y="1076675"/>
            <a:ext cx="1917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Update Product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724730-DBFA-46C9-B2CB-9D09DAEB18F2}"/>
              </a:ext>
            </a:extLst>
          </p:cNvPr>
          <p:cNvSpPr txBox="1"/>
          <p:nvPr/>
        </p:nvSpPr>
        <p:spPr>
          <a:xfrm>
            <a:off x="2450842" y="1584112"/>
            <a:ext cx="1790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Delete Product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865CA5-66C4-4E16-BAD9-4B86259DFEE8}"/>
              </a:ext>
            </a:extLst>
          </p:cNvPr>
          <p:cNvSpPr txBox="1"/>
          <p:nvPr/>
        </p:nvSpPr>
        <p:spPr>
          <a:xfrm>
            <a:off x="2414399" y="2269369"/>
            <a:ext cx="2132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View policy Product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AEBC7F-26F0-42CB-8D85-080B3AADD555}"/>
              </a:ext>
            </a:extLst>
          </p:cNvPr>
          <p:cNvSpPr txBox="1"/>
          <p:nvPr/>
        </p:nvSpPr>
        <p:spPr>
          <a:xfrm>
            <a:off x="2365615" y="2814867"/>
            <a:ext cx="2541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View Customer Product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7E8C6F-6F5E-4B75-B3A7-EB6F71B24464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596919" y="704767"/>
            <a:ext cx="710201" cy="95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610916-43A6-4AA5-A99D-451ED4AAA85E}"/>
              </a:ext>
            </a:extLst>
          </p:cNvPr>
          <p:cNvCxnSpPr>
            <a:endCxn id="64" idx="1"/>
          </p:cNvCxnSpPr>
          <p:nvPr/>
        </p:nvCxnSpPr>
        <p:spPr>
          <a:xfrm>
            <a:off x="1604928" y="1682077"/>
            <a:ext cx="760687" cy="131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19F955-E34C-4A90-B1C9-BD40602E38A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1604928" y="1261341"/>
            <a:ext cx="700840" cy="40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0B5619-62CC-443B-AAB1-CA4BE879B368}"/>
              </a:ext>
            </a:extLst>
          </p:cNvPr>
          <p:cNvCxnSpPr>
            <a:endCxn id="16" idx="1"/>
          </p:cNvCxnSpPr>
          <p:nvPr/>
        </p:nvCxnSpPr>
        <p:spPr>
          <a:xfrm>
            <a:off x="1590261" y="1689034"/>
            <a:ext cx="716859" cy="13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8853F69-3A60-4180-8C5F-2F0EBE92B5C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04093" y="1702529"/>
            <a:ext cx="703027" cy="7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0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B7D6D-3D57-43F9-A42C-ECB78755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88" y="619760"/>
            <a:ext cx="9762087" cy="5984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69268-7C5D-4B2D-A5AC-9107DDDCDB62}"/>
              </a:ext>
            </a:extLst>
          </p:cNvPr>
          <p:cNvSpPr txBox="1"/>
          <p:nvPr/>
        </p:nvSpPr>
        <p:spPr>
          <a:xfrm>
            <a:off x="113097" y="14740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Sequence  Diagram</a:t>
            </a:r>
          </a:p>
        </p:txBody>
      </p:sp>
    </p:spTree>
    <p:extLst>
      <p:ext uri="{BB962C8B-B14F-4D97-AF65-F5344CB8AC3E}">
        <p14:creationId xmlns:p14="http://schemas.microsoft.com/office/powerpoint/2010/main" val="23260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839E2E-1659-4603-ABC1-2C517B23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39" y="699891"/>
            <a:ext cx="2213927" cy="2226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AE4D6-3B73-429C-92BC-5CD29A8D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015" y="4114703"/>
            <a:ext cx="2291345" cy="253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3A517-3FF5-4E2F-9EEE-AA4AF1FB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8" y="699891"/>
            <a:ext cx="2281186" cy="2706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F4A67-830B-4DE4-841A-A845091C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8" y="4114702"/>
            <a:ext cx="2307824" cy="246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74267-E2D8-4845-BE43-D3CC946D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03" y="602167"/>
            <a:ext cx="2615867" cy="292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E7E51-A8B9-452D-99B2-1F9B2262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015" y="663196"/>
            <a:ext cx="2222521" cy="376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048C0-BB85-4C71-85D2-327F98637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48" y="699891"/>
            <a:ext cx="2285576" cy="432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0F7CB-D602-4C65-99F7-1F422124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47" y="4114702"/>
            <a:ext cx="2307824" cy="429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A4921-2DEB-402E-90D6-5606885A5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016" y="4114702"/>
            <a:ext cx="2291344" cy="433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E7BC7-E32A-4067-808E-E2C9914FF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803" y="616917"/>
            <a:ext cx="2615867" cy="361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9069D6-B407-4205-A5B6-49B27C90EB8F}"/>
              </a:ext>
            </a:extLst>
          </p:cNvPr>
          <p:cNvSpPr txBox="1"/>
          <p:nvPr/>
        </p:nvSpPr>
        <p:spPr>
          <a:xfrm>
            <a:off x="4800600" y="611580"/>
            <a:ext cx="1451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Customer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A2479-3FCA-439B-AB2F-226C48E61594}"/>
              </a:ext>
            </a:extLst>
          </p:cNvPr>
          <p:cNvSpPr txBox="1"/>
          <p:nvPr/>
        </p:nvSpPr>
        <p:spPr>
          <a:xfrm>
            <a:off x="617640" y="4136833"/>
            <a:ext cx="802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E963C-FAE4-472B-8DDA-0CB1DDC78778}"/>
              </a:ext>
            </a:extLst>
          </p:cNvPr>
          <p:cNvSpPr txBox="1"/>
          <p:nvPr/>
        </p:nvSpPr>
        <p:spPr>
          <a:xfrm>
            <a:off x="9765196" y="4117539"/>
            <a:ext cx="802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Nominee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51558-7752-4CA2-BA16-8CCF770CFCF1}"/>
              </a:ext>
            </a:extLst>
          </p:cNvPr>
          <p:cNvSpPr txBox="1"/>
          <p:nvPr/>
        </p:nvSpPr>
        <p:spPr>
          <a:xfrm>
            <a:off x="4736946" y="17392"/>
            <a:ext cx="9203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POJO  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DF5769-A8EB-4E8F-83A6-895D3E2BAF95}"/>
              </a:ext>
            </a:extLst>
          </p:cNvPr>
          <p:cNvSpPr txBox="1"/>
          <p:nvPr/>
        </p:nvSpPr>
        <p:spPr>
          <a:xfrm>
            <a:off x="365364" y="1193238"/>
            <a:ext cx="197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4B419-2A18-4C10-9275-7989075A7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41" y="4185253"/>
            <a:ext cx="2589229" cy="2464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727B4-0AE2-4A02-9608-9B7B0BE13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441" y="4185253"/>
            <a:ext cx="2589229" cy="3991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8C3162C-A8DC-4BFF-90A0-7A298B220F5E}"/>
              </a:ext>
            </a:extLst>
          </p:cNvPr>
          <p:cNvSpPr txBox="1"/>
          <p:nvPr/>
        </p:nvSpPr>
        <p:spPr>
          <a:xfrm>
            <a:off x="9283014" y="4574611"/>
            <a:ext cx="92036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/>
              <a:t>nomineeId</a:t>
            </a:r>
            <a:r>
              <a:rPr lang="en-IN" sz="1400" dirty="0"/>
              <a:t> : int</a:t>
            </a:r>
          </a:p>
          <a:p>
            <a:r>
              <a:rPr lang="en-IN" sz="1400" dirty="0" err="1"/>
              <a:t>nomineeName</a:t>
            </a:r>
            <a:r>
              <a:rPr lang="en-IN" sz="1400" dirty="0"/>
              <a:t> : String		</a:t>
            </a:r>
          </a:p>
          <a:p>
            <a:r>
              <a:rPr lang="en-IN" sz="1400" dirty="0" err="1"/>
              <a:t>nomineeAge</a:t>
            </a:r>
            <a:r>
              <a:rPr lang="en-IN" sz="1400" dirty="0"/>
              <a:t> : int</a:t>
            </a:r>
          </a:p>
          <a:p>
            <a:r>
              <a:rPr lang="en-IN" sz="1400" dirty="0" err="1"/>
              <a:t>nomineeGender</a:t>
            </a:r>
            <a:r>
              <a:rPr lang="en-IN" sz="1400" dirty="0"/>
              <a:t> : String</a:t>
            </a:r>
          </a:p>
          <a:p>
            <a:r>
              <a:rPr lang="en-IN" sz="1400" dirty="0" err="1"/>
              <a:t>nomineeDOB</a:t>
            </a:r>
            <a:r>
              <a:rPr lang="en-IN" sz="1400" dirty="0"/>
              <a:t> : Local date</a:t>
            </a:r>
          </a:p>
          <a:p>
            <a:r>
              <a:rPr lang="en-IN" sz="1400" dirty="0" err="1"/>
              <a:t>nomineeEmail</a:t>
            </a:r>
            <a:r>
              <a:rPr lang="en-IN" sz="1400" dirty="0"/>
              <a:t> : String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nomineeNum</a:t>
            </a:r>
            <a:r>
              <a:rPr lang="en-IN" sz="1400" dirty="0"/>
              <a:t> :  int </a:t>
            </a:r>
          </a:p>
          <a:p>
            <a:r>
              <a:rPr lang="en-IN" sz="1400" dirty="0" err="1"/>
              <a:t>nomineeAddress</a:t>
            </a:r>
            <a:r>
              <a:rPr lang="en-IN" sz="1400" dirty="0"/>
              <a:t> :  String    </a:t>
            </a:r>
          </a:p>
          <a:p>
            <a:r>
              <a:rPr lang="en-IN" sz="1400" dirty="0" err="1"/>
              <a:t>govId</a:t>
            </a:r>
            <a:r>
              <a:rPr lang="en-IN" sz="1400" dirty="0"/>
              <a:t>(</a:t>
            </a:r>
            <a:r>
              <a:rPr lang="en-IN" sz="1400" dirty="0" err="1"/>
              <a:t>aadhar</a:t>
            </a:r>
            <a:r>
              <a:rPr lang="en-IN" sz="1400" dirty="0"/>
              <a:t>/pan) : String</a:t>
            </a:r>
          </a:p>
          <a:p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347039-C0AB-4097-AA8B-E735095FCEF9}"/>
              </a:ext>
            </a:extLst>
          </p:cNvPr>
          <p:cNvSpPr txBox="1"/>
          <p:nvPr/>
        </p:nvSpPr>
        <p:spPr>
          <a:xfrm>
            <a:off x="160065" y="4564115"/>
            <a:ext cx="27222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   </a:t>
            </a:r>
            <a:r>
              <a:rPr lang="en-IN" sz="1400" dirty="0" err="1"/>
              <a:t>pId</a:t>
            </a:r>
            <a:r>
              <a:rPr lang="en-IN" sz="1400" dirty="0"/>
              <a:t>  :int</a:t>
            </a:r>
          </a:p>
          <a:p>
            <a:pPr algn="ctr"/>
            <a:r>
              <a:rPr lang="en-IN" sz="1400" dirty="0"/>
              <a:t> </a:t>
            </a:r>
            <a:r>
              <a:rPr lang="en-IN" sz="1400" dirty="0" err="1"/>
              <a:t>productName</a:t>
            </a:r>
            <a:r>
              <a:rPr lang="en-IN" sz="1400" dirty="0"/>
              <a:t> : String</a:t>
            </a:r>
          </a:p>
          <a:p>
            <a:pPr algn="ctr"/>
            <a:r>
              <a:rPr lang="en-IN" sz="1400" dirty="0"/>
              <a:t>    </a:t>
            </a:r>
            <a:r>
              <a:rPr lang="en-IN" sz="1400" dirty="0" err="1"/>
              <a:t>productPrice</a:t>
            </a:r>
            <a:r>
              <a:rPr lang="en-IN" sz="1400" dirty="0"/>
              <a:t> : int</a:t>
            </a:r>
          </a:p>
          <a:p>
            <a:pPr algn="ctr"/>
            <a:r>
              <a:rPr lang="en-IN" sz="1400" dirty="0"/>
              <a:t> Product duration: String</a:t>
            </a:r>
          </a:p>
          <a:p>
            <a:pPr algn="ctr"/>
            <a:r>
              <a:rPr lang="en-IN" sz="1400" dirty="0"/>
              <a:t> </a:t>
            </a:r>
            <a:r>
              <a:rPr lang="en-IN" sz="1400" dirty="0" err="1"/>
              <a:t>premimiumType</a:t>
            </a:r>
            <a:r>
              <a:rPr lang="en-IN" sz="1400" dirty="0"/>
              <a:t>: int   </a:t>
            </a:r>
          </a:p>
          <a:p>
            <a:pPr algn="ctr"/>
            <a:r>
              <a:rPr lang="en-IN" sz="1400" dirty="0"/>
              <a:t> </a:t>
            </a:r>
            <a:r>
              <a:rPr lang="en-IN" sz="1400" dirty="0" err="1"/>
              <a:t>maturityAmount:double</a:t>
            </a:r>
            <a:r>
              <a:rPr lang="en-IN" sz="1400" dirty="0"/>
              <a:t> </a:t>
            </a:r>
          </a:p>
          <a:p>
            <a:pPr algn="ctr"/>
            <a:r>
              <a:rPr lang="en-IN" sz="1400" dirty="0"/>
              <a:t> </a:t>
            </a:r>
            <a:r>
              <a:rPr lang="en-IN" sz="1400" dirty="0" err="1"/>
              <a:t>beneficiaryAmt</a:t>
            </a:r>
            <a:r>
              <a:rPr lang="en-IN" sz="1400" dirty="0"/>
              <a:t> :double  </a:t>
            </a:r>
          </a:p>
          <a:p>
            <a:pPr algn="ctr"/>
            <a:r>
              <a:rPr lang="en-IN" sz="1400" dirty="0"/>
              <a:t> </a:t>
            </a:r>
            <a:r>
              <a:rPr lang="en-IN" sz="1400" dirty="0" err="1"/>
              <a:t>productCreatedon:localdate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2319A-7D2C-45F3-A4DC-58FC7A87F396}"/>
              </a:ext>
            </a:extLst>
          </p:cNvPr>
          <p:cNvSpPr txBox="1"/>
          <p:nvPr/>
        </p:nvSpPr>
        <p:spPr>
          <a:xfrm>
            <a:off x="4389076" y="1008572"/>
            <a:ext cx="25186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cId</a:t>
            </a:r>
            <a:r>
              <a:rPr lang="en-IN" sz="1600" dirty="0"/>
              <a:t>   : int 	</a:t>
            </a:r>
          </a:p>
          <a:p>
            <a:r>
              <a:rPr lang="en-IN" sz="1600" dirty="0" err="1"/>
              <a:t>cName</a:t>
            </a:r>
            <a:r>
              <a:rPr lang="en-IN" sz="1600" dirty="0"/>
              <a:t>  :	String	</a:t>
            </a:r>
          </a:p>
          <a:p>
            <a:r>
              <a:rPr lang="en-IN" sz="1600" dirty="0" err="1"/>
              <a:t>cAge</a:t>
            </a:r>
            <a:r>
              <a:rPr lang="en-IN" sz="1600" dirty="0"/>
              <a:t> :  int</a:t>
            </a:r>
          </a:p>
          <a:p>
            <a:r>
              <a:rPr lang="en-IN" sz="1600" dirty="0" err="1"/>
              <a:t>cGender</a:t>
            </a:r>
            <a:r>
              <a:rPr lang="en-IN" sz="1600" dirty="0"/>
              <a:t> : String</a:t>
            </a:r>
          </a:p>
          <a:p>
            <a:r>
              <a:rPr lang="en-IN" sz="1600" dirty="0" err="1"/>
              <a:t>cDOB</a:t>
            </a:r>
            <a:r>
              <a:rPr lang="en-IN" sz="1600" dirty="0"/>
              <a:t>  :  local date</a:t>
            </a:r>
          </a:p>
          <a:p>
            <a:r>
              <a:rPr lang="en-IN" sz="1600" dirty="0" err="1"/>
              <a:t>cEmail</a:t>
            </a:r>
            <a:r>
              <a:rPr lang="en-IN" sz="1600" dirty="0"/>
              <a:t>  : String </a:t>
            </a:r>
          </a:p>
          <a:p>
            <a:r>
              <a:rPr lang="en-IN" sz="1600" dirty="0" err="1"/>
              <a:t>cAddrss</a:t>
            </a:r>
            <a:r>
              <a:rPr lang="en-IN" sz="1600" dirty="0"/>
              <a:t> : String      </a:t>
            </a:r>
          </a:p>
          <a:p>
            <a:r>
              <a:rPr lang="en-IN" sz="1600" dirty="0" err="1"/>
              <a:t>govId</a:t>
            </a:r>
            <a:r>
              <a:rPr lang="en-IN" sz="1600" dirty="0"/>
              <a:t>(</a:t>
            </a:r>
            <a:r>
              <a:rPr lang="en-IN" sz="1600" dirty="0" err="1"/>
              <a:t>aadhar</a:t>
            </a:r>
            <a:r>
              <a:rPr lang="en-IN" sz="1600" dirty="0"/>
              <a:t>/pan) : String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F0E559-76E8-4C9A-A72C-70E916090931}"/>
              </a:ext>
            </a:extLst>
          </p:cNvPr>
          <p:cNvSpPr txBox="1"/>
          <p:nvPr/>
        </p:nvSpPr>
        <p:spPr>
          <a:xfrm>
            <a:off x="275247" y="686479"/>
            <a:ext cx="249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CustomerProduct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6AFE96-9433-4DEB-9703-89914D90127E}"/>
              </a:ext>
            </a:extLst>
          </p:cNvPr>
          <p:cNvSpPr txBox="1"/>
          <p:nvPr/>
        </p:nvSpPr>
        <p:spPr>
          <a:xfrm>
            <a:off x="269878" y="1186942"/>
            <a:ext cx="2497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cId</a:t>
            </a:r>
            <a:r>
              <a:rPr lang="en-IN" dirty="0"/>
              <a:t> : int  </a:t>
            </a:r>
          </a:p>
          <a:p>
            <a:r>
              <a:rPr lang="en-IN" dirty="0"/>
              <a:t> </a:t>
            </a:r>
            <a:r>
              <a:rPr lang="en-IN" dirty="0" err="1"/>
              <a:t>productID</a:t>
            </a:r>
            <a:r>
              <a:rPr lang="en-IN" dirty="0"/>
              <a:t>  :  int    </a:t>
            </a:r>
          </a:p>
          <a:p>
            <a:r>
              <a:rPr lang="en-IN" dirty="0" err="1"/>
              <a:t>dateOfBuy</a:t>
            </a:r>
            <a:r>
              <a:rPr lang="en-IN" dirty="0"/>
              <a:t>  :  local date</a:t>
            </a:r>
          </a:p>
          <a:p>
            <a:r>
              <a:rPr lang="en-IN" dirty="0" err="1"/>
              <a:t>dateofMaturity</a:t>
            </a:r>
            <a:r>
              <a:rPr lang="en-IN" dirty="0"/>
              <a:t> : local date</a:t>
            </a:r>
          </a:p>
          <a:p>
            <a:r>
              <a:rPr lang="en-IN" dirty="0" err="1"/>
              <a:t>premiumType</a:t>
            </a:r>
            <a:r>
              <a:rPr lang="en-IN" dirty="0"/>
              <a:t> : string    </a:t>
            </a:r>
          </a:p>
          <a:p>
            <a:r>
              <a:rPr lang="en-IN" dirty="0" err="1"/>
              <a:t>premiumAmount</a:t>
            </a:r>
            <a:r>
              <a:rPr lang="en-IN" dirty="0"/>
              <a:t> : int</a:t>
            </a:r>
          </a:p>
          <a:p>
            <a:r>
              <a:rPr lang="en-IN" dirty="0"/>
              <a:t> </a:t>
            </a:r>
            <a:r>
              <a:rPr lang="en-IN" dirty="0" err="1"/>
              <a:t>nomineeId</a:t>
            </a:r>
            <a:r>
              <a:rPr lang="en-IN" dirty="0"/>
              <a:t> : 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A4276D-9EA1-4F93-9FF2-B3FAB8A5F9A5}"/>
              </a:ext>
            </a:extLst>
          </p:cNvPr>
          <p:cNvSpPr txBox="1"/>
          <p:nvPr/>
        </p:nvSpPr>
        <p:spPr>
          <a:xfrm>
            <a:off x="4532245" y="4181703"/>
            <a:ext cx="2375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CustomerPremiun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55552F-16CD-49B8-86A3-91403A27B96C}"/>
              </a:ext>
            </a:extLst>
          </p:cNvPr>
          <p:cNvSpPr txBox="1"/>
          <p:nvPr/>
        </p:nvSpPr>
        <p:spPr>
          <a:xfrm>
            <a:off x="4492488" y="4797214"/>
            <a:ext cx="26025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cId</a:t>
            </a:r>
            <a:r>
              <a:rPr lang="en-IN" sz="1600" dirty="0"/>
              <a:t>  :  int</a:t>
            </a:r>
          </a:p>
          <a:p>
            <a:r>
              <a:rPr lang="en-IN" sz="1600" dirty="0" err="1"/>
              <a:t>premiumAmount</a:t>
            </a:r>
            <a:r>
              <a:rPr lang="en-IN" sz="1600" dirty="0"/>
              <a:t>  : double </a:t>
            </a:r>
          </a:p>
          <a:p>
            <a:r>
              <a:rPr lang="en-IN" sz="1600" dirty="0" err="1"/>
              <a:t>dateOfPaid</a:t>
            </a:r>
            <a:r>
              <a:rPr lang="en-IN" sz="1600" dirty="0"/>
              <a:t>  :   local date</a:t>
            </a:r>
          </a:p>
          <a:p>
            <a:r>
              <a:rPr lang="en-IN" sz="1600" dirty="0" err="1"/>
              <a:t>pId</a:t>
            </a:r>
            <a:r>
              <a:rPr lang="en-IN" sz="1600" dirty="0"/>
              <a:t> :    int  </a:t>
            </a:r>
          </a:p>
          <a:p>
            <a:r>
              <a:rPr lang="en-IN" sz="1600" dirty="0" err="1"/>
              <a:t>nextDueDate</a:t>
            </a:r>
            <a:r>
              <a:rPr lang="en-IN" sz="1600" dirty="0"/>
              <a:t> : local date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1C0F1F-949C-40D2-B924-CF7F1529B6EC}"/>
              </a:ext>
            </a:extLst>
          </p:cNvPr>
          <p:cNvSpPr txBox="1"/>
          <p:nvPr/>
        </p:nvSpPr>
        <p:spPr>
          <a:xfrm>
            <a:off x="9765196" y="683893"/>
            <a:ext cx="82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Order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C40422-EE61-4963-A5F7-5D4426AB2123}"/>
              </a:ext>
            </a:extLst>
          </p:cNvPr>
          <p:cNvSpPr txBox="1"/>
          <p:nvPr/>
        </p:nvSpPr>
        <p:spPr>
          <a:xfrm>
            <a:off x="9338763" y="1238147"/>
            <a:ext cx="35482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orderID</a:t>
            </a:r>
            <a:r>
              <a:rPr lang="en-IN" sz="1600" dirty="0"/>
              <a:t>  :  int  </a:t>
            </a:r>
          </a:p>
          <a:p>
            <a:r>
              <a:rPr lang="en-IN" sz="1600" dirty="0" err="1"/>
              <a:t>productID</a:t>
            </a:r>
            <a:r>
              <a:rPr lang="en-IN" sz="1600" dirty="0"/>
              <a:t>  :  int     </a:t>
            </a:r>
          </a:p>
          <a:p>
            <a:r>
              <a:rPr lang="en-IN" sz="1600" dirty="0" err="1"/>
              <a:t>premiumType</a:t>
            </a:r>
            <a:r>
              <a:rPr lang="en-IN" sz="1600" dirty="0"/>
              <a:t> :  String  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buyedDate</a:t>
            </a:r>
            <a:r>
              <a:rPr lang="en-IN" sz="1600" dirty="0"/>
              <a:t> : local date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39C8C2-0A80-4684-8FC9-CE964780969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3737" y="3528391"/>
            <a:ext cx="0" cy="65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928A4-2C2B-4E68-A449-7FCA3B07353E}"/>
              </a:ext>
            </a:extLst>
          </p:cNvPr>
          <p:cNvCxnSpPr>
            <a:cxnSpLocks/>
          </p:cNvCxnSpPr>
          <p:nvPr/>
        </p:nvCxnSpPr>
        <p:spPr>
          <a:xfrm flipV="1">
            <a:off x="1391478" y="3406570"/>
            <a:ext cx="1" cy="70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7A078E-A903-4DF8-B3E9-8F180E7E3C7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991670" y="2065279"/>
            <a:ext cx="3354965" cy="204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0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35F391-73EC-44A0-8692-0F47F6487907}"/>
              </a:ext>
            </a:extLst>
          </p:cNvPr>
          <p:cNvSpPr/>
          <p:nvPr/>
        </p:nvSpPr>
        <p:spPr>
          <a:xfrm>
            <a:off x="552450" y="534385"/>
            <a:ext cx="2751530" cy="2894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DF208-BCE8-4267-A1A0-34A4347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32" y="534385"/>
            <a:ext cx="2554445" cy="2572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7ADDA-ED68-4EC6-A81B-D9E30200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9" y="4105272"/>
            <a:ext cx="2554445" cy="2572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E5335-963B-428D-A2E3-B1B4939A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27" y="4095256"/>
            <a:ext cx="2554445" cy="257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C15CC-E6BF-4155-96CF-BEF429F2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04" y="4009532"/>
            <a:ext cx="2554445" cy="2572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F55F62-8123-459D-8540-3495AE2C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" y="514349"/>
            <a:ext cx="2751530" cy="432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2B2D5-439D-4448-8312-E4F6E7E1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20" y="514349"/>
            <a:ext cx="2542252" cy="432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28797-B088-4BC8-BFDC-D133C927F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9" y="4095256"/>
            <a:ext cx="2542252" cy="432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C611E1-EB79-4DD8-8E2A-E2277CA9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901" y="4095256"/>
            <a:ext cx="2542252" cy="432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8500D-22C5-46A4-981D-DD516BA95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197" y="4009532"/>
            <a:ext cx="2542252" cy="432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189990-2AF2-4772-B808-831112C229F7}"/>
              </a:ext>
            </a:extLst>
          </p:cNvPr>
          <p:cNvSpPr txBox="1"/>
          <p:nvPr/>
        </p:nvSpPr>
        <p:spPr>
          <a:xfrm>
            <a:off x="845167" y="514348"/>
            <a:ext cx="19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ProductService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09B82-9B96-442F-A3F4-468065588A60}"/>
              </a:ext>
            </a:extLst>
          </p:cNvPr>
          <p:cNvSpPr txBox="1"/>
          <p:nvPr/>
        </p:nvSpPr>
        <p:spPr>
          <a:xfrm>
            <a:off x="4772025" y="51434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CustomerService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8C136-EF20-4CBD-AF13-EE2EEE04B4AD}"/>
              </a:ext>
            </a:extLst>
          </p:cNvPr>
          <p:cNvSpPr txBox="1"/>
          <p:nvPr/>
        </p:nvSpPr>
        <p:spPr>
          <a:xfrm>
            <a:off x="1017494" y="4158778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OrderService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816D72-4995-4F3C-82D0-C6237B48850B}"/>
              </a:ext>
            </a:extLst>
          </p:cNvPr>
          <p:cNvSpPr txBox="1"/>
          <p:nvPr/>
        </p:nvSpPr>
        <p:spPr>
          <a:xfrm>
            <a:off x="4905374" y="412701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CustomerProduct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B331F-41CE-43F7-988B-755CAF129D59}"/>
              </a:ext>
            </a:extLst>
          </p:cNvPr>
          <p:cNvSpPr txBox="1"/>
          <p:nvPr/>
        </p:nvSpPr>
        <p:spPr>
          <a:xfrm>
            <a:off x="9464307" y="4073054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CustomerPremiun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9627C-8C94-4E5A-BD4F-58FF4EBCB4AC}"/>
              </a:ext>
            </a:extLst>
          </p:cNvPr>
          <p:cNvSpPr txBox="1"/>
          <p:nvPr/>
        </p:nvSpPr>
        <p:spPr>
          <a:xfrm>
            <a:off x="4588899" y="4528110"/>
            <a:ext cx="26712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</a:t>
            </a:r>
            <a:r>
              <a:rPr lang="en-IN" sz="1600" dirty="0" err="1"/>
              <a:t>aveCustomerProduct</a:t>
            </a:r>
            <a:r>
              <a:rPr lang="en-IN" sz="1600" dirty="0"/>
              <a:t>()</a:t>
            </a:r>
          </a:p>
          <a:p>
            <a:r>
              <a:rPr lang="en-IN" sz="1600" dirty="0"/>
              <a:t>Getcustomerproductdetails()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AE173C-2598-47B8-9416-C98E53D9F310}"/>
              </a:ext>
            </a:extLst>
          </p:cNvPr>
          <p:cNvSpPr txBox="1"/>
          <p:nvPr/>
        </p:nvSpPr>
        <p:spPr>
          <a:xfrm>
            <a:off x="606144" y="979514"/>
            <a:ext cx="250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addProduct</a:t>
            </a:r>
            <a:r>
              <a:rPr lang="en-IN" sz="1800" dirty="0"/>
              <a:t>()</a:t>
            </a:r>
          </a:p>
          <a:p>
            <a:r>
              <a:rPr lang="en-IN" sz="1800" dirty="0" err="1"/>
              <a:t>updateProduct</a:t>
            </a:r>
            <a:r>
              <a:rPr lang="en-IN" sz="1800" dirty="0"/>
              <a:t>()	  </a:t>
            </a:r>
            <a:r>
              <a:rPr lang="en-IN" sz="1800" dirty="0" err="1"/>
              <a:t>deleteProduct</a:t>
            </a:r>
            <a:r>
              <a:rPr lang="en-IN" sz="1800" dirty="0"/>
              <a:t>(</a:t>
            </a:r>
            <a:r>
              <a:rPr lang="en-IN" dirty="0"/>
              <a:t>)</a:t>
            </a:r>
            <a:r>
              <a:rPr lang="en-IN" sz="1800" dirty="0"/>
              <a:t> 	 </a:t>
            </a:r>
            <a:r>
              <a:rPr lang="en-IN" sz="1800" dirty="0" err="1"/>
              <a:t>viewProduct</a:t>
            </a:r>
            <a:r>
              <a:rPr lang="en-IN" sz="1800" dirty="0"/>
              <a:t>()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B1F6FB-2609-4588-B868-0669BCADB6A1}"/>
              </a:ext>
            </a:extLst>
          </p:cNvPr>
          <p:cNvSpPr txBox="1"/>
          <p:nvPr/>
        </p:nvSpPr>
        <p:spPr>
          <a:xfrm>
            <a:off x="5050534" y="975673"/>
            <a:ext cx="2080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addNominee</a:t>
            </a:r>
            <a:r>
              <a:rPr lang="en-IN" sz="1800" dirty="0"/>
              <a:t>()</a:t>
            </a:r>
          </a:p>
          <a:p>
            <a:r>
              <a:rPr lang="en-IN" sz="1800" dirty="0" err="1"/>
              <a:t>saveCustomer</a:t>
            </a:r>
            <a:r>
              <a:rPr lang="en-IN" sz="1800" dirty="0"/>
              <a:t>()</a:t>
            </a:r>
          </a:p>
          <a:p>
            <a:r>
              <a:rPr lang="en-IN" sz="1800" dirty="0" err="1"/>
              <a:t>getCustomerById</a:t>
            </a:r>
            <a:r>
              <a:rPr lang="en-IN" sz="1800" dirty="0"/>
              <a:t>()</a:t>
            </a:r>
          </a:p>
          <a:p>
            <a:r>
              <a:rPr lang="en-IN" sz="1800" dirty="0" err="1"/>
              <a:t>updateProfile</a:t>
            </a:r>
            <a:r>
              <a:rPr lang="en-IN" sz="1800" dirty="0"/>
              <a:t>()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75D189-7FFB-4125-AE15-6305F56116AF}"/>
              </a:ext>
            </a:extLst>
          </p:cNvPr>
          <p:cNvSpPr txBox="1"/>
          <p:nvPr/>
        </p:nvSpPr>
        <p:spPr>
          <a:xfrm>
            <a:off x="9497133" y="4543498"/>
            <a:ext cx="2113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addPremium</a:t>
            </a:r>
            <a:r>
              <a:rPr lang="en-IN" dirty="0"/>
              <a:t>()</a:t>
            </a:r>
          </a:p>
          <a:p>
            <a:r>
              <a:rPr lang="en-IN" dirty="0" err="1"/>
              <a:t>updatePremium</a:t>
            </a:r>
            <a:r>
              <a:rPr lang="en-IN" dirty="0"/>
              <a:t>()</a:t>
            </a:r>
          </a:p>
          <a:p>
            <a:r>
              <a:rPr lang="en-IN" dirty="0" err="1"/>
              <a:t>deletePremium</a:t>
            </a:r>
            <a:r>
              <a:rPr lang="en-IN" dirty="0"/>
              <a:t>()</a:t>
            </a:r>
          </a:p>
          <a:p>
            <a:r>
              <a:rPr lang="en-IN" dirty="0"/>
              <a:t> </a:t>
            </a:r>
            <a:r>
              <a:rPr lang="en-IN" dirty="0" err="1"/>
              <a:t>viewPremium</a:t>
            </a:r>
            <a:r>
              <a:rPr lang="en-IN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DFD60-27DD-4B1F-B061-5ECAF5C651E7}"/>
              </a:ext>
            </a:extLst>
          </p:cNvPr>
          <p:cNvSpPr txBox="1"/>
          <p:nvPr/>
        </p:nvSpPr>
        <p:spPr>
          <a:xfrm>
            <a:off x="600509" y="4668618"/>
            <a:ext cx="2847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Saveorder</a:t>
            </a:r>
            <a:r>
              <a:rPr lang="en-IN" dirty="0"/>
              <a:t>()</a:t>
            </a:r>
          </a:p>
          <a:p>
            <a:r>
              <a:rPr lang="en-IN" dirty="0" err="1"/>
              <a:t>Getorderdetails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231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Thought bubble">
            <a:extLst>
              <a:ext uri="{FF2B5EF4-FFF2-40B4-BE49-F238E27FC236}">
                <a16:creationId xmlns:a16="http://schemas.microsoft.com/office/drawing/2014/main" id="{AAB2AFCA-37AA-4D51-BD90-FAAF2627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A271-1534-45FB-B97F-DAC25344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IN" sz="3200"/>
              <a:t>Any Questions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968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320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Verdana</vt:lpstr>
      <vt:lpstr>Wingdings</vt:lpstr>
      <vt:lpstr>Office Theme</vt:lpstr>
      <vt:lpstr>1_Office Theme</vt:lpstr>
      <vt:lpstr>PowerPoint Presentation</vt:lpstr>
      <vt:lpstr>Problem Statement</vt:lpstr>
      <vt:lpstr>Road map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 Grads – Group Project Life insurance App</dc:title>
  <dc:creator>Pamireddy, Sai Vikas Reddy</dc:creator>
  <cp:lastModifiedBy>Pamireddy, Sai Vikas Reddy</cp:lastModifiedBy>
  <cp:revision>60</cp:revision>
  <dcterms:created xsi:type="dcterms:W3CDTF">2022-02-17T15:51:00Z</dcterms:created>
  <dcterms:modified xsi:type="dcterms:W3CDTF">2022-03-04T13:14:59Z</dcterms:modified>
</cp:coreProperties>
</file>