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2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9"/>
  </p:notesMasterIdLst>
  <p:sldIdLst>
    <p:sldId id="291" r:id="rId2"/>
    <p:sldId id="281" r:id="rId3"/>
    <p:sldId id="290" r:id="rId4"/>
    <p:sldId id="293" r:id="rId5"/>
    <p:sldId id="294" r:id="rId6"/>
    <p:sldId id="296" r:id="rId7"/>
    <p:sldId id="297" r:id="rId8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59" d="100"/>
          <a:sy n="59" d="100"/>
        </p:scale>
        <p:origin x="940" y="64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CE7DD6E-8DC5-4296-BD7F-1836DB64F825}" type="doc">
      <dgm:prSet loTypeId="urn:microsoft.com/office/officeart/2005/8/layout/hList2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C04AF4C3-FCBE-4B2D-8570-546B5BA85B16}">
      <dgm:prSet phldrT="[Text]"/>
      <dgm:spPr/>
      <dgm:t>
        <a:bodyPr/>
        <a:lstStyle/>
        <a:p>
          <a:r>
            <a:rPr lang="en-US" dirty="0">
              <a:latin typeface="Arial Black" panose="020B0A04020102020204" pitchFamily="34" charset="0"/>
            </a:rPr>
            <a:t>Problem</a:t>
          </a:r>
        </a:p>
      </dgm:t>
    </dgm:pt>
    <dgm:pt modelId="{C2FFF855-8F28-43AD-94DF-1E1B45C8C4B9}" type="parTrans" cxnId="{FCB1FEEC-15F5-4BE0-B2B8-998A295A758D}">
      <dgm:prSet/>
      <dgm:spPr/>
      <dgm:t>
        <a:bodyPr/>
        <a:lstStyle/>
        <a:p>
          <a:endParaRPr lang="en-US"/>
        </a:p>
      </dgm:t>
    </dgm:pt>
    <dgm:pt modelId="{56426602-4FC3-481A-B13C-F8E78EB02C60}" type="sibTrans" cxnId="{FCB1FEEC-15F5-4BE0-B2B8-998A295A758D}">
      <dgm:prSet/>
      <dgm:spPr/>
      <dgm:t>
        <a:bodyPr/>
        <a:lstStyle/>
        <a:p>
          <a:endParaRPr lang="en-US"/>
        </a:p>
      </dgm:t>
    </dgm:pt>
    <dgm:pt modelId="{BD390139-585F-43D8-8D2A-EF0EA778F094}">
      <dgm:prSet phldrT="[Text]" custT="1"/>
      <dgm:spPr/>
      <dgm:t>
        <a:bodyPr/>
        <a:lstStyle/>
        <a:p>
          <a:r>
            <a:rPr lang="en-US" sz="2800" dirty="0">
              <a:latin typeface="Arial Narrow" panose="020B0606020202030204" pitchFamily="34" charset="0"/>
              <a:cs typeface="Arial" panose="020B0604020202020204" pitchFamily="34" charset="0"/>
            </a:rPr>
            <a:t>Students find it hard to get internships that truly fit their skills and goals.</a:t>
          </a:r>
        </a:p>
      </dgm:t>
    </dgm:pt>
    <dgm:pt modelId="{580F09E9-E90A-45F7-86AE-63EAD45E8C58}" type="parTrans" cxnId="{D4304F7C-93E9-4325-82A8-47EA0C15C8D9}">
      <dgm:prSet/>
      <dgm:spPr/>
      <dgm:t>
        <a:bodyPr/>
        <a:lstStyle/>
        <a:p>
          <a:endParaRPr lang="en-US"/>
        </a:p>
      </dgm:t>
    </dgm:pt>
    <dgm:pt modelId="{DA6658E9-5399-4EC5-A45C-B089901FAEDF}" type="sibTrans" cxnId="{D4304F7C-93E9-4325-82A8-47EA0C15C8D9}">
      <dgm:prSet/>
      <dgm:spPr/>
      <dgm:t>
        <a:bodyPr/>
        <a:lstStyle/>
        <a:p>
          <a:endParaRPr lang="en-US"/>
        </a:p>
      </dgm:t>
    </dgm:pt>
    <dgm:pt modelId="{D6FE1116-E8D7-4098-992B-2AC3501DF59B}">
      <dgm:prSet phldrT="[Text]"/>
      <dgm:spPr/>
      <dgm:t>
        <a:bodyPr/>
        <a:lstStyle/>
        <a:p>
          <a:r>
            <a:rPr lang="en-US" dirty="0">
              <a:latin typeface="Arial Black" panose="020B0A04020102020204" pitchFamily="34" charset="0"/>
            </a:rPr>
            <a:t>Solution</a:t>
          </a:r>
        </a:p>
      </dgm:t>
    </dgm:pt>
    <dgm:pt modelId="{355E5E51-5719-47A4-A3EC-90249E99F5C2}" type="parTrans" cxnId="{90136326-F92C-49D6-81FB-30B2526330D3}">
      <dgm:prSet/>
      <dgm:spPr/>
      <dgm:t>
        <a:bodyPr/>
        <a:lstStyle/>
        <a:p>
          <a:endParaRPr lang="en-US"/>
        </a:p>
      </dgm:t>
    </dgm:pt>
    <dgm:pt modelId="{5ED9DD87-0B44-4596-992D-2E6603AF0F2B}" type="sibTrans" cxnId="{90136326-F92C-49D6-81FB-30B2526330D3}">
      <dgm:prSet/>
      <dgm:spPr/>
      <dgm:t>
        <a:bodyPr/>
        <a:lstStyle/>
        <a:p>
          <a:endParaRPr lang="en-US"/>
        </a:p>
      </dgm:t>
    </dgm:pt>
    <dgm:pt modelId="{A5EBCE66-D59D-4720-A147-F77EC10C99E3}">
      <dgm:prSet phldrT="[Text]" custT="1"/>
      <dgm:spPr/>
      <dgm:t>
        <a:bodyPr/>
        <a:lstStyle/>
        <a:p>
          <a:r>
            <a:rPr lang="en-US" sz="2400" dirty="0"/>
            <a:t>AI engine matches student profiles with internships and shows top recommendations</a:t>
          </a:r>
          <a:r>
            <a:rPr lang="en-US" sz="1500" dirty="0"/>
            <a:t>.</a:t>
          </a:r>
        </a:p>
      </dgm:t>
    </dgm:pt>
    <dgm:pt modelId="{688F4EBF-7C49-432C-9823-C7E198C37FE0}" type="parTrans" cxnId="{E4C4FA69-A17D-4D94-B9F4-82945556F6A2}">
      <dgm:prSet/>
      <dgm:spPr/>
      <dgm:t>
        <a:bodyPr/>
        <a:lstStyle/>
        <a:p>
          <a:endParaRPr lang="en-US"/>
        </a:p>
      </dgm:t>
    </dgm:pt>
    <dgm:pt modelId="{C520CFA6-F7A4-4311-B674-CDD4CF096B7B}" type="sibTrans" cxnId="{E4C4FA69-A17D-4D94-B9F4-82945556F6A2}">
      <dgm:prSet/>
      <dgm:spPr/>
      <dgm:t>
        <a:bodyPr/>
        <a:lstStyle/>
        <a:p>
          <a:endParaRPr lang="en-US"/>
        </a:p>
      </dgm:t>
    </dgm:pt>
    <dgm:pt modelId="{51034E49-EFDA-4CC9-A5A9-96F40C44D95C}">
      <dgm:prSet phldrT="[Text]"/>
      <dgm:spPr/>
      <dgm:t>
        <a:bodyPr/>
        <a:lstStyle/>
        <a:p>
          <a:r>
            <a:rPr lang="en-US" dirty="0">
              <a:latin typeface="Arial Black" panose="020B0A04020102020204" pitchFamily="34" charset="0"/>
            </a:rPr>
            <a:t>Innovation</a:t>
          </a:r>
        </a:p>
      </dgm:t>
    </dgm:pt>
    <dgm:pt modelId="{33DF73CC-A180-4B6B-B52E-D54E61A940E0}" type="parTrans" cxnId="{623DB2C5-C05B-4CC2-99DD-D16309FECC0B}">
      <dgm:prSet/>
      <dgm:spPr/>
      <dgm:t>
        <a:bodyPr/>
        <a:lstStyle/>
        <a:p>
          <a:endParaRPr lang="en-US"/>
        </a:p>
      </dgm:t>
    </dgm:pt>
    <dgm:pt modelId="{D662EB26-114D-4753-A224-A84BFC8323D1}" type="sibTrans" cxnId="{623DB2C5-C05B-4CC2-99DD-D16309FECC0B}">
      <dgm:prSet/>
      <dgm:spPr/>
      <dgm:t>
        <a:bodyPr/>
        <a:lstStyle/>
        <a:p>
          <a:endParaRPr lang="en-US"/>
        </a:p>
      </dgm:t>
    </dgm:pt>
    <dgm:pt modelId="{9A0348E1-C5B3-4BB6-B93D-77D58FD75411}">
      <dgm:prSet phldrT="[Text]" custT="1"/>
      <dgm:spPr/>
      <dgm:t>
        <a:bodyPr/>
        <a:lstStyle/>
        <a:p>
          <a:r>
            <a:rPr lang="en-US" sz="2400" dirty="0"/>
            <a:t>Explainable, multi-language, low-bandwidth friendly recommendations with optional alerts</a:t>
          </a:r>
        </a:p>
      </dgm:t>
    </dgm:pt>
    <dgm:pt modelId="{EC7D9468-E914-4323-BD84-981A4E2E440F}" type="parTrans" cxnId="{2528F8C7-8507-4F0E-BCAA-20D0007D3BC2}">
      <dgm:prSet/>
      <dgm:spPr/>
      <dgm:t>
        <a:bodyPr/>
        <a:lstStyle/>
        <a:p>
          <a:endParaRPr lang="en-US"/>
        </a:p>
      </dgm:t>
    </dgm:pt>
    <dgm:pt modelId="{775FEEB1-3C50-4428-BC06-5D29DFAEC8D9}" type="sibTrans" cxnId="{2528F8C7-8507-4F0E-BCAA-20D0007D3BC2}">
      <dgm:prSet/>
      <dgm:spPr/>
      <dgm:t>
        <a:bodyPr/>
        <a:lstStyle/>
        <a:p>
          <a:endParaRPr lang="en-US"/>
        </a:p>
      </dgm:t>
    </dgm:pt>
    <dgm:pt modelId="{A8E731CF-0A1B-49FA-8A4A-86CD0B033166}" type="pres">
      <dgm:prSet presAssocID="{8CE7DD6E-8DC5-4296-BD7F-1836DB64F825}" presName="linearFlow" presStyleCnt="0">
        <dgm:presLayoutVars>
          <dgm:dir/>
          <dgm:animLvl val="lvl"/>
          <dgm:resizeHandles/>
        </dgm:presLayoutVars>
      </dgm:prSet>
      <dgm:spPr/>
    </dgm:pt>
    <dgm:pt modelId="{CE5A2597-0EE3-47E4-A3CC-B199B037DEEB}" type="pres">
      <dgm:prSet presAssocID="{C04AF4C3-FCBE-4B2D-8570-546B5BA85B16}" presName="compositeNode" presStyleCnt="0">
        <dgm:presLayoutVars>
          <dgm:bulletEnabled val="1"/>
        </dgm:presLayoutVars>
      </dgm:prSet>
      <dgm:spPr/>
    </dgm:pt>
    <dgm:pt modelId="{9E544911-940A-4D5C-9CC8-56FF15D3B156}" type="pres">
      <dgm:prSet presAssocID="{C04AF4C3-FCBE-4B2D-8570-546B5BA85B16}" presName="image" presStyleLbl="fgImgPlace1" presStyleIdx="0" presStyleCnt="3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solidFill>
            <a:schemeClr val="tx1"/>
          </a:solidFill>
        </a:ln>
        <a:effectLst>
          <a:glow>
            <a:schemeClr val="bg1">
              <a:alpha val="40000"/>
            </a:schemeClr>
          </a:glow>
          <a:innerShdw blurRad="63500" dist="50800" dir="13500000">
            <a:prstClr val="black">
              <a:alpha val="50000"/>
            </a:prstClr>
          </a:innerShdw>
        </a:effectLst>
      </dgm:spPr>
      <dgm:extLst>
        <a:ext uri="{E40237B7-FDA0-4F09-8148-C483321AD2D9}">
          <dgm14:cNvPr xmlns:dgm14="http://schemas.microsoft.com/office/drawing/2010/diagram" id="0" name="" descr="Bullseye with solid fill"/>
        </a:ext>
      </dgm:extLst>
    </dgm:pt>
    <dgm:pt modelId="{877AE19A-AF39-4412-AB9D-F4001EC96DC4}" type="pres">
      <dgm:prSet presAssocID="{C04AF4C3-FCBE-4B2D-8570-546B5BA85B16}" presName="childNode" presStyleLbl="node1" presStyleIdx="0" presStyleCnt="3">
        <dgm:presLayoutVars>
          <dgm:bulletEnabled val="1"/>
        </dgm:presLayoutVars>
      </dgm:prSet>
      <dgm:spPr/>
    </dgm:pt>
    <dgm:pt modelId="{6EA1DCFE-DA10-43B6-B282-9489D992F0A7}" type="pres">
      <dgm:prSet presAssocID="{C04AF4C3-FCBE-4B2D-8570-546B5BA85B16}" presName="parentNode" presStyleLbl="revTx" presStyleIdx="0" presStyleCnt="3">
        <dgm:presLayoutVars>
          <dgm:chMax val="0"/>
          <dgm:bulletEnabled val="1"/>
        </dgm:presLayoutVars>
      </dgm:prSet>
      <dgm:spPr/>
    </dgm:pt>
    <dgm:pt modelId="{91589EAB-759E-440F-B8F2-B9F2D1768A83}" type="pres">
      <dgm:prSet presAssocID="{56426602-4FC3-481A-B13C-F8E78EB02C60}" presName="sibTrans" presStyleCnt="0"/>
      <dgm:spPr/>
    </dgm:pt>
    <dgm:pt modelId="{DA17BA3B-8BC9-4D08-BAD4-4886F809372D}" type="pres">
      <dgm:prSet presAssocID="{D6FE1116-E8D7-4098-992B-2AC3501DF59B}" presName="compositeNode" presStyleCnt="0">
        <dgm:presLayoutVars>
          <dgm:bulletEnabled val="1"/>
        </dgm:presLayoutVars>
      </dgm:prSet>
      <dgm:spPr/>
    </dgm:pt>
    <dgm:pt modelId="{C1C4A4FD-B51E-4784-83BA-B05DBBFEF2B2}" type="pres">
      <dgm:prSet presAssocID="{D6FE1116-E8D7-4098-992B-2AC3501DF59B}" presName="image" presStyleLbl="fgImgPlac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solidFill>
            <a:schemeClr val="tx1"/>
          </a:solidFill>
        </a:ln>
        <a:effectLst>
          <a:innerShdw blurRad="63500" dist="50800" dir="13500000">
            <a:prstClr val="black">
              <a:alpha val="50000"/>
            </a:prstClr>
          </a:innerShdw>
        </a:effectLst>
      </dgm:spPr>
      <dgm:extLst>
        <a:ext uri="{E40237B7-FDA0-4F09-8148-C483321AD2D9}">
          <dgm14:cNvPr xmlns:dgm14="http://schemas.microsoft.com/office/drawing/2010/diagram" id="0" name="" descr="Lightbulb and gear with solid fill"/>
        </a:ext>
      </dgm:extLst>
    </dgm:pt>
    <dgm:pt modelId="{B9178DAF-C69F-46D8-8D44-D364648EDF78}" type="pres">
      <dgm:prSet presAssocID="{D6FE1116-E8D7-4098-992B-2AC3501DF59B}" presName="childNode" presStyleLbl="node1" presStyleIdx="1" presStyleCnt="3">
        <dgm:presLayoutVars>
          <dgm:bulletEnabled val="1"/>
        </dgm:presLayoutVars>
      </dgm:prSet>
      <dgm:spPr/>
    </dgm:pt>
    <dgm:pt modelId="{C7C70A92-8764-489D-B2DD-109E125A6C64}" type="pres">
      <dgm:prSet presAssocID="{D6FE1116-E8D7-4098-992B-2AC3501DF59B}" presName="parentNode" presStyleLbl="revTx" presStyleIdx="1" presStyleCnt="3">
        <dgm:presLayoutVars>
          <dgm:chMax val="0"/>
          <dgm:bulletEnabled val="1"/>
        </dgm:presLayoutVars>
      </dgm:prSet>
      <dgm:spPr/>
    </dgm:pt>
    <dgm:pt modelId="{CFA43A52-5EF4-4779-96DD-6322849B78A7}" type="pres">
      <dgm:prSet presAssocID="{5ED9DD87-0B44-4596-992D-2E6603AF0F2B}" presName="sibTrans" presStyleCnt="0"/>
      <dgm:spPr/>
    </dgm:pt>
    <dgm:pt modelId="{487F78F3-04D6-4214-9E0B-0D338DD1FBC6}" type="pres">
      <dgm:prSet presAssocID="{51034E49-EFDA-4CC9-A5A9-96F40C44D95C}" presName="compositeNode" presStyleCnt="0">
        <dgm:presLayoutVars>
          <dgm:bulletEnabled val="1"/>
        </dgm:presLayoutVars>
      </dgm:prSet>
      <dgm:spPr/>
    </dgm:pt>
    <dgm:pt modelId="{FA3B4582-ADC1-4206-818C-848C47148D04}" type="pres">
      <dgm:prSet presAssocID="{51034E49-EFDA-4CC9-A5A9-96F40C44D95C}" presName="image" presStyleLbl="fgImgPlac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solidFill>
            <a:schemeClr val="tx1"/>
          </a:solidFill>
        </a:ln>
        <a:effectLst>
          <a:innerShdw blurRad="63500" dist="50800" dir="13500000">
            <a:prstClr val="black">
              <a:alpha val="50000"/>
            </a:prstClr>
          </a:innerShdw>
        </a:effectLst>
      </dgm:spPr>
      <dgm:extLst>
        <a:ext uri="{E40237B7-FDA0-4F09-8148-C483321AD2D9}">
          <dgm14:cNvPr xmlns:dgm14="http://schemas.microsoft.com/office/drawing/2010/diagram" id="0" name="" descr="Brain with solid fill"/>
        </a:ext>
      </dgm:extLst>
    </dgm:pt>
    <dgm:pt modelId="{AA174960-35E4-48DD-8481-25488C2D9B7F}" type="pres">
      <dgm:prSet presAssocID="{51034E49-EFDA-4CC9-A5A9-96F40C44D95C}" presName="childNode" presStyleLbl="node1" presStyleIdx="2" presStyleCnt="3">
        <dgm:presLayoutVars>
          <dgm:bulletEnabled val="1"/>
        </dgm:presLayoutVars>
      </dgm:prSet>
      <dgm:spPr/>
    </dgm:pt>
    <dgm:pt modelId="{26894D09-4F24-4EDE-812C-EE923E479652}" type="pres">
      <dgm:prSet presAssocID="{51034E49-EFDA-4CC9-A5A9-96F40C44D95C}" presName="parentNode" presStyleLbl="revTx" presStyleIdx="2" presStyleCnt="3">
        <dgm:presLayoutVars>
          <dgm:chMax val="0"/>
          <dgm:bulletEnabled val="1"/>
        </dgm:presLayoutVars>
      </dgm:prSet>
      <dgm:spPr/>
    </dgm:pt>
  </dgm:ptLst>
  <dgm:cxnLst>
    <dgm:cxn modelId="{54DFAF20-88E5-4887-AAFB-AB25A48FAFA3}" type="presOf" srcId="{8CE7DD6E-8DC5-4296-BD7F-1836DB64F825}" destId="{A8E731CF-0A1B-49FA-8A4A-86CD0B033166}" srcOrd="0" destOrd="0" presId="urn:microsoft.com/office/officeart/2005/8/layout/hList2"/>
    <dgm:cxn modelId="{90136326-F92C-49D6-81FB-30B2526330D3}" srcId="{8CE7DD6E-8DC5-4296-BD7F-1836DB64F825}" destId="{D6FE1116-E8D7-4098-992B-2AC3501DF59B}" srcOrd="1" destOrd="0" parTransId="{355E5E51-5719-47A4-A3EC-90249E99F5C2}" sibTransId="{5ED9DD87-0B44-4596-992D-2E6603AF0F2B}"/>
    <dgm:cxn modelId="{DF6AB535-5EDA-4174-A172-EF10BD4A6DF7}" type="presOf" srcId="{51034E49-EFDA-4CC9-A5A9-96F40C44D95C}" destId="{26894D09-4F24-4EDE-812C-EE923E479652}" srcOrd="0" destOrd="0" presId="urn:microsoft.com/office/officeart/2005/8/layout/hList2"/>
    <dgm:cxn modelId="{E4C4FA69-A17D-4D94-B9F4-82945556F6A2}" srcId="{D6FE1116-E8D7-4098-992B-2AC3501DF59B}" destId="{A5EBCE66-D59D-4720-A147-F77EC10C99E3}" srcOrd="0" destOrd="0" parTransId="{688F4EBF-7C49-432C-9823-C7E198C37FE0}" sibTransId="{C520CFA6-F7A4-4311-B674-CDD4CF096B7B}"/>
    <dgm:cxn modelId="{38B2FA50-D849-4447-AF33-909A4DF4CA28}" type="presOf" srcId="{D6FE1116-E8D7-4098-992B-2AC3501DF59B}" destId="{C7C70A92-8764-489D-B2DD-109E125A6C64}" srcOrd="0" destOrd="0" presId="urn:microsoft.com/office/officeart/2005/8/layout/hList2"/>
    <dgm:cxn modelId="{FB196A52-6704-45A2-951D-0E0AE4059C3B}" type="presOf" srcId="{BD390139-585F-43D8-8D2A-EF0EA778F094}" destId="{877AE19A-AF39-4412-AB9D-F4001EC96DC4}" srcOrd="0" destOrd="0" presId="urn:microsoft.com/office/officeart/2005/8/layout/hList2"/>
    <dgm:cxn modelId="{13DA1676-C1FD-4922-87AE-C87972B57B92}" type="presOf" srcId="{A5EBCE66-D59D-4720-A147-F77EC10C99E3}" destId="{B9178DAF-C69F-46D8-8D44-D364648EDF78}" srcOrd="0" destOrd="0" presId="urn:microsoft.com/office/officeart/2005/8/layout/hList2"/>
    <dgm:cxn modelId="{D4304F7C-93E9-4325-82A8-47EA0C15C8D9}" srcId="{C04AF4C3-FCBE-4B2D-8570-546B5BA85B16}" destId="{BD390139-585F-43D8-8D2A-EF0EA778F094}" srcOrd="0" destOrd="0" parTransId="{580F09E9-E90A-45F7-86AE-63EAD45E8C58}" sibTransId="{DA6658E9-5399-4EC5-A45C-B089901FAEDF}"/>
    <dgm:cxn modelId="{623DB2C5-C05B-4CC2-99DD-D16309FECC0B}" srcId="{8CE7DD6E-8DC5-4296-BD7F-1836DB64F825}" destId="{51034E49-EFDA-4CC9-A5A9-96F40C44D95C}" srcOrd="2" destOrd="0" parTransId="{33DF73CC-A180-4B6B-B52E-D54E61A940E0}" sibTransId="{D662EB26-114D-4753-A224-A84BFC8323D1}"/>
    <dgm:cxn modelId="{7E81C3C5-5C0C-4C1F-8368-BBB4E162059C}" type="presOf" srcId="{C04AF4C3-FCBE-4B2D-8570-546B5BA85B16}" destId="{6EA1DCFE-DA10-43B6-B282-9489D992F0A7}" srcOrd="0" destOrd="0" presId="urn:microsoft.com/office/officeart/2005/8/layout/hList2"/>
    <dgm:cxn modelId="{2528F8C7-8507-4F0E-BCAA-20D0007D3BC2}" srcId="{51034E49-EFDA-4CC9-A5A9-96F40C44D95C}" destId="{9A0348E1-C5B3-4BB6-B93D-77D58FD75411}" srcOrd="0" destOrd="0" parTransId="{EC7D9468-E914-4323-BD84-981A4E2E440F}" sibTransId="{775FEEB1-3C50-4428-BC06-5D29DFAEC8D9}"/>
    <dgm:cxn modelId="{95ABD7D5-514E-458E-AAAE-8FBE65066955}" type="presOf" srcId="{9A0348E1-C5B3-4BB6-B93D-77D58FD75411}" destId="{AA174960-35E4-48DD-8481-25488C2D9B7F}" srcOrd="0" destOrd="0" presId="urn:microsoft.com/office/officeart/2005/8/layout/hList2"/>
    <dgm:cxn modelId="{FCB1FEEC-15F5-4BE0-B2B8-998A295A758D}" srcId="{8CE7DD6E-8DC5-4296-BD7F-1836DB64F825}" destId="{C04AF4C3-FCBE-4B2D-8570-546B5BA85B16}" srcOrd="0" destOrd="0" parTransId="{C2FFF855-8F28-43AD-94DF-1E1B45C8C4B9}" sibTransId="{56426602-4FC3-481A-B13C-F8E78EB02C60}"/>
    <dgm:cxn modelId="{CE0E1D21-8302-4F95-ABAB-07C6661DC539}" type="presParOf" srcId="{A8E731CF-0A1B-49FA-8A4A-86CD0B033166}" destId="{CE5A2597-0EE3-47E4-A3CC-B199B037DEEB}" srcOrd="0" destOrd="0" presId="urn:microsoft.com/office/officeart/2005/8/layout/hList2"/>
    <dgm:cxn modelId="{A5C710FC-4AE0-4E3B-B752-DA493B4CE50B}" type="presParOf" srcId="{CE5A2597-0EE3-47E4-A3CC-B199B037DEEB}" destId="{9E544911-940A-4D5C-9CC8-56FF15D3B156}" srcOrd="0" destOrd="0" presId="urn:microsoft.com/office/officeart/2005/8/layout/hList2"/>
    <dgm:cxn modelId="{A6B80939-82F0-4B1F-9685-92CBFF83FF51}" type="presParOf" srcId="{CE5A2597-0EE3-47E4-A3CC-B199B037DEEB}" destId="{877AE19A-AF39-4412-AB9D-F4001EC96DC4}" srcOrd="1" destOrd="0" presId="urn:microsoft.com/office/officeart/2005/8/layout/hList2"/>
    <dgm:cxn modelId="{596479C0-6C1B-4513-9445-7DDF75F5901E}" type="presParOf" srcId="{CE5A2597-0EE3-47E4-A3CC-B199B037DEEB}" destId="{6EA1DCFE-DA10-43B6-B282-9489D992F0A7}" srcOrd="2" destOrd="0" presId="urn:microsoft.com/office/officeart/2005/8/layout/hList2"/>
    <dgm:cxn modelId="{48E8260A-7D73-4594-959B-D5310057F7DB}" type="presParOf" srcId="{A8E731CF-0A1B-49FA-8A4A-86CD0B033166}" destId="{91589EAB-759E-440F-B8F2-B9F2D1768A83}" srcOrd="1" destOrd="0" presId="urn:microsoft.com/office/officeart/2005/8/layout/hList2"/>
    <dgm:cxn modelId="{504862D7-EBCE-495A-AB06-55D455790632}" type="presParOf" srcId="{A8E731CF-0A1B-49FA-8A4A-86CD0B033166}" destId="{DA17BA3B-8BC9-4D08-BAD4-4886F809372D}" srcOrd="2" destOrd="0" presId="urn:microsoft.com/office/officeart/2005/8/layout/hList2"/>
    <dgm:cxn modelId="{79D77E90-181C-42D0-98A5-91E532C587FC}" type="presParOf" srcId="{DA17BA3B-8BC9-4D08-BAD4-4886F809372D}" destId="{C1C4A4FD-B51E-4784-83BA-B05DBBFEF2B2}" srcOrd="0" destOrd="0" presId="urn:microsoft.com/office/officeart/2005/8/layout/hList2"/>
    <dgm:cxn modelId="{231733C2-8CC1-4785-9CC9-EC436B5E9BBC}" type="presParOf" srcId="{DA17BA3B-8BC9-4D08-BAD4-4886F809372D}" destId="{B9178DAF-C69F-46D8-8D44-D364648EDF78}" srcOrd="1" destOrd="0" presId="urn:microsoft.com/office/officeart/2005/8/layout/hList2"/>
    <dgm:cxn modelId="{D6E6A8AE-3F0A-4191-9EE4-9F5B6FDBCD6D}" type="presParOf" srcId="{DA17BA3B-8BC9-4D08-BAD4-4886F809372D}" destId="{C7C70A92-8764-489D-B2DD-109E125A6C64}" srcOrd="2" destOrd="0" presId="urn:microsoft.com/office/officeart/2005/8/layout/hList2"/>
    <dgm:cxn modelId="{41CE7D48-20CD-45D5-B7DC-754F46F65FB0}" type="presParOf" srcId="{A8E731CF-0A1B-49FA-8A4A-86CD0B033166}" destId="{CFA43A52-5EF4-4779-96DD-6322849B78A7}" srcOrd="3" destOrd="0" presId="urn:microsoft.com/office/officeart/2005/8/layout/hList2"/>
    <dgm:cxn modelId="{23BBEE3F-6863-4A7D-801E-207A7A40E05A}" type="presParOf" srcId="{A8E731CF-0A1B-49FA-8A4A-86CD0B033166}" destId="{487F78F3-04D6-4214-9E0B-0D338DD1FBC6}" srcOrd="4" destOrd="0" presId="urn:microsoft.com/office/officeart/2005/8/layout/hList2"/>
    <dgm:cxn modelId="{30E0D8C0-95B5-489E-8DDF-01E1D94FBF73}" type="presParOf" srcId="{487F78F3-04D6-4214-9E0B-0D338DD1FBC6}" destId="{FA3B4582-ADC1-4206-818C-848C47148D04}" srcOrd="0" destOrd="0" presId="urn:microsoft.com/office/officeart/2005/8/layout/hList2"/>
    <dgm:cxn modelId="{EB1B2D9F-0886-4E51-B966-4CB3CC55C86E}" type="presParOf" srcId="{487F78F3-04D6-4214-9E0B-0D338DD1FBC6}" destId="{AA174960-35E4-48DD-8481-25488C2D9B7F}" srcOrd="1" destOrd="0" presId="urn:microsoft.com/office/officeart/2005/8/layout/hList2"/>
    <dgm:cxn modelId="{F34B83F4-2700-4A6E-8E88-5E3E55D05D60}" type="presParOf" srcId="{487F78F3-04D6-4214-9E0B-0D338DD1FBC6}" destId="{26894D09-4F24-4EDE-812C-EE923E479652}" srcOrd="2" destOrd="0" presId="urn:microsoft.com/office/officeart/2005/8/layout/h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722E8C3-5DBA-4593-9931-EDF73B479D4C}" type="doc">
      <dgm:prSet loTypeId="urn:microsoft.com/office/officeart/2005/8/layout/chevron2" loCatId="process" qsTypeId="urn:microsoft.com/office/officeart/2005/8/quickstyle/3d2" qsCatId="3D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9A096173-1157-470C-A255-06AB3FD187DD}">
      <dgm:prSet phldrT="[Text]"/>
      <dgm:spPr/>
      <dgm:t>
        <a:bodyPr/>
        <a:lstStyle/>
        <a:p>
          <a:endParaRPr lang="en-US" dirty="0"/>
        </a:p>
      </dgm:t>
    </dgm:pt>
    <dgm:pt modelId="{1C17C633-7393-4875-8FBB-57FD69252636}" type="parTrans" cxnId="{8A972991-8965-4325-A1BF-341523205A76}">
      <dgm:prSet/>
      <dgm:spPr/>
      <dgm:t>
        <a:bodyPr/>
        <a:lstStyle/>
        <a:p>
          <a:endParaRPr lang="en-US"/>
        </a:p>
      </dgm:t>
    </dgm:pt>
    <dgm:pt modelId="{2C1E648D-EF5D-4DAB-A3CF-B63EA88C9695}" type="sibTrans" cxnId="{8A972991-8965-4325-A1BF-341523205A76}">
      <dgm:prSet/>
      <dgm:spPr/>
      <dgm:t>
        <a:bodyPr/>
        <a:lstStyle/>
        <a:p>
          <a:endParaRPr lang="en-US"/>
        </a:p>
      </dgm:t>
    </dgm:pt>
    <dgm:pt modelId="{2D3239D5-1B97-4443-922B-1A52C610562D}">
      <dgm:prSet phldrT="[Text]" custT="1"/>
      <dgm:spPr/>
      <dgm:t>
        <a:bodyPr/>
        <a:lstStyle/>
        <a:p>
          <a:pPr>
            <a:buFontTx/>
            <a:buNone/>
          </a:pPr>
          <a:r>
            <a:rPr lang="en-US" sz="2500" dirty="0">
              <a:latin typeface="Arial Black" panose="020B0A04020102020204" pitchFamily="34" charset="0"/>
            </a:rPr>
            <a:t>            </a:t>
          </a:r>
          <a:r>
            <a:rPr lang="en-US" sz="2800" dirty="0">
              <a:latin typeface="Arial Black" panose="020B0A04020102020204" pitchFamily="34" charset="0"/>
            </a:rPr>
            <a:t>Data Input</a:t>
          </a:r>
        </a:p>
      </dgm:t>
    </dgm:pt>
    <dgm:pt modelId="{95D1A07A-FD71-41CA-A00D-E27C86146F0F}" type="parTrans" cxnId="{9E261103-E90A-4267-B458-F1CF35CC4E08}">
      <dgm:prSet/>
      <dgm:spPr/>
      <dgm:t>
        <a:bodyPr/>
        <a:lstStyle/>
        <a:p>
          <a:endParaRPr lang="en-US"/>
        </a:p>
      </dgm:t>
    </dgm:pt>
    <dgm:pt modelId="{51FF4485-119B-4391-99BA-F4012E6D9FED}" type="sibTrans" cxnId="{9E261103-E90A-4267-B458-F1CF35CC4E08}">
      <dgm:prSet/>
      <dgm:spPr/>
      <dgm:t>
        <a:bodyPr/>
        <a:lstStyle/>
        <a:p>
          <a:endParaRPr lang="en-US"/>
        </a:p>
      </dgm:t>
    </dgm:pt>
    <dgm:pt modelId="{99841B08-7CC7-4017-B0EF-DB63F5AFCECD}">
      <dgm:prSet phldrT="[Text]"/>
      <dgm:spPr/>
      <dgm:t>
        <a:bodyPr/>
        <a:lstStyle/>
        <a:p>
          <a:pPr>
            <a:buFontTx/>
            <a:buNone/>
          </a:pPr>
          <a:r>
            <a:rPr lang="en-US" sz="2500" dirty="0">
              <a:latin typeface="Arial Narrow" panose="020B0606020202030204" pitchFamily="34" charset="0"/>
            </a:rPr>
            <a:t>       Student profiles + internship info</a:t>
          </a:r>
        </a:p>
      </dgm:t>
    </dgm:pt>
    <dgm:pt modelId="{AD63FA49-F3E9-4B9D-B79A-FF6F2BF5DA40}" type="parTrans" cxnId="{E5F1141B-EA74-4FEF-B3EB-186808BC45AE}">
      <dgm:prSet/>
      <dgm:spPr/>
      <dgm:t>
        <a:bodyPr/>
        <a:lstStyle/>
        <a:p>
          <a:endParaRPr lang="en-US"/>
        </a:p>
      </dgm:t>
    </dgm:pt>
    <dgm:pt modelId="{277AF0E4-7CCE-405F-864B-25CEF4F09570}" type="sibTrans" cxnId="{E5F1141B-EA74-4FEF-B3EB-186808BC45AE}">
      <dgm:prSet/>
      <dgm:spPr/>
      <dgm:t>
        <a:bodyPr/>
        <a:lstStyle/>
        <a:p>
          <a:endParaRPr lang="en-US"/>
        </a:p>
      </dgm:t>
    </dgm:pt>
    <dgm:pt modelId="{852A0124-C2E8-4944-9DD6-EA9D5F3C1F6B}">
      <dgm:prSet phldrT="[Text]" custT="1"/>
      <dgm:spPr/>
      <dgm:t>
        <a:bodyPr/>
        <a:lstStyle/>
        <a:p>
          <a:pPr>
            <a:buFontTx/>
            <a:buNone/>
          </a:pPr>
          <a:r>
            <a:rPr lang="en-US" sz="2500" dirty="0">
              <a:latin typeface="Arial Black" panose="020B0A04020102020204" pitchFamily="34" charset="0"/>
            </a:rPr>
            <a:t>         </a:t>
          </a:r>
          <a:r>
            <a:rPr lang="en-US" sz="2800" dirty="0">
              <a:latin typeface="Arial Black" panose="020B0A04020102020204" pitchFamily="34" charset="0"/>
            </a:rPr>
            <a:t>Preprocessing</a:t>
          </a:r>
          <a:r>
            <a:rPr lang="en-US" sz="2500" dirty="0">
              <a:latin typeface="Arial Black" panose="020B0A04020102020204" pitchFamily="34" charset="0"/>
            </a:rPr>
            <a:t> </a:t>
          </a:r>
        </a:p>
      </dgm:t>
    </dgm:pt>
    <dgm:pt modelId="{733EDA46-FF8A-43B9-8F7C-65A24E9E4531}" type="parTrans" cxnId="{C54B8046-8171-49D7-B127-580E8DD2519A}">
      <dgm:prSet/>
      <dgm:spPr/>
      <dgm:t>
        <a:bodyPr/>
        <a:lstStyle/>
        <a:p>
          <a:endParaRPr lang="en-US"/>
        </a:p>
      </dgm:t>
    </dgm:pt>
    <dgm:pt modelId="{A078590E-19A8-4547-B0DC-E58429894B1E}" type="sibTrans" cxnId="{C54B8046-8171-49D7-B127-580E8DD2519A}">
      <dgm:prSet/>
      <dgm:spPr/>
      <dgm:t>
        <a:bodyPr/>
        <a:lstStyle/>
        <a:p>
          <a:endParaRPr lang="en-US"/>
        </a:p>
      </dgm:t>
    </dgm:pt>
    <dgm:pt modelId="{D612B8B1-02AE-48E9-A8D4-1F8C5DCABAAD}">
      <dgm:prSet phldrT="[Text]"/>
      <dgm:spPr/>
      <dgm:t>
        <a:bodyPr/>
        <a:lstStyle/>
        <a:p>
          <a:endParaRPr lang="en-US" dirty="0"/>
        </a:p>
      </dgm:t>
    </dgm:pt>
    <dgm:pt modelId="{1BE30408-3629-40CF-9BC3-DEC230EE6BEB}" type="parTrans" cxnId="{813B94E3-7F9E-4D38-88C0-40B427A09C2E}">
      <dgm:prSet/>
      <dgm:spPr/>
      <dgm:t>
        <a:bodyPr/>
        <a:lstStyle/>
        <a:p>
          <a:endParaRPr lang="en-US"/>
        </a:p>
      </dgm:t>
    </dgm:pt>
    <dgm:pt modelId="{11408766-B46C-4844-8833-933AB35A0A46}" type="sibTrans" cxnId="{813B94E3-7F9E-4D38-88C0-40B427A09C2E}">
      <dgm:prSet/>
      <dgm:spPr/>
      <dgm:t>
        <a:bodyPr/>
        <a:lstStyle/>
        <a:p>
          <a:endParaRPr lang="en-US"/>
        </a:p>
      </dgm:t>
    </dgm:pt>
    <dgm:pt modelId="{80037D32-6B12-4335-B074-098787B406F6}">
      <dgm:prSet phldrT="[Text]" custT="1"/>
      <dgm:spPr/>
      <dgm:t>
        <a:bodyPr/>
        <a:lstStyle/>
        <a:p>
          <a:pPr>
            <a:buFontTx/>
            <a:buNone/>
          </a:pPr>
          <a:r>
            <a:rPr lang="en-US" sz="2500" i="1" dirty="0"/>
            <a:t>                     </a:t>
          </a:r>
          <a:r>
            <a:rPr lang="en-US" sz="2800" i="1" dirty="0">
              <a:latin typeface="Arial Black" panose="020B0A04020102020204" pitchFamily="34" charset="0"/>
            </a:rPr>
            <a:t>AI Engine</a:t>
          </a:r>
        </a:p>
      </dgm:t>
    </dgm:pt>
    <dgm:pt modelId="{6D8E3DF9-7D73-46FA-A76B-6F7DEE9E30A0}" type="parTrans" cxnId="{A22A738E-F377-43AB-ACAC-F4C66471CCA5}">
      <dgm:prSet/>
      <dgm:spPr/>
      <dgm:t>
        <a:bodyPr/>
        <a:lstStyle/>
        <a:p>
          <a:endParaRPr lang="en-US"/>
        </a:p>
      </dgm:t>
    </dgm:pt>
    <dgm:pt modelId="{6FB5FCE8-F95B-468A-9360-11F4C735E8C2}" type="sibTrans" cxnId="{A22A738E-F377-43AB-ACAC-F4C66471CCA5}">
      <dgm:prSet/>
      <dgm:spPr/>
      <dgm:t>
        <a:bodyPr/>
        <a:lstStyle/>
        <a:p>
          <a:endParaRPr lang="en-US"/>
        </a:p>
      </dgm:t>
    </dgm:pt>
    <dgm:pt modelId="{942663AD-21A0-43E0-B5CC-D3E5E773F704}">
      <dgm:prSet phldrT="[Text]" custT="1"/>
      <dgm:spPr/>
      <dgm:t>
        <a:bodyPr/>
        <a:lstStyle/>
        <a:p>
          <a:pPr>
            <a:buFontTx/>
            <a:buNone/>
          </a:pPr>
          <a:r>
            <a:rPr lang="en-US" sz="2500" i="1" dirty="0">
              <a:latin typeface="Arial Narrow" panose="020B0606020202030204" pitchFamily="34" charset="0"/>
            </a:rPr>
            <a:t>  Match, rank &amp; explain recommendations</a:t>
          </a:r>
        </a:p>
      </dgm:t>
    </dgm:pt>
    <dgm:pt modelId="{A6438EBE-BCB9-43A7-938D-C30F2018FA81}" type="parTrans" cxnId="{47835A92-833A-498E-B186-0B4CEFAC65CD}">
      <dgm:prSet/>
      <dgm:spPr/>
      <dgm:t>
        <a:bodyPr/>
        <a:lstStyle/>
        <a:p>
          <a:endParaRPr lang="en-US"/>
        </a:p>
      </dgm:t>
    </dgm:pt>
    <dgm:pt modelId="{71CE7EE1-0C7A-41BA-9D5A-D8DFDAEC84BC}" type="sibTrans" cxnId="{47835A92-833A-498E-B186-0B4CEFAC65CD}">
      <dgm:prSet/>
      <dgm:spPr/>
      <dgm:t>
        <a:bodyPr/>
        <a:lstStyle/>
        <a:p>
          <a:endParaRPr lang="en-US"/>
        </a:p>
      </dgm:t>
    </dgm:pt>
    <dgm:pt modelId="{408593FF-A1D8-438C-A3D7-E95AA0DF7ED7}">
      <dgm:prSet phldrT="[Text]"/>
      <dgm:spPr/>
      <dgm:t>
        <a:bodyPr/>
        <a:lstStyle/>
        <a:p>
          <a:endParaRPr lang="en-US" dirty="0"/>
        </a:p>
      </dgm:t>
    </dgm:pt>
    <dgm:pt modelId="{AF77C379-8AA1-435C-9397-3A48A751CAB8}" type="sibTrans" cxnId="{78866B5D-7B06-4127-9DBB-C7B8EF7AAF47}">
      <dgm:prSet/>
      <dgm:spPr/>
      <dgm:t>
        <a:bodyPr/>
        <a:lstStyle/>
        <a:p>
          <a:endParaRPr lang="en-US"/>
        </a:p>
      </dgm:t>
    </dgm:pt>
    <dgm:pt modelId="{472F676B-DCFA-4352-8ECE-835A8E855DB9}" type="parTrans" cxnId="{78866B5D-7B06-4127-9DBB-C7B8EF7AAF47}">
      <dgm:prSet/>
      <dgm:spPr/>
      <dgm:t>
        <a:bodyPr/>
        <a:lstStyle/>
        <a:p>
          <a:endParaRPr lang="en-US"/>
        </a:p>
      </dgm:t>
    </dgm:pt>
    <dgm:pt modelId="{3568D1F2-6261-4F39-845A-B061A465BBD1}">
      <dgm:prSet phldrT="[Text]"/>
      <dgm:spPr/>
      <dgm:t>
        <a:bodyPr/>
        <a:lstStyle/>
        <a:p>
          <a:pPr>
            <a:buFontTx/>
            <a:buNone/>
          </a:pPr>
          <a:r>
            <a:rPr lang="en-US" sz="2500" dirty="0">
              <a:latin typeface="Arial Narrow" panose="020B0606020202030204" pitchFamily="34" charset="0"/>
            </a:rPr>
            <a:t>   Clean data, extract skills &amp; embeddings</a:t>
          </a:r>
        </a:p>
      </dgm:t>
    </dgm:pt>
    <dgm:pt modelId="{DB609E25-BB55-4598-AE40-69C8A1F4BFCF}" type="sibTrans" cxnId="{3CEA8FBB-4B9B-420A-BEF4-14B111AD57B9}">
      <dgm:prSet/>
      <dgm:spPr/>
      <dgm:t>
        <a:bodyPr/>
        <a:lstStyle/>
        <a:p>
          <a:endParaRPr lang="en-US"/>
        </a:p>
      </dgm:t>
    </dgm:pt>
    <dgm:pt modelId="{4EE39D18-0C81-480F-A6A7-A85F9903052F}" type="parTrans" cxnId="{3CEA8FBB-4B9B-420A-BEF4-14B111AD57B9}">
      <dgm:prSet/>
      <dgm:spPr/>
      <dgm:t>
        <a:bodyPr/>
        <a:lstStyle/>
        <a:p>
          <a:endParaRPr lang="en-US"/>
        </a:p>
      </dgm:t>
    </dgm:pt>
    <dgm:pt modelId="{4A3477A1-6989-4F7B-96C7-B8599F90C679}">
      <dgm:prSet/>
      <dgm:spPr/>
      <dgm:t>
        <a:bodyPr/>
        <a:lstStyle/>
        <a:p>
          <a:endParaRPr lang="en-US" dirty="0"/>
        </a:p>
      </dgm:t>
    </dgm:pt>
    <dgm:pt modelId="{DC416780-D044-4355-8674-785301C19517}" type="parTrans" cxnId="{D3225A64-B8AE-4974-987C-A20C4B14AC45}">
      <dgm:prSet/>
      <dgm:spPr/>
      <dgm:t>
        <a:bodyPr/>
        <a:lstStyle/>
        <a:p>
          <a:endParaRPr lang="en-US"/>
        </a:p>
      </dgm:t>
    </dgm:pt>
    <dgm:pt modelId="{3DAA526D-7F38-4B3E-82D2-111E6FE979F4}" type="sibTrans" cxnId="{D3225A64-B8AE-4974-987C-A20C4B14AC45}">
      <dgm:prSet/>
      <dgm:spPr/>
      <dgm:t>
        <a:bodyPr/>
        <a:lstStyle/>
        <a:p>
          <a:endParaRPr lang="en-US"/>
        </a:p>
      </dgm:t>
    </dgm:pt>
    <dgm:pt modelId="{D7E8D56B-2105-4430-81CE-75FBAC48E06D}">
      <dgm:prSet custT="1"/>
      <dgm:spPr/>
      <dgm:t>
        <a:bodyPr/>
        <a:lstStyle/>
        <a:p>
          <a:pPr>
            <a:buFontTx/>
            <a:buNone/>
          </a:pPr>
          <a:r>
            <a:rPr lang="en-US" sz="2800" dirty="0">
              <a:latin typeface="Arial Black" panose="020B0A04020102020204" pitchFamily="34" charset="0"/>
            </a:rPr>
            <a:t>           Dashboard</a:t>
          </a:r>
        </a:p>
      </dgm:t>
    </dgm:pt>
    <dgm:pt modelId="{D40CC2C4-AFF3-4D7E-A247-40ADAD24500D}" type="parTrans" cxnId="{7F2E2601-BEC9-40ED-BA24-F31C8FF77E2F}">
      <dgm:prSet/>
      <dgm:spPr/>
      <dgm:t>
        <a:bodyPr/>
        <a:lstStyle/>
        <a:p>
          <a:endParaRPr lang="en-US"/>
        </a:p>
      </dgm:t>
    </dgm:pt>
    <dgm:pt modelId="{7B45F035-35B7-474C-A5C7-42053390BE35}" type="sibTrans" cxnId="{7F2E2601-BEC9-40ED-BA24-F31C8FF77E2F}">
      <dgm:prSet/>
      <dgm:spPr/>
      <dgm:t>
        <a:bodyPr/>
        <a:lstStyle/>
        <a:p>
          <a:endParaRPr lang="en-US"/>
        </a:p>
      </dgm:t>
    </dgm:pt>
    <dgm:pt modelId="{58135E73-36ED-49DD-9AA8-682E46DFD25E}">
      <dgm:prSet custT="1"/>
      <dgm:spPr/>
      <dgm:t>
        <a:bodyPr/>
        <a:lstStyle/>
        <a:p>
          <a:pPr>
            <a:buFontTx/>
            <a:buNone/>
          </a:pPr>
          <a:r>
            <a:rPr lang="en-US" sz="2500" dirty="0"/>
            <a:t>       View, filter, shortlist, alerts</a:t>
          </a:r>
          <a:endParaRPr lang="en-US" sz="2500" dirty="0">
            <a:latin typeface="Arial Narrow" panose="020B0606020202030204" pitchFamily="34" charset="0"/>
          </a:endParaRPr>
        </a:p>
      </dgm:t>
    </dgm:pt>
    <dgm:pt modelId="{53B5C742-B1F0-4675-B38F-28454A593807}" type="parTrans" cxnId="{931FCC60-9E4E-4715-8D44-0EE35452AF55}">
      <dgm:prSet/>
      <dgm:spPr/>
      <dgm:t>
        <a:bodyPr/>
        <a:lstStyle/>
        <a:p>
          <a:endParaRPr lang="en-US"/>
        </a:p>
      </dgm:t>
    </dgm:pt>
    <dgm:pt modelId="{9F16C9AE-F3C3-486C-892E-447D8BE045BD}" type="sibTrans" cxnId="{931FCC60-9E4E-4715-8D44-0EE35452AF55}">
      <dgm:prSet/>
      <dgm:spPr/>
      <dgm:t>
        <a:bodyPr/>
        <a:lstStyle/>
        <a:p>
          <a:endParaRPr lang="en-US"/>
        </a:p>
      </dgm:t>
    </dgm:pt>
    <dgm:pt modelId="{B75EA02A-408D-4176-994A-5CF795E7AE86}" type="pres">
      <dgm:prSet presAssocID="{C722E8C3-5DBA-4593-9931-EDF73B479D4C}" presName="linearFlow" presStyleCnt="0">
        <dgm:presLayoutVars>
          <dgm:dir/>
          <dgm:animLvl val="lvl"/>
          <dgm:resizeHandles val="exact"/>
        </dgm:presLayoutVars>
      </dgm:prSet>
      <dgm:spPr/>
    </dgm:pt>
    <dgm:pt modelId="{48B185F5-41EA-48CF-AA70-A76D60C16260}" type="pres">
      <dgm:prSet presAssocID="{9A096173-1157-470C-A255-06AB3FD187DD}" presName="composite" presStyleCnt="0"/>
      <dgm:spPr/>
    </dgm:pt>
    <dgm:pt modelId="{37C773D9-877A-4D55-8CE1-A62D2A97BF07}" type="pres">
      <dgm:prSet presAssocID="{9A096173-1157-470C-A255-06AB3FD187DD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C708A650-B4B8-4EE3-9703-34D6DB1A2521}" type="pres">
      <dgm:prSet presAssocID="{9A096173-1157-470C-A255-06AB3FD187DD}" presName="descendantText" presStyleLbl="alignAcc1" presStyleIdx="0" presStyleCnt="4" custLinFactNeighborX="0" custLinFactNeighborY="-186">
        <dgm:presLayoutVars>
          <dgm:bulletEnabled val="1"/>
        </dgm:presLayoutVars>
      </dgm:prSet>
      <dgm:spPr/>
    </dgm:pt>
    <dgm:pt modelId="{C6E9C1E3-F61E-4E31-A498-8904494BEB0E}" type="pres">
      <dgm:prSet presAssocID="{2C1E648D-EF5D-4DAB-A3CF-B63EA88C9695}" presName="sp" presStyleCnt="0"/>
      <dgm:spPr/>
    </dgm:pt>
    <dgm:pt modelId="{0D622D4C-3BCB-4EEB-941E-700BBB90C40D}" type="pres">
      <dgm:prSet presAssocID="{408593FF-A1D8-438C-A3D7-E95AA0DF7ED7}" presName="composite" presStyleCnt="0"/>
      <dgm:spPr/>
    </dgm:pt>
    <dgm:pt modelId="{3BF50014-1FA0-4C40-B28D-B7BC7C4565F2}" type="pres">
      <dgm:prSet presAssocID="{408593FF-A1D8-438C-A3D7-E95AA0DF7ED7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48C3CCB5-F037-41CE-993E-2E456C1DF49E}" type="pres">
      <dgm:prSet presAssocID="{408593FF-A1D8-438C-A3D7-E95AA0DF7ED7}" presName="descendantText" presStyleLbl="alignAcc1" presStyleIdx="1" presStyleCnt="4">
        <dgm:presLayoutVars>
          <dgm:bulletEnabled val="1"/>
        </dgm:presLayoutVars>
      </dgm:prSet>
      <dgm:spPr/>
    </dgm:pt>
    <dgm:pt modelId="{E5313A53-4E64-4C60-A062-C4AD94A858F7}" type="pres">
      <dgm:prSet presAssocID="{AF77C379-8AA1-435C-9397-3A48A751CAB8}" presName="sp" presStyleCnt="0"/>
      <dgm:spPr/>
    </dgm:pt>
    <dgm:pt modelId="{81DBABCD-A02D-4897-BFA0-DCFB12CD7FD1}" type="pres">
      <dgm:prSet presAssocID="{D612B8B1-02AE-48E9-A8D4-1F8C5DCABAAD}" presName="composite" presStyleCnt="0"/>
      <dgm:spPr/>
    </dgm:pt>
    <dgm:pt modelId="{C7222FD0-C4C5-4497-873B-DCBAACF207BB}" type="pres">
      <dgm:prSet presAssocID="{D612B8B1-02AE-48E9-A8D4-1F8C5DCABAAD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DC46CA5B-88BF-45C2-BB76-0ED4A60EE6A1}" type="pres">
      <dgm:prSet presAssocID="{D612B8B1-02AE-48E9-A8D4-1F8C5DCABAAD}" presName="descendantText" presStyleLbl="alignAcc1" presStyleIdx="2" presStyleCnt="4" custLinFactNeighborX="0" custLinFactNeighborY="192">
        <dgm:presLayoutVars>
          <dgm:bulletEnabled val="1"/>
        </dgm:presLayoutVars>
      </dgm:prSet>
      <dgm:spPr/>
    </dgm:pt>
    <dgm:pt modelId="{FBE9AE5B-6CEB-4C61-A1B6-95153009A962}" type="pres">
      <dgm:prSet presAssocID="{11408766-B46C-4844-8833-933AB35A0A46}" presName="sp" presStyleCnt="0"/>
      <dgm:spPr/>
    </dgm:pt>
    <dgm:pt modelId="{843E5590-7B73-4F06-8D58-C4259660BFFF}" type="pres">
      <dgm:prSet presAssocID="{4A3477A1-6989-4F7B-96C7-B8599F90C679}" presName="composite" presStyleCnt="0"/>
      <dgm:spPr/>
    </dgm:pt>
    <dgm:pt modelId="{610E6C85-5FD9-432D-B76C-A13EC126CDCD}" type="pres">
      <dgm:prSet presAssocID="{4A3477A1-6989-4F7B-96C7-B8599F90C679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31D7BA6-B7B5-4437-AE1A-EEF938EC4A2E}" type="pres">
      <dgm:prSet presAssocID="{4A3477A1-6989-4F7B-96C7-B8599F90C679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7F2E2601-BEC9-40ED-BA24-F31C8FF77E2F}" srcId="{4A3477A1-6989-4F7B-96C7-B8599F90C679}" destId="{D7E8D56B-2105-4430-81CE-75FBAC48E06D}" srcOrd="0" destOrd="0" parTransId="{D40CC2C4-AFF3-4D7E-A247-40ADAD24500D}" sibTransId="{7B45F035-35B7-474C-A5C7-42053390BE35}"/>
    <dgm:cxn modelId="{9E261103-E90A-4267-B458-F1CF35CC4E08}" srcId="{9A096173-1157-470C-A255-06AB3FD187DD}" destId="{2D3239D5-1B97-4443-922B-1A52C610562D}" srcOrd="0" destOrd="0" parTransId="{95D1A07A-FD71-41CA-A00D-E27C86146F0F}" sibTransId="{51FF4485-119B-4391-99BA-F4012E6D9FED}"/>
    <dgm:cxn modelId="{79ABE608-B33A-4981-A506-FD2BC65ACAC1}" type="presOf" srcId="{58135E73-36ED-49DD-9AA8-682E46DFD25E}" destId="{D31D7BA6-B7B5-4437-AE1A-EEF938EC4A2E}" srcOrd="0" destOrd="1" presId="urn:microsoft.com/office/officeart/2005/8/layout/chevron2"/>
    <dgm:cxn modelId="{A749E41A-469D-4899-B579-4DAA357FB149}" type="presOf" srcId="{942663AD-21A0-43E0-B5CC-D3E5E773F704}" destId="{DC46CA5B-88BF-45C2-BB76-0ED4A60EE6A1}" srcOrd="0" destOrd="1" presId="urn:microsoft.com/office/officeart/2005/8/layout/chevron2"/>
    <dgm:cxn modelId="{E5F1141B-EA74-4FEF-B3EB-186808BC45AE}" srcId="{9A096173-1157-470C-A255-06AB3FD187DD}" destId="{99841B08-7CC7-4017-B0EF-DB63F5AFCECD}" srcOrd="1" destOrd="0" parTransId="{AD63FA49-F3E9-4B9D-B79A-FF6F2BF5DA40}" sibTransId="{277AF0E4-7CCE-405F-864B-25CEF4F09570}"/>
    <dgm:cxn modelId="{096E4B28-E569-411B-BFE5-6E3B23853BF0}" type="presOf" srcId="{9A096173-1157-470C-A255-06AB3FD187DD}" destId="{37C773D9-877A-4D55-8CE1-A62D2A97BF07}" srcOrd="0" destOrd="0" presId="urn:microsoft.com/office/officeart/2005/8/layout/chevron2"/>
    <dgm:cxn modelId="{7544B839-C38F-4F68-8BAA-326393539D24}" type="presOf" srcId="{C722E8C3-5DBA-4593-9931-EDF73B479D4C}" destId="{B75EA02A-408D-4176-994A-5CF795E7AE86}" srcOrd="0" destOrd="0" presId="urn:microsoft.com/office/officeart/2005/8/layout/chevron2"/>
    <dgm:cxn modelId="{78866B5D-7B06-4127-9DBB-C7B8EF7AAF47}" srcId="{C722E8C3-5DBA-4593-9931-EDF73B479D4C}" destId="{408593FF-A1D8-438C-A3D7-E95AA0DF7ED7}" srcOrd="1" destOrd="0" parTransId="{472F676B-DCFA-4352-8ECE-835A8E855DB9}" sibTransId="{AF77C379-8AA1-435C-9397-3A48A751CAB8}"/>
    <dgm:cxn modelId="{931FCC60-9E4E-4715-8D44-0EE35452AF55}" srcId="{4A3477A1-6989-4F7B-96C7-B8599F90C679}" destId="{58135E73-36ED-49DD-9AA8-682E46DFD25E}" srcOrd="1" destOrd="0" parTransId="{53B5C742-B1F0-4675-B38F-28454A593807}" sibTransId="{9F16C9AE-F3C3-486C-892E-447D8BE045BD}"/>
    <dgm:cxn modelId="{D3225A64-B8AE-4974-987C-A20C4B14AC45}" srcId="{C722E8C3-5DBA-4593-9931-EDF73B479D4C}" destId="{4A3477A1-6989-4F7B-96C7-B8599F90C679}" srcOrd="3" destOrd="0" parTransId="{DC416780-D044-4355-8674-785301C19517}" sibTransId="{3DAA526D-7F38-4B3E-82D2-111E6FE979F4}"/>
    <dgm:cxn modelId="{C54B8046-8171-49D7-B127-580E8DD2519A}" srcId="{408593FF-A1D8-438C-A3D7-E95AA0DF7ED7}" destId="{852A0124-C2E8-4944-9DD6-EA9D5F3C1F6B}" srcOrd="0" destOrd="0" parTransId="{733EDA46-FF8A-43B9-8F7C-65A24E9E4531}" sibTransId="{A078590E-19A8-4547-B0DC-E58429894B1E}"/>
    <dgm:cxn modelId="{FC11F34C-B127-4EEF-9CEC-3316E7A6E739}" type="presOf" srcId="{408593FF-A1D8-438C-A3D7-E95AA0DF7ED7}" destId="{3BF50014-1FA0-4C40-B28D-B7BC7C4565F2}" srcOrd="0" destOrd="0" presId="urn:microsoft.com/office/officeart/2005/8/layout/chevron2"/>
    <dgm:cxn modelId="{A32C217E-4941-449D-B63A-9286AF785393}" type="presOf" srcId="{3568D1F2-6261-4F39-845A-B061A465BBD1}" destId="{48C3CCB5-F037-41CE-993E-2E456C1DF49E}" srcOrd="0" destOrd="1" presId="urn:microsoft.com/office/officeart/2005/8/layout/chevron2"/>
    <dgm:cxn modelId="{A22A738E-F377-43AB-ACAC-F4C66471CCA5}" srcId="{D612B8B1-02AE-48E9-A8D4-1F8C5DCABAAD}" destId="{80037D32-6B12-4335-B074-098787B406F6}" srcOrd="0" destOrd="0" parTransId="{6D8E3DF9-7D73-46FA-A76B-6F7DEE9E30A0}" sibTransId="{6FB5FCE8-F95B-468A-9360-11F4C735E8C2}"/>
    <dgm:cxn modelId="{8A972991-8965-4325-A1BF-341523205A76}" srcId="{C722E8C3-5DBA-4593-9931-EDF73B479D4C}" destId="{9A096173-1157-470C-A255-06AB3FD187DD}" srcOrd="0" destOrd="0" parTransId="{1C17C633-7393-4875-8FBB-57FD69252636}" sibTransId="{2C1E648D-EF5D-4DAB-A3CF-B63EA88C9695}"/>
    <dgm:cxn modelId="{47835A92-833A-498E-B186-0B4CEFAC65CD}" srcId="{D612B8B1-02AE-48E9-A8D4-1F8C5DCABAAD}" destId="{942663AD-21A0-43E0-B5CC-D3E5E773F704}" srcOrd="1" destOrd="0" parTransId="{A6438EBE-BCB9-43A7-938D-C30F2018FA81}" sibTransId="{71CE7EE1-0C7A-41BA-9D5A-D8DFDAEC84BC}"/>
    <dgm:cxn modelId="{40774F97-C8CE-4BBB-9C42-9B6726E2E0FF}" type="presOf" srcId="{2D3239D5-1B97-4443-922B-1A52C610562D}" destId="{C708A650-B4B8-4EE3-9703-34D6DB1A2521}" srcOrd="0" destOrd="0" presId="urn:microsoft.com/office/officeart/2005/8/layout/chevron2"/>
    <dgm:cxn modelId="{5E0F3BA6-F5F1-4700-A6DF-8D50D5880530}" type="presOf" srcId="{80037D32-6B12-4335-B074-098787B406F6}" destId="{DC46CA5B-88BF-45C2-BB76-0ED4A60EE6A1}" srcOrd="0" destOrd="0" presId="urn:microsoft.com/office/officeart/2005/8/layout/chevron2"/>
    <dgm:cxn modelId="{7A12FDB4-DDE8-49FE-AA82-549240B45D65}" type="presOf" srcId="{D612B8B1-02AE-48E9-A8D4-1F8C5DCABAAD}" destId="{C7222FD0-C4C5-4497-873B-DCBAACF207BB}" srcOrd="0" destOrd="0" presId="urn:microsoft.com/office/officeart/2005/8/layout/chevron2"/>
    <dgm:cxn modelId="{232F16B5-B552-49EC-9222-5ACE889F2804}" type="presOf" srcId="{D7E8D56B-2105-4430-81CE-75FBAC48E06D}" destId="{D31D7BA6-B7B5-4437-AE1A-EEF938EC4A2E}" srcOrd="0" destOrd="0" presId="urn:microsoft.com/office/officeart/2005/8/layout/chevron2"/>
    <dgm:cxn modelId="{3CEA8FBB-4B9B-420A-BEF4-14B111AD57B9}" srcId="{408593FF-A1D8-438C-A3D7-E95AA0DF7ED7}" destId="{3568D1F2-6261-4F39-845A-B061A465BBD1}" srcOrd="1" destOrd="0" parTransId="{4EE39D18-0C81-480F-A6A7-A85F9903052F}" sibTransId="{DB609E25-BB55-4598-AE40-69C8A1F4BFCF}"/>
    <dgm:cxn modelId="{86F1D2C4-2137-4F75-8404-8CF79AC50435}" type="presOf" srcId="{99841B08-7CC7-4017-B0EF-DB63F5AFCECD}" destId="{C708A650-B4B8-4EE3-9703-34D6DB1A2521}" srcOrd="0" destOrd="1" presId="urn:microsoft.com/office/officeart/2005/8/layout/chevron2"/>
    <dgm:cxn modelId="{684BB0CE-0F73-44F1-9AC2-9099AA464A8D}" type="presOf" srcId="{4A3477A1-6989-4F7B-96C7-B8599F90C679}" destId="{610E6C85-5FD9-432D-B76C-A13EC126CDCD}" srcOrd="0" destOrd="0" presId="urn:microsoft.com/office/officeart/2005/8/layout/chevron2"/>
    <dgm:cxn modelId="{813B94E3-7F9E-4D38-88C0-40B427A09C2E}" srcId="{C722E8C3-5DBA-4593-9931-EDF73B479D4C}" destId="{D612B8B1-02AE-48E9-A8D4-1F8C5DCABAAD}" srcOrd="2" destOrd="0" parTransId="{1BE30408-3629-40CF-9BC3-DEC230EE6BEB}" sibTransId="{11408766-B46C-4844-8833-933AB35A0A46}"/>
    <dgm:cxn modelId="{33E25DEB-379C-42CC-9C37-DD09E6E521A8}" type="presOf" srcId="{852A0124-C2E8-4944-9DD6-EA9D5F3C1F6B}" destId="{48C3CCB5-F037-41CE-993E-2E456C1DF49E}" srcOrd="0" destOrd="0" presId="urn:microsoft.com/office/officeart/2005/8/layout/chevron2"/>
    <dgm:cxn modelId="{A7BA97C6-D70B-4C13-8182-C97AED6039BF}" type="presParOf" srcId="{B75EA02A-408D-4176-994A-5CF795E7AE86}" destId="{48B185F5-41EA-48CF-AA70-A76D60C16260}" srcOrd="0" destOrd="0" presId="urn:microsoft.com/office/officeart/2005/8/layout/chevron2"/>
    <dgm:cxn modelId="{E6941BB4-F837-41F4-9276-BA0648142F48}" type="presParOf" srcId="{48B185F5-41EA-48CF-AA70-A76D60C16260}" destId="{37C773D9-877A-4D55-8CE1-A62D2A97BF07}" srcOrd="0" destOrd="0" presId="urn:microsoft.com/office/officeart/2005/8/layout/chevron2"/>
    <dgm:cxn modelId="{D13A8CAA-0179-4148-9E69-5D09F6EC138A}" type="presParOf" srcId="{48B185F5-41EA-48CF-AA70-A76D60C16260}" destId="{C708A650-B4B8-4EE3-9703-34D6DB1A2521}" srcOrd="1" destOrd="0" presId="urn:microsoft.com/office/officeart/2005/8/layout/chevron2"/>
    <dgm:cxn modelId="{1B529E81-D0D3-4570-8098-891E254AABF2}" type="presParOf" srcId="{B75EA02A-408D-4176-994A-5CF795E7AE86}" destId="{C6E9C1E3-F61E-4E31-A498-8904494BEB0E}" srcOrd="1" destOrd="0" presId="urn:microsoft.com/office/officeart/2005/8/layout/chevron2"/>
    <dgm:cxn modelId="{A6A81162-C384-466A-A1D5-17580BFA6F29}" type="presParOf" srcId="{B75EA02A-408D-4176-994A-5CF795E7AE86}" destId="{0D622D4C-3BCB-4EEB-941E-700BBB90C40D}" srcOrd="2" destOrd="0" presId="urn:microsoft.com/office/officeart/2005/8/layout/chevron2"/>
    <dgm:cxn modelId="{5FBBAD84-792A-4EDA-8C07-E15EB007CBA9}" type="presParOf" srcId="{0D622D4C-3BCB-4EEB-941E-700BBB90C40D}" destId="{3BF50014-1FA0-4C40-B28D-B7BC7C4565F2}" srcOrd="0" destOrd="0" presId="urn:microsoft.com/office/officeart/2005/8/layout/chevron2"/>
    <dgm:cxn modelId="{BFBAFDD6-1C9E-4AAF-9D83-B892E4A505B2}" type="presParOf" srcId="{0D622D4C-3BCB-4EEB-941E-700BBB90C40D}" destId="{48C3CCB5-F037-41CE-993E-2E456C1DF49E}" srcOrd="1" destOrd="0" presId="urn:microsoft.com/office/officeart/2005/8/layout/chevron2"/>
    <dgm:cxn modelId="{642A9E11-DC3C-40C0-A63E-1DC5ECBD5BF4}" type="presParOf" srcId="{B75EA02A-408D-4176-994A-5CF795E7AE86}" destId="{E5313A53-4E64-4C60-A062-C4AD94A858F7}" srcOrd="3" destOrd="0" presId="urn:microsoft.com/office/officeart/2005/8/layout/chevron2"/>
    <dgm:cxn modelId="{E66B6A9B-0926-4628-9053-B3A9617AC0B3}" type="presParOf" srcId="{B75EA02A-408D-4176-994A-5CF795E7AE86}" destId="{81DBABCD-A02D-4897-BFA0-DCFB12CD7FD1}" srcOrd="4" destOrd="0" presId="urn:microsoft.com/office/officeart/2005/8/layout/chevron2"/>
    <dgm:cxn modelId="{8F51D64C-BB38-416A-BFDE-08053552B753}" type="presParOf" srcId="{81DBABCD-A02D-4897-BFA0-DCFB12CD7FD1}" destId="{C7222FD0-C4C5-4497-873B-DCBAACF207BB}" srcOrd="0" destOrd="0" presId="urn:microsoft.com/office/officeart/2005/8/layout/chevron2"/>
    <dgm:cxn modelId="{2EBA0280-01F0-4720-AA50-848FBC21DA83}" type="presParOf" srcId="{81DBABCD-A02D-4897-BFA0-DCFB12CD7FD1}" destId="{DC46CA5B-88BF-45C2-BB76-0ED4A60EE6A1}" srcOrd="1" destOrd="0" presId="urn:microsoft.com/office/officeart/2005/8/layout/chevron2"/>
    <dgm:cxn modelId="{E5987EBF-042D-47DF-A223-45030C153590}" type="presParOf" srcId="{B75EA02A-408D-4176-994A-5CF795E7AE86}" destId="{FBE9AE5B-6CEB-4C61-A1B6-95153009A962}" srcOrd="5" destOrd="0" presId="urn:microsoft.com/office/officeart/2005/8/layout/chevron2"/>
    <dgm:cxn modelId="{4AA4C475-5CA5-47D0-AEDE-3C925FAFE710}" type="presParOf" srcId="{B75EA02A-408D-4176-994A-5CF795E7AE86}" destId="{843E5590-7B73-4F06-8D58-C4259660BFFF}" srcOrd="6" destOrd="0" presId="urn:microsoft.com/office/officeart/2005/8/layout/chevron2"/>
    <dgm:cxn modelId="{DCB27C7A-870F-4949-A24E-3A141C02F82E}" type="presParOf" srcId="{843E5590-7B73-4F06-8D58-C4259660BFFF}" destId="{610E6C85-5FD9-432D-B76C-A13EC126CDCD}" srcOrd="0" destOrd="0" presId="urn:microsoft.com/office/officeart/2005/8/layout/chevron2"/>
    <dgm:cxn modelId="{0CC0588A-CDB5-40C9-918F-F8BB377EE1F7}" type="presParOf" srcId="{843E5590-7B73-4F06-8D58-C4259660BFFF}" destId="{D31D7BA6-B7B5-4437-AE1A-EEF938EC4A2E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A1DCFE-DA10-43B6-B282-9489D992F0A7}">
      <dsp:nvSpPr>
        <dsp:cNvPr id="0" name=""/>
        <dsp:cNvSpPr/>
      </dsp:nvSpPr>
      <dsp:spPr>
        <a:xfrm rot="16200000">
          <a:off x="-1854712" y="2775279"/>
          <a:ext cx="4226560" cy="4121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63502" bIns="0" numCol="1" spcCol="1270" anchor="t" anchorCtr="0">
          <a:noAutofit/>
        </a:bodyPr>
        <a:lstStyle/>
        <a:p>
          <a:pPr marL="0" lvl="0" indent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Arial Black" panose="020B0A04020102020204" pitchFamily="34" charset="0"/>
            </a:rPr>
            <a:t>Problem</a:t>
          </a:r>
        </a:p>
      </dsp:txBody>
      <dsp:txXfrm>
        <a:off x="-1854712" y="2775279"/>
        <a:ext cx="4226560" cy="412159"/>
      </dsp:txXfrm>
    </dsp:sp>
    <dsp:sp modelId="{877AE19A-AF39-4412-AB9D-F4001EC96DC4}">
      <dsp:nvSpPr>
        <dsp:cNvPr id="0" name=""/>
        <dsp:cNvSpPr/>
      </dsp:nvSpPr>
      <dsp:spPr>
        <a:xfrm>
          <a:off x="464647" y="868078"/>
          <a:ext cx="2052991" cy="422656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9136" tIns="363502" rIns="199136" bIns="199136" numCol="1" spcCol="1270" anchor="t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800" kern="1200" dirty="0">
              <a:latin typeface="Arial Narrow" panose="020B0606020202030204" pitchFamily="34" charset="0"/>
              <a:cs typeface="Arial" panose="020B0604020202020204" pitchFamily="34" charset="0"/>
            </a:rPr>
            <a:t>Students find it hard to get internships that truly fit their skills and goals.</a:t>
          </a:r>
        </a:p>
      </dsp:txBody>
      <dsp:txXfrm>
        <a:off x="464647" y="868078"/>
        <a:ext cx="2052991" cy="4226560"/>
      </dsp:txXfrm>
    </dsp:sp>
    <dsp:sp modelId="{9E544911-940A-4D5C-9CC8-56FF15D3B156}">
      <dsp:nvSpPr>
        <dsp:cNvPr id="0" name=""/>
        <dsp:cNvSpPr/>
      </dsp:nvSpPr>
      <dsp:spPr>
        <a:xfrm>
          <a:off x="52487" y="324028"/>
          <a:ext cx="824318" cy="82431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25400" cap="flat" cmpd="sng" algn="ctr">
          <a:solidFill>
            <a:schemeClr val="tx1"/>
          </a:solidFill>
          <a:prstDash val="solid"/>
        </a:ln>
        <a:effectLst>
          <a:glow>
            <a:schemeClr val="bg1">
              <a:alpha val="40000"/>
            </a:schemeClr>
          </a:glow>
          <a:innerShdw blurRad="63500" dist="50800" dir="13500000">
            <a:prstClr val="black">
              <a:alpha val="50000"/>
            </a:prst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7C70A92-8764-489D-B2DD-109E125A6C64}">
      <dsp:nvSpPr>
        <dsp:cNvPr id="0" name=""/>
        <dsp:cNvSpPr/>
      </dsp:nvSpPr>
      <dsp:spPr>
        <a:xfrm rot="16200000">
          <a:off x="1133781" y="2775279"/>
          <a:ext cx="4226560" cy="4121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63502" bIns="0" numCol="1" spcCol="1270" anchor="t" anchorCtr="0">
          <a:noAutofit/>
        </a:bodyPr>
        <a:lstStyle/>
        <a:p>
          <a:pPr marL="0" lvl="0" indent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Arial Black" panose="020B0A04020102020204" pitchFamily="34" charset="0"/>
            </a:rPr>
            <a:t>Solution</a:t>
          </a:r>
        </a:p>
      </dsp:txBody>
      <dsp:txXfrm>
        <a:off x="1133781" y="2775279"/>
        <a:ext cx="4226560" cy="412159"/>
      </dsp:txXfrm>
    </dsp:sp>
    <dsp:sp modelId="{B9178DAF-C69F-46D8-8D44-D364648EDF78}">
      <dsp:nvSpPr>
        <dsp:cNvPr id="0" name=""/>
        <dsp:cNvSpPr/>
      </dsp:nvSpPr>
      <dsp:spPr>
        <a:xfrm>
          <a:off x="3453141" y="868078"/>
          <a:ext cx="2052991" cy="4226560"/>
        </a:xfrm>
        <a:prstGeom prst="rect">
          <a:avLst/>
        </a:prstGeom>
        <a:solidFill>
          <a:schemeClr val="accent4">
            <a:hueOff val="-2232385"/>
            <a:satOff val="13449"/>
            <a:lumOff val="1078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363502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AI engine matches student profiles with internships and shows top recommendations</a:t>
          </a:r>
          <a:r>
            <a:rPr lang="en-US" sz="1500" kern="1200" dirty="0"/>
            <a:t>.</a:t>
          </a:r>
        </a:p>
      </dsp:txBody>
      <dsp:txXfrm>
        <a:off x="3453141" y="868078"/>
        <a:ext cx="2052991" cy="4226560"/>
      </dsp:txXfrm>
    </dsp:sp>
    <dsp:sp modelId="{C1C4A4FD-B51E-4784-83BA-B05DBBFEF2B2}">
      <dsp:nvSpPr>
        <dsp:cNvPr id="0" name=""/>
        <dsp:cNvSpPr/>
      </dsp:nvSpPr>
      <dsp:spPr>
        <a:xfrm>
          <a:off x="3040982" y="324028"/>
          <a:ext cx="824318" cy="82431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tx1"/>
          </a:solidFill>
          <a:prstDash val="solid"/>
        </a:ln>
        <a:effectLst>
          <a:innerShdw blurRad="63500" dist="50800" dir="13500000">
            <a:prstClr val="black">
              <a:alpha val="50000"/>
            </a:prst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6894D09-4F24-4EDE-812C-EE923E479652}">
      <dsp:nvSpPr>
        <dsp:cNvPr id="0" name=""/>
        <dsp:cNvSpPr/>
      </dsp:nvSpPr>
      <dsp:spPr>
        <a:xfrm rot="16200000">
          <a:off x="4122276" y="2775279"/>
          <a:ext cx="4226560" cy="41215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363502" bIns="0" numCol="1" spcCol="1270" anchor="t" anchorCtr="0">
          <a:noAutofit/>
        </a:bodyPr>
        <a:lstStyle/>
        <a:p>
          <a:pPr marL="0" lvl="0" indent="0" algn="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>
              <a:latin typeface="Arial Black" panose="020B0A04020102020204" pitchFamily="34" charset="0"/>
            </a:rPr>
            <a:t>Innovation</a:t>
          </a:r>
        </a:p>
      </dsp:txBody>
      <dsp:txXfrm>
        <a:off x="4122276" y="2775279"/>
        <a:ext cx="4226560" cy="412159"/>
      </dsp:txXfrm>
    </dsp:sp>
    <dsp:sp modelId="{AA174960-35E4-48DD-8481-25488C2D9B7F}">
      <dsp:nvSpPr>
        <dsp:cNvPr id="0" name=""/>
        <dsp:cNvSpPr/>
      </dsp:nvSpPr>
      <dsp:spPr>
        <a:xfrm>
          <a:off x="6441636" y="868078"/>
          <a:ext cx="2052991" cy="4226560"/>
        </a:xfrm>
        <a:prstGeom prst="rect">
          <a:avLst/>
        </a:prstGeom>
        <a:solidFill>
          <a:schemeClr val="accent4">
            <a:hueOff val="-4464770"/>
            <a:satOff val="26899"/>
            <a:lumOff val="2156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0688" tIns="363502" rIns="170688" bIns="170688" numCol="1" spcCol="1270" anchor="t" anchorCtr="0">
          <a:noAutofit/>
        </a:bodyPr>
        <a:lstStyle/>
        <a:p>
          <a:pPr marL="228600" lvl="1" indent="-228600" algn="l" defTabSz="10668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400" kern="1200" dirty="0"/>
            <a:t>Explainable, multi-language, low-bandwidth friendly recommendations with optional alerts</a:t>
          </a:r>
        </a:p>
      </dsp:txBody>
      <dsp:txXfrm>
        <a:off x="6441636" y="868078"/>
        <a:ext cx="2052991" cy="4226560"/>
      </dsp:txXfrm>
    </dsp:sp>
    <dsp:sp modelId="{FA3B4582-ADC1-4206-818C-848C47148D04}">
      <dsp:nvSpPr>
        <dsp:cNvPr id="0" name=""/>
        <dsp:cNvSpPr/>
      </dsp:nvSpPr>
      <dsp:spPr>
        <a:xfrm>
          <a:off x="6029476" y="324028"/>
          <a:ext cx="824318" cy="82431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25400" cap="flat" cmpd="sng" algn="ctr">
          <a:solidFill>
            <a:schemeClr val="tx1"/>
          </a:solidFill>
          <a:prstDash val="solid"/>
        </a:ln>
        <a:effectLst>
          <a:innerShdw blurRad="63500" dist="50800" dir="13500000">
            <a:prstClr val="black">
              <a:alpha val="50000"/>
            </a:prstClr>
          </a:innerShdw>
        </a:effectLst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C773D9-877A-4D55-8CE1-A62D2A97BF07}">
      <dsp:nvSpPr>
        <dsp:cNvPr id="0" name=""/>
        <dsp:cNvSpPr/>
      </dsp:nvSpPr>
      <dsp:spPr>
        <a:xfrm rot="5400000">
          <a:off x="-207401" y="213180"/>
          <a:ext cx="1382673" cy="967871"/>
        </a:xfrm>
        <a:prstGeom prst="chevron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dirty="0"/>
        </a:p>
      </dsp:txBody>
      <dsp:txXfrm rot="-5400000">
        <a:off x="1" y="489715"/>
        <a:ext cx="967871" cy="414802"/>
      </dsp:txXfrm>
    </dsp:sp>
    <dsp:sp modelId="{C708A650-B4B8-4EE3-9703-34D6DB1A2521}">
      <dsp:nvSpPr>
        <dsp:cNvPr id="0" name=""/>
        <dsp:cNvSpPr/>
      </dsp:nvSpPr>
      <dsp:spPr>
        <a:xfrm rot="5400000">
          <a:off x="3334887" y="-2362908"/>
          <a:ext cx="898738" cy="56327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500" kern="1200" dirty="0">
              <a:latin typeface="Arial Black" panose="020B0A04020102020204" pitchFamily="34" charset="0"/>
            </a:rPr>
            <a:t>            </a:t>
          </a:r>
          <a:r>
            <a:rPr lang="en-US" sz="2800" kern="1200" dirty="0">
              <a:latin typeface="Arial Black" panose="020B0A04020102020204" pitchFamily="34" charset="0"/>
            </a:rPr>
            <a:t>Data Input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500" kern="1200" dirty="0">
              <a:latin typeface="Arial Narrow" panose="020B0606020202030204" pitchFamily="34" charset="0"/>
            </a:rPr>
            <a:t>       Student profiles + internship info</a:t>
          </a:r>
        </a:p>
      </dsp:txBody>
      <dsp:txXfrm rot="-5400000">
        <a:off x="967872" y="47980"/>
        <a:ext cx="5588897" cy="810992"/>
      </dsp:txXfrm>
    </dsp:sp>
    <dsp:sp modelId="{3BF50014-1FA0-4C40-B28D-B7BC7C4565F2}">
      <dsp:nvSpPr>
        <dsp:cNvPr id="0" name=""/>
        <dsp:cNvSpPr/>
      </dsp:nvSpPr>
      <dsp:spPr>
        <a:xfrm rot="5400000">
          <a:off x="-207401" y="1450829"/>
          <a:ext cx="1382673" cy="967871"/>
        </a:xfrm>
        <a:prstGeom prst="chevron">
          <a:avLst/>
        </a:prstGeom>
        <a:gradFill rotWithShape="0">
          <a:gsLst>
            <a:gs pos="0">
              <a:schemeClr val="accent2">
                <a:hueOff val="1560506"/>
                <a:satOff val="-1946"/>
                <a:lumOff val="458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1560506"/>
                <a:satOff val="-1946"/>
                <a:lumOff val="458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dirty="0"/>
        </a:p>
      </dsp:txBody>
      <dsp:txXfrm rot="-5400000">
        <a:off x="1" y="1727364"/>
        <a:ext cx="967871" cy="414802"/>
      </dsp:txXfrm>
    </dsp:sp>
    <dsp:sp modelId="{48C3CCB5-F037-41CE-993E-2E456C1DF49E}">
      <dsp:nvSpPr>
        <dsp:cNvPr id="0" name=""/>
        <dsp:cNvSpPr/>
      </dsp:nvSpPr>
      <dsp:spPr>
        <a:xfrm rot="5400000">
          <a:off x="3334887" y="-1123587"/>
          <a:ext cx="898738" cy="56327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1560506"/>
              <a:satOff val="-1946"/>
              <a:lumOff val="458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500" kern="1200" dirty="0">
              <a:latin typeface="Arial Black" panose="020B0A04020102020204" pitchFamily="34" charset="0"/>
            </a:rPr>
            <a:t>         </a:t>
          </a:r>
          <a:r>
            <a:rPr lang="en-US" sz="2800" kern="1200" dirty="0">
              <a:latin typeface="Arial Black" panose="020B0A04020102020204" pitchFamily="34" charset="0"/>
            </a:rPr>
            <a:t>Preprocessing</a:t>
          </a:r>
          <a:r>
            <a:rPr lang="en-US" sz="2500" kern="1200" dirty="0">
              <a:latin typeface="Arial Black" panose="020B0A04020102020204" pitchFamily="34" charset="0"/>
            </a:rPr>
            <a:t> 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500" kern="1200" dirty="0">
              <a:latin typeface="Arial Narrow" panose="020B0606020202030204" pitchFamily="34" charset="0"/>
            </a:rPr>
            <a:t>   Clean data, extract skills &amp; embeddings</a:t>
          </a:r>
        </a:p>
      </dsp:txBody>
      <dsp:txXfrm rot="-5400000">
        <a:off x="967872" y="1287301"/>
        <a:ext cx="5588897" cy="810992"/>
      </dsp:txXfrm>
    </dsp:sp>
    <dsp:sp modelId="{C7222FD0-C4C5-4497-873B-DCBAACF207BB}">
      <dsp:nvSpPr>
        <dsp:cNvPr id="0" name=""/>
        <dsp:cNvSpPr/>
      </dsp:nvSpPr>
      <dsp:spPr>
        <a:xfrm rot="5400000">
          <a:off x="-207401" y="2688477"/>
          <a:ext cx="1382673" cy="967871"/>
        </a:xfrm>
        <a:prstGeom prst="chevron">
          <a:avLst/>
        </a:prstGeom>
        <a:gradFill rotWithShape="0">
          <a:gsLst>
            <a:gs pos="0">
              <a:schemeClr val="accent2">
                <a:hueOff val="3121013"/>
                <a:satOff val="-3893"/>
                <a:lumOff val="915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3121013"/>
                <a:satOff val="-3893"/>
                <a:lumOff val="915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dirty="0"/>
        </a:p>
      </dsp:txBody>
      <dsp:txXfrm rot="-5400000">
        <a:off x="1" y="2965012"/>
        <a:ext cx="967871" cy="414802"/>
      </dsp:txXfrm>
    </dsp:sp>
    <dsp:sp modelId="{DC46CA5B-88BF-45C2-BB76-0ED4A60EE6A1}">
      <dsp:nvSpPr>
        <dsp:cNvPr id="0" name=""/>
        <dsp:cNvSpPr/>
      </dsp:nvSpPr>
      <dsp:spPr>
        <a:xfrm rot="5400000">
          <a:off x="3334887" y="115786"/>
          <a:ext cx="898738" cy="56327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3121013"/>
              <a:satOff val="-3893"/>
              <a:lumOff val="915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77800" tIns="15875" rIns="15875" bIns="15875" numCol="1" spcCol="1270" anchor="ctr" anchorCtr="0">
          <a:noAutofit/>
        </a:bodyPr>
        <a:lstStyle/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500" i="1" kern="1200" dirty="0"/>
            <a:t>                     </a:t>
          </a:r>
          <a:r>
            <a:rPr lang="en-US" sz="2800" i="1" kern="1200" dirty="0">
              <a:latin typeface="Arial Black" panose="020B0A04020102020204" pitchFamily="34" charset="0"/>
            </a:rPr>
            <a:t>AI Engine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500" i="1" kern="1200" dirty="0">
              <a:latin typeface="Arial Narrow" panose="020B0606020202030204" pitchFamily="34" charset="0"/>
            </a:rPr>
            <a:t>  Match, rank &amp; explain recommendations</a:t>
          </a:r>
        </a:p>
      </dsp:txBody>
      <dsp:txXfrm rot="-5400000">
        <a:off x="967872" y="2526675"/>
        <a:ext cx="5588897" cy="810992"/>
      </dsp:txXfrm>
    </dsp:sp>
    <dsp:sp modelId="{610E6C85-5FD9-432D-B76C-A13EC126CDCD}">
      <dsp:nvSpPr>
        <dsp:cNvPr id="0" name=""/>
        <dsp:cNvSpPr/>
      </dsp:nvSpPr>
      <dsp:spPr>
        <a:xfrm rot="5400000">
          <a:off x="-207401" y="3926126"/>
          <a:ext cx="1382673" cy="967871"/>
        </a:xfrm>
        <a:prstGeom prst="chevron">
          <a:avLst/>
        </a:prstGeom>
        <a:gradFill rotWithShape="0">
          <a:gsLst>
            <a:gs pos="0">
              <a:schemeClr val="accent2">
                <a:hueOff val="4681519"/>
                <a:satOff val="-5839"/>
                <a:lumOff val="1373"/>
                <a:alphaOff val="0"/>
                <a:tint val="100000"/>
                <a:shade val="100000"/>
                <a:satMod val="130000"/>
              </a:schemeClr>
            </a:gs>
            <a:gs pos="100000">
              <a:schemeClr val="accent2">
                <a:hueOff val="4681519"/>
                <a:satOff val="-5839"/>
                <a:lumOff val="1373"/>
                <a:alphaOff val="0"/>
                <a:tint val="50000"/>
                <a:shade val="100000"/>
                <a:satMod val="350000"/>
              </a:schemeClr>
            </a:gs>
          </a:gsLst>
          <a:lin ang="16200000" scaled="0"/>
        </a:gradFill>
        <a:ln>
          <a:noFill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prstMaterial="plastic">
          <a:bevelT w="127000" h="25400" prst="relaxedInset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7145" tIns="17145" rIns="17145" bIns="17145" numCol="1" spcCol="1270" anchor="ctr" anchorCtr="0">
          <a:noAutofit/>
        </a:bodyPr>
        <a:lstStyle/>
        <a:p>
          <a:pPr marL="0" lvl="0" indent="0" algn="ctr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700" kern="1200" dirty="0"/>
        </a:p>
      </dsp:txBody>
      <dsp:txXfrm rot="-5400000">
        <a:off x="1" y="4202661"/>
        <a:ext cx="967871" cy="414802"/>
      </dsp:txXfrm>
    </dsp:sp>
    <dsp:sp modelId="{D31D7BA6-B7B5-4437-AE1A-EEF938EC4A2E}">
      <dsp:nvSpPr>
        <dsp:cNvPr id="0" name=""/>
        <dsp:cNvSpPr/>
      </dsp:nvSpPr>
      <dsp:spPr>
        <a:xfrm rot="5400000">
          <a:off x="3334887" y="1351709"/>
          <a:ext cx="898738" cy="5632770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9525" cap="flat" cmpd="sng" algn="ctr">
          <a:solidFill>
            <a:schemeClr val="accent2">
              <a:hueOff val="4681519"/>
              <a:satOff val="-5839"/>
              <a:lumOff val="1373"/>
              <a:alphaOff val="0"/>
            </a:schemeClr>
          </a:solidFill>
          <a:prstDash val="solid"/>
        </a:ln>
        <a:effectLst>
          <a:outerShdw blurRad="40000" dist="23000" dir="5400000" rotWithShape="0">
            <a:srgbClr val="000000">
              <a:alpha val="35000"/>
            </a:srgbClr>
          </a:outerShdw>
        </a:effectLst>
        <a:scene3d>
          <a:camera prst="orthographicFront"/>
          <a:lightRig rig="threePt" dir="t">
            <a:rot lat="0" lon="0" rev="7500000"/>
          </a:lightRig>
        </a:scene3d>
        <a:sp3d extrusionH="190500" prstMaterial="dkEdge">
          <a:bevelT w="135400" h="16350" prst="relaxedInset"/>
          <a:contourClr>
            <a:schemeClr val="bg1"/>
          </a:contourClr>
        </a:sp3d>
      </dsp:spPr>
      <dsp:style>
        <a:lnRef idx="1">
          <a:scrgbClr r="0" g="0" b="0"/>
        </a:lnRef>
        <a:fillRef idx="1">
          <a:scrgbClr r="0" g="0" b="0"/>
        </a:fillRef>
        <a:effectRef idx="2">
          <a:scrgbClr r="0" g="0" b="0"/>
        </a:effectRef>
        <a:fontRef idx="minor"/>
      </dsp:style>
      <dsp:txBody>
        <a:bodyPr spcFirstLastPara="0" vert="horz" wrap="square" lIns="199136" tIns="17780" rIns="17780" bIns="17780" numCol="1" spcCol="1270" anchor="ctr" anchorCtr="0">
          <a:noAutofit/>
        </a:bodyPr>
        <a:lstStyle/>
        <a:p>
          <a:pPr marL="285750" lvl="1" indent="-285750" algn="l" defTabSz="124460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800" kern="1200" dirty="0">
              <a:latin typeface="Arial Black" panose="020B0A04020102020204" pitchFamily="34" charset="0"/>
            </a:rPr>
            <a:t>           Dashboard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FontTx/>
            <a:buNone/>
          </a:pPr>
          <a:r>
            <a:rPr lang="en-US" sz="2500" kern="1200" dirty="0"/>
            <a:t>       View, filter, shortlist, alerts</a:t>
          </a:r>
          <a:endParaRPr lang="en-US" sz="2500" kern="1200" dirty="0">
            <a:latin typeface="Arial Narrow" panose="020B0606020202030204" pitchFamily="34" charset="0"/>
          </a:endParaRPr>
        </a:p>
      </dsp:txBody>
      <dsp:txXfrm rot="-5400000">
        <a:off x="967872" y="3762598"/>
        <a:ext cx="5588897" cy="81099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List2">
  <dgm:title val=""/>
  <dgm:desc val=""/>
  <dgm:catLst>
    <dgm:cat type="list" pri="6000"/>
    <dgm:cat type="relationship" pri="16000"/>
    <dgm:cat type="picture" pri="29000"/>
    <dgm:cat type="pictureconvert" pri="29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/>
    </dgm:varLst>
    <dgm:choose name="Name0">
      <dgm:if name="Name1" func="var" arg="dir" op="equ" val="norm">
        <dgm:alg type="lin">
          <dgm:param type="linDir" val="fromL"/>
          <dgm:param type="nodeVertAlign" val="t"/>
        </dgm:alg>
      </dgm:if>
      <dgm:else name="Name2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ompositeNode" refType="w"/>
      <dgm:constr type="h" for="ch" forName="compositeNode" refType="h"/>
      <dgm:constr type="w" for="ch" forName="sibTrans" refType="w" refFor="ch" refForName="compositeNode" op="equ" fact="0.2"/>
      <dgm:constr type="h" for="des" forName="childNode" op="equ"/>
      <dgm:constr type="w" for="des" forName="childNode" op="equ"/>
      <dgm:constr type="w" for="des" forName="parentNode" op="equ"/>
      <dgm:constr type="h" for="des" forName="image" op="equ"/>
      <dgm:constr type="w" for="des" forName="image" op="equ"/>
      <dgm:constr type="primFontSz" for="des" forName="parentNode" op="equ" val="65"/>
      <dgm:constr type="primFontSz" for="des" forName="childNode" op="equ" val="65"/>
    </dgm:constrLst>
    <dgm:ruleLst/>
    <dgm:forEach name="Name3" axis="ch" ptType="node">
      <dgm:layoutNode name="compositeNode">
        <dgm:varLst>
          <dgm:bulletEnabled val="1"/>
        </dgm:varLst>
        <dgm:alg type="composite"/>
        <dgm:presOf/>
        <dgm:choose name="Name4">
          <dgm:if name="Name5" func="var" arg="dir" op="equ" val="norm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l" for="ch" forName="image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l" for="ch" forName="childNode" refType="w" refFor="ch" refForName="image" fact="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l" for="ch" forName="parentNode"/>
              <dgm:constr type="r" for="ch" forName="parentNode" refType="l" refFor="ch" refForName="childNode"/>
              <dgm:constr type="rMarg" for="ch" forName="parentNode" refType="w" refFor="ch" refForName="image" fact="1.25"/>
            </dgm:constrLst>
          </dgm:if>
          <dgm:else name="Name6">
            <dgm:constrLst>
              <dgm:constr type="w" for="ch" forName="image" refType="w"/>
              <dgm:constr type="h" for="ch" forName="image" refType="h"/>
              <dgm:constr type="h" for="ch" forName="image" refType="w" refFor="ch" refForName="image" op="lte"/>
              <dgm:constr type="w" for="ch" forName="image" refType="h" refFor="ch" refForName="image" op="lte"/>
              <dgm:constr type="w" for="ch" forName="image" refType="w" op="lte" fact="0.33"/>
              <dgm:constr type="h" for="ch" forName="image" refType="h" op="lte" fact="0.33"/>
              <dgm:constr type="t" for="ch" forName="image"/>
              <dgm:constr type="r" for="ch" forName="image" refType="w"/>
              <dgm:constr type="w" for="ch" forName="childNode" refType="w" fact="0.85"/>
              <dgm:constr type="h" for="ch" forName="childNode" refType="h" fact="0.78"/>
              <dgm:constr type="t" for="ch" forName="childNode" refType="h" refFor="ch" refForName="image" fact="0.66"/>
              <dgm:constr type="r" for="ch" forName="childNode" refType="w"/>
              <dgm:constr type="rOff" for="ch" forName="childNode" refType="w" refFor="ch" refForName="image" fact="-0.5"/>
              <dgm:constr type="tMarg" for="ch" forName="childNode" refType="w" refFor="ch" refForName="image" fact="1.25"/>
              <dgm:constr type="t" for="ch" forName="parentNode" refType="h" refFor="ch" refForName="image" fact="0.66"/>
              <dgm:constr type="b" for="ch" forName="parentNode" refType="b" refFor="ch" refForName="childNode"/>
              <dgm:constr type="r" for="ch" forName="parentNode" refType="w"/>
              <dgm:constr type="l" for="ch" forName="parentNode" refType="r" refFor="ch" refForName="childNode"/>
              <dgm:constr type="lOff" for="ch" forName="parentNode" refType="rOff" refFor="ch" refForName="childNode"/>
              <dgm:constr type="lMarg" for="ch" forName="parentNode" refType="w" refFor="ch" refForName="image" fact="1.25"/>
            </dgm:constrLst>
          </dgm:else>
        </dgm:choose>
        <dgm:ruleLst>
          <dgm:rule type="w" for="ch" forName="childNode" val="NaN" fact="0.4" max="NaN"/>
          <dgm:rule type="h" for="ch" forName="childNode" val="NaN" fact="0.5" max="NaN"/>
        </dgm:ruleLst>
        <dgm:layoutNode name="image" styleLbl="fgImgPlace1">
          <dgm:alg type="sp"/>
          <dgm:shape xmlns:r="http://schemas.openxmlformats.org/officeDocument/2006/relationships" type="rect" r:blip="" zOrderOff="4" blipPhldr="1">
            <dgm:adjLst/>
          </dgm:shape>
          <dgm:presOf/>
          <dgm:constrLst/>
          <dgm:ruleLst/>
        </dgm:layoutNode>
        <dgm:layoutNode name="childNode" styleLbl="node1">
          <dgm:varLst>
            <dgm:bulletEnabled val="1"/>
          </dgm:varLst>
          <dgm:alg type="tx">
            <dgm:param type="stBulletLvl" val="1"/>
          </dgm:alg>
          <dgm:shape xmlns:r="http://schemas.openxmlformats.org/officeDocument/2006/relationships" type="rect" r:blip="" zOrderOff="2">
            <dgm:adjLst/>
          </dgm:shape>
          <dgm:presOf axis="des" ptType="node"/>
          <dgm:constrLst/>
          <dgm:ruleLst>
            <dgm:rule type="primFontSz" val="5" fact="NaN" max="NaN"/>
          </dgm:ruleLst>
        </dgm:layoutNode>
        <dgm:layoutNode name="parentNode" styleLbl="revTx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autoTxRot" val="grav"/>
                <dgm:param type="txAnchorVert" val="t"/>
                <dgm:param type="parTxLTRAlign" val="r"/>
                <dgm:param type="parTxRTLAlign" val="r"/>
              </dgm:alg>
              <dgm:shape xmlns:r="http://schemas.openxmlformats.org/officeDocument/2006/relationships" rot="270" type="rect" r:blip="">
                <dgm:adjLst/>
              </dgm:shape>
              <dgm:presOf axis="self"/>
              <dgm:constrLst>
                <dgm:constr type="lMarg"/>
                <dgm:constr type="bMarg"/>
                <dgm:constr type="tMarg"/>
              </dgm:constrLst>
            </dgm:if>
            <dgm:else name="Name9">
              <dgm:alg type="tx">
                <dgm:param type="autoTxRot" val="grav"/>
                <dgm:param type="parTxLTRAlign" val="l"/>
                <dgm:param type="parTxRTLAlign" val="l"/>
              </dgm:alg>
              <dgm:shape xmlns:r="http://schemas.openxmlformats.org/officeDocument/2006/relationships" rot="90" type="rect" r:blip="">
                <dgm:adjLst/>
              </dgm:shape>
              <dgm:presOf axis="self"/>
              <dgm:constrLst>
                <dgm:constr type="rMarg"/>
                <dgm:constr type="bMarg"/>
                <dgm:constr type="tMarg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3d2">
  <dgm:title val=""/>
  <dgm:desc val=""/>
  <dgm:catLst>
    <dgm:cat type="3D" pri="11200"/>
  </dgm:catLst>
  <dgm:scene3d>
    <a:camera prst="orthographicFront"/>
    <a:lightRig rig="threePt" dir="t"/>
  </dgm:scene3d>
  <dgm:styleLbl name="node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tx1"/>
      </a:fontRef>
    </dgm:style>
  </dgm:styleLbl>
  <dgm:styleLbl name="aling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>
        <a:rot lat="0" lon="0" rev="7500000"/>
      </a:lightRig>
    </dgm:scene3d>
    <dgm:sp3d z="2540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>
        <a:rot lat="0" lon="0" rev="7500000"/>
      </a:lightRig>
    </dgm:scene3d>
    <dgm:sp3d z="-152400" extrusionH="63500" contourW="12700" prstMaterial="matte">
      <a:contourClr>
        <a:schemeClr val="lt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>
        <a:rot lat="0" lon="0" rev="7500000"/>
      </a:lightRig>
    </dgm:scene3d>
    <dgm:sp3d z="-700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>
        <a:rot lat="0" lon="0" rev="7500000"/>
      </a:lightRig>
    </dgm:scene3d>
    <dgm:sp3d z="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>
        <a:rot lat="0" lon="0" rev="7500000"/>
      </a:lightRig>
    </dgm:scene3d>
    <dgm:sp3d z="-152400" extrusionH="63500" prstMaterial="matte">
      <a:bevelT w="25400" h="63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>
        <a:rot lat="0" lon="0" rev="7500000"/>
      </a:lightRig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>
        <a:rot lat="0" lon="0" rev="7500000"/>
      </a:lightRig>
    </dgm:scene3d>
    <dgm:sp3d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>
        <a:rot lat="0" lon="0" rev="7500000"/>
      </a:lightRig>
    </dgm:scene3d>
    <dgm:sp3d z="60000" prstMaterial="flat">
      <a:bevelT w="120900" h="88900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>
        <a:rot lat="0" lon="0" rev="7500000"/>
      </a:lightRig>
    </dgm:scene3d>
    <dgm:sp3d z="-40000"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>
        <a:rot lat="0" lon="0" rev="7500000"/>
      </a:lightRig>
    </dgm:scene3d>
    <dgm:sp3d extrusionH="190500" prstMaterial="dkEdge">
      <a:bevelT w="13540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>
        <a:rot lat="0" lon="0" rev="7500000"/>
      </a:lightRig>
    </dgm:scene3d>
    <dgm:sp3d prstMaterial="plastic">
      <a:bevelT w="127000" h="354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24450" h="1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0800" h="190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>
        <a:rot lat="0" lon="0" rev="7500000"/>
      </a:lightRig>
    </dgm:scene3d>
    <dgm:sp3d extrusionH="190500" prstMaterial="dkEdge">
      <a:bevelT w="120650" h="38100" prst="relaxedInset"/>
      <a:bevelB w="120650" h="571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>
        <a:rot lat="0" lon="0" rev="7500000"/>
      </a:lightRig>
    </dgm:scene3d>
    <dgm:sp3d z="-152400" extrusionH="63500" prstMaterial="dkEdge">
      <a:bevelT w="14445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>
        <a:rot lat="0" lon="0" rev="7500000"/>
      </a:lightRig>
    </dgm:scene3d>
    <dgm:sp3d z="152400" extrusionH="63500" prstMaterial="dkEdge">
      <a:bevelT w="125400" h="36350" prst="relaxedInset"/>
      <a:contourClr>
        <a:schemeClr val="bg1"/>
      </a:contourClr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>
        <a:rot lat="0" lon="0" rev="7500000"/>
      </a:lightRig>
    </dgm:scene3d>
    <dgm:sp3d z="-152400" extrusionH="63500" prstMaterial="matte">
      <a:bevelT w="144450" h="6350" prst="relaxedInset"/>
      <a:contourClr>
        <a:schemeClr val="bg1"/>
      </a:contourClr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>
        <a:rot lat="0" lon="0" rev="7500000"/>
      </a:lightRig>
    </dgm:scene3d>
    <dgm:sp3d prstMaterial="plastic">
      <a:bevelT w="127000" h="25400" prst="relaxedInset"/>
      <a:bevelB w="88900" h="121750" prst="angle"/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trBgShp">
    <dgm:scene3d>
      <a:camera prst="orthographicFront"/>
      <a:lightRig rig="threePt" dir="t"/>
    </dgm:scene3d>
    <dgm:sp3d z="-1524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>
        <a:rot lat="0" lon="0" rev="7500000"/>
      </a:lightRig>
    </dgm:scene3d>
    <dgm:sp3d z="152400" extrusionH="63500" prstMaterial="matte">
      <a:bevelT w="50800" h="19050" prst="relaxedInset"/>
      <a:contourClr>
        <a:schemeClr val="bg1"/>
      </a:contourClr>
    </dgm:sp3d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835768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9/12/2025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9/12/2025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9/12/2025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13" Type="http://schemas.openxmlformats.org/officeDocument/2006/relationships/image" Target="../media/image13.png"/><Relationship Id="rId3" Type="http://schemas.openxmlformats.org/officeDocument/2006/relationships/image" Target="../media/image2.png"/><Relationship Id="rId7" Type="http://schemas.openxmlformats.org/officeDocument/2006/relationships/diagramColors" Target="../diagrams/colors2.xml"/><Relationship Id="rId12" Type="http://schemas.openxmlformats.org/officeDocument/2006/relationships/image" Target="../media/image12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6.sv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11" Type="http://schemas.openxmlformats.org/officeDocument/2006/relationships/image" Target="../media/image11.png"/><Relationship Id="rId5" Type="http://schemas.openxmlformats.org/officeDocument/2006/relationships/diagramLayout" Target="../diagrams/layout2.xml"/><Relationship Id="rId15" Type="http://schemas.openxmlformats.org/officeDocument/2006/relationships/image" Target="../media/image15.png"/><Relationship Id="rId10" Type="http://schemas.openxmlformats.org/officeDocument/2006/relationships/image" Target="../media/image10.svg"/><Relationship Id="rId4" Type="http://schemas.openxmlformats.org/officeDocument/2006/relationships/diagramData" Target="../diagrams/data2.xml"/><Relationship Id="rId9" Type="http://schemas.openxmlformats.org/officeDocument/2006/relationships/image" Target="../media/image9.png"/><Relationship Id="rId14" Type="http://schemas.openxmlformats.org/officeDocument/2006/relationships/image" Target="../media/image14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6854891" y="1715881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648614"/>
            <a:ext cx="8534400" cy="1752600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TITLE PAGE</a:t>
            </a:r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INDIA HACKATHON 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331286" y="2076450"/>
            <a:ext cx="5924550" cy="47030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Theme-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Category- Software/Hardware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ID-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 (Registered on portal)</a:t>
            </a:r>
            <a:endParaRPr lang="en-IN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182998" y="0"/>
            <a:ext cx="10972800" cy="1143000"/>
          </a:xfrm>
        </p:spPr>
        <p:txBody>
          <a:bodyPr/>
          <a:lstStyle/>
          <a:p>
            <a:pPr eaLnBrk="1" hangingPunct="1"/>
            <a:b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2000" dirty="0">
                <a:latin typeface="Arial Black" panose="020B0A04020102020204" pitchFamily="34" charset="0"/>
              </a:rPr>
              <a:t>AI-Powered Personalized Internship Recommendation Platform</a:t>
            </a:r>
            <a:endParaRPr lang="en-US" sz="2000" b="1" dirty="0">
              <a:latin typeface="Arial Black" panose="020B0A04020102020204" pitchFamily="34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182998" y="57097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BF625E39-B827-6A05-CBBA-CD9D950C6C4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75673805"/>
              </p:ext>
            </p:extLst>
          </p:nvPr>
        </p:nvGraphicFramePr>
        <p:xfrm>
          <a:off x="2186199" y="864431"/>
          <a:ext cx="8547115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1" name="Oval 10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14" name="Diagram 13">
            <a:extLst>
              <a:ext uri="{FF2B5EF4-FFF2-40B4-BE49-F238E27FC236}">
                <a16:creationId xmlns:a16="http://schemas.microsoft.com/office/drawing/2014/main" id="{A2C97E0E-848E-B45B-C724-98D8CACF1B1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977384653"/>
              </p:ext>
            </p:extLst>
          </p:nvPr>
        </p:nvGraphicFramePr>
        <p:xfrm>
          <a:off x="333558" y="1283378"/>
          <a:ext cx="6600642" cy="51071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pic>
        <p:nvPicPr>
          <p:cNvPr id="16" name="Graphic 15" descr="Checklist with solid fill">
            <a:extLst>
              <a:ext uri="{FF2B5EF4-FFF2-40B4-BE49-F238E27FC236}">
                <a16:creationId xmlns:a16="http://schemas.microsoft.com/office/drawing/2014/main" id="{D6AA1CA6-5AFE-8F38-EB1B-2B0EC1953B6B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503944" y="1709056"/>
            <a:ext cx="697855" cy="697855"/>
          </a:xfrm>
          <a:prstGeom prst="rect">
            <a:avLst/>
          </a:prstGeom>
        </p:spPr>
      </p:pic>
      <p:pic>
        <p:nvPicPr>
          <p:cNvPr id="18" name="Graphic 17" descr="Gears with solid fill">
            <a:extLst>
              <a:ext uri="{FF2B5EF4-FFF2-40B4-BE49-F238E27FC236}">
                <a16:creationId xmlns:a16="http://schemas.microsoft.com/office/drawing/2014/main" id="{1A28306C-C38F-BDBD-B6A5-BF4231AD54A6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498501" y="2810668"/>
            <a:ext cx="914400" cy="914400"/>
          </a:xfrm>
          <a:prstGeom prst="rect">
            <a:avLst/>
          </a:prstGeom>
        </p:spPr>
      </p:pic>
      <p:pic>
        <p:nvPicPr>
          <p:cNvPr id="20" name="Graphic 19" descr="Robot with solid fill">
            <a:extLst>
              <a:ext uri="{FF2B5EF4-FFF2-40B4-BE49-F238E27FC236}">
                <a16:creationId xmlns:a16="http://schemas.microsoft.com/office/drawing/2014/main" id="{6B8A4A56-5441-9E86-3258-0B2404F480B4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449807" y="4237097"/>
            <a:ext cx="806128" cy="806128"/>
          </a:xfrm>
          <a:prstGeom prst="rect">
            <a:avLst/>
          </a:prstGeom>
        </p:spPr>
      </p:pic>
      <p:pic>
        <p:nvPicPr>
          <p:cNvPr id="22" name="Graphic 21" descr="Pie chart with solid fill">
            <a:extLst>
              <a:ext uri="{FF2B5EF4-FFF2-40B4-BE49-F238E27FC236}">
                <a16:creationId xmlns:a16="http://schemas.microsoft.com/office/drawing/2014/main" id="{72086941-4C4B-0ADF-8F8F-0AE1E38BFA0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p:blipFill>
        <p:spPr>
          <a:xfrm>
            <a:off x="506421" y="5435586"/>
            <a:ext cx="695378" cy="695378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27980C30-3FF0-A081-388B-17045A2466C0}"/>
              </a:ext>
            </a:extLst>
          </p:cNvPr>
          <p:cNvSpPr/>
          <p:nvPr/>
        </p:nvSpPr>
        <p:spPr>
          <a:xfrm>
            <a:off x="7402286" y="1283378"/>
            <a:ext cx="4561114" cy="470376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endParaRPr lang="en-US" sz="2400" dirty="0"/>
          </a:p>
          <a:p>
            <a:endParaRPr lang="en-US" sz="2400" dirty="0"/>
          </a:p>
          <a:p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🐍 Python (pandas, scikit-learn)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🧠 NLP: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spaCy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/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HuggingFace</a:t>
            </a:r>
            <a:endParaRPr lang="en-US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🌐 Flask/Django REST APIs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💾 PostgreSQL/MySQL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📊 React /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Streamlit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Dashboard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🔔 Twilio/SendGrid API (alerts)</a:t>
            </a:r>
          </a:p>
          <a:p>
            <a:endParaRPr lang="en-US" sz="2400" dirty="0"/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C46B27AC-8C35-32FB-AD17-321068D907AA}"/>
              </a:ext>
            </a:extLst>
          </p:cNvPr>
          <p:cNvSpPr/>
          <p:nvPr/>
        </p:nvSpPr>
        <p:spPr>
          <a:xfrm>
            <a:off x="7554686" y="1447800"/>
            <a:ext cx="4303756" cy="489857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latin typeface="Arial Black" panose="020B0A04020102020204" pitchFamily="34" charset="0"/>
              </a:rPr>
              <a:t>Technologies Used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580543" y="2297778"/>
            <a:ext cx="93853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Analysis of the feasibility of the idea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Potential challenges and risks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Strategies</a:t>
            </a:r>
            <a:r>
              <a:rPr kumimoji="0" lang="en-US" sz="2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 for overcoming these challenges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533653"/>
            <a:ext cx="9385300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Potential impact on the target audience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Benefits of the solution (social, economic, environmental, etc.)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12" name="Oval 11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609600" y="2795263"/>
            <a:ext cx="9385300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800" noProof="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Details / Links of the reference and research work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itchFamily="34" charset="0"/>
              <a:ea typeface="ＭＳ Ｐゴシック" pitchFamily="1" charset="-128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9" name="Oval 8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Your Team Name</a:t>
            </a:r>
            <a:endParaRPr lang="en-IN" dirty="0"/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sp>
        <p:nvSpPr>
          <p:cNvPr id="3" name="Round Diagonal Corner Rectangle 2"/>
          <p:cNvSpPr/>
          <p:nvPr/>
        </p:nvSpPr>
        <p:spPr>
          <a:xfrm>
            <a:off x="0" y="1791032"/>
            <a:ext cx="12192000" cy="4319200"/>
          </a:xfrm>
          <a:prstGeom prst="round2DiagRect">
            <a:avLst/>
          </a:prstGeom>
          <a:solidFill>
            <a:schemeClr val="accent1">
              <a:lumMod val="20000"/>
              <a:lumOff val="80000"/>
            </a:schemeClr>
          </a:solidFill>
          <a:ln w="381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2" name="Google Shape;100;p3"/>
          <p:cNvSpPr txBox="1"/>
          <p:nvPr/>
        </p:nvSpPr>
        <p:spPr>
          <a:xfrm>
            <a:off x="367832" y="1915454"/>
            <a:ext cx="11764736" cy="40703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514350" marR="0" lvl="0" indent="-5143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Kindly keep the maximum slides limit up to six </a:t>
            </a:r>
            <a:r>
              <a:rPr lang="en-U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(6). 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( Including the </a:t>
            </a:r>
            <a:r>
              <a:rPr lang="en-US" b="1" i="0" u="none" strike="noStrike" cap="none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title slide)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Try to avoid paragraphs and post your idea in points /diagrams / Infographics /pictures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Keep your explanation precise and easy to understand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Idea should be unique and novel. 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 can only use provided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template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for making the </a:t>
            </a: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PPT</a:t>
            </a: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 without changing the idea details pointers (mentioned in previous slides).</a:t>
            </a:r>
            <a:endParaRPr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514350" marR="0" lvl="0" indent="-51435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lang="en-US" b="1" i="0" u="none" strike="noStrike" cap="none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You need to save the file in PDF and upload the same on portal. No PPT, Word Doc or any other format will be supported.</a:t>
            </a: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514350" marR="0" lvl="0" indent="-349885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  <a:p>
            <a:pPr marL="0" marR="0" lvl="0" indent="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b="1" i="0" u="none" strike="noStrike" cap="none" dirty="0">
                <a:solidFill>
                  <a:srgbClr val="C00000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  <a:sym typeface="Calibri"/>
              </a:rPr>
              <a:t>Note - You can delete this slide (Important Pointers) when you upload the details of your idea on SIH portal.</a:t>
            </a:r>
            <a:endParaRPr b="1" dirty="0">
              <a:solidFill>
                <a:srgbClr val="C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914400" marR="0" lvl="1" indent="-31623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None/>
            </a:pPr>
            <a:endParaRPr sz="2000" b="1" i="0" u="none" strike="noStrike" cap="none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  <a:sym typeface="Calibri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393371" y="107066"/>
            <a:ext cx="84105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INSTRUCTIONS</a:t>
            </a:r>
            <a:endParaRPr lang="en-IN" sz="36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602343" y="1181900"/>
            <a:ext cx="9557657" cy="3416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</a:pPr>
            <a:r>
              <a:rPr lang="en-US" b="1" dirty="0">
                <a:solidFill>
                  <a:schemeClr val="dk1"/>
                </a:solidFill>
                <a:latin typeface="Arial" panose="020B0604020202020204" pitchFamily="34" charset="0"/>
                <a:ea typeface="Calibri"/>
                <a:cs typeface="Arial" panose="020B0604020202020204" pitchFamily="34" charset="0"/>
              </a:rPr>
              <a:t>Please ensure below pointers are met while submitting the Idea PPT:</a:t>
            </a:r>
            <a:endParaRPr lang="en-IN" b="1" dirty="0">
              <a:solidFill>
                <a:schemeClr val="dk1"/>
              </a:solidFill>
              <a:latin typeface="Arial" panose="020B0604020202020204" pitchFamily="34" charset="0"/>
              <a:ea typeface="Calibri"/>
              <a:cs typeface="Arial" panose="020B0604020202020204" pitchFamily="34" charset="0"/>
            </a:endParaRPr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8808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7757</TotalTime>
  <Words>399</Words>
  <Application>Microsoft Office PowerPoint</Application>
  <PresentationFormat>Widescreen</PresentationFormat>
  <Paragraphs>77</Paragraphs>
  <Slides>7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6" baseType="lpstr">
      <vt:lpstr>ＭＳ Ｐゴシック</vt:lpstr>
      <vt:lpstr>Arial</vt:lpstr>
      <vt:lpstr>Arial Black</vt:lpstr>
      <vt:lpstr>Arial Narrow</vt:lpstr>
      <vt:lpstr>Calibri</vt:lpstr>
      <vt:lpstr>Garamond</vt:lpstr>
      <vt:lpstr>Times New Roman</vt:lpstr>
      <vt:lpstr>TradeGothic</vt:lpstr>
      <vt:lpstr>Office Theme</vt:lpstr>
      <vt:lpstr>SMART INDIA HACKATHON 2025</vt:lpstr>
      <vt:lpstr> AI-Powered Personalized Internship Recommendation Platform</vt:lpstr>
      <vt:lpstr>TECHNICAL APPROACH</vt:lpstr>
      <vt:lpstr>FEASIBILITY AND VIABILITY</vt:lpstr>
      <vt:lpstr>IMPACT AND BENEFITS</vt:lpstr>
      <vt:lpstr>RESEARCH  AND REFERENCES</vt:lpstr>
      <vt:lpstr>PowerPoint Presentation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sanket dubey</cp:lastModifiedBy>
  <cp:revision>148</cp:revision>
  <dcterms:created xsi:type="dcterms:W3CDTF">2013-12-12T18:46:50Z</dcterms:created>
  <dcterms:modified xsi:type="dcterms:W3CDTF">2025-09-12T21:11:24Z</dcterms:modified>
  <cp:category/>
</cp:coreProperties>
</file>